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4"/>
  </p:notesMasterIdLst>
  <p:handoutMasterIdLst>
    <p:handoutMasterId r:id="rId55"/>
  </p:handoutMasterIdLst>
  <p:sldIdLst>
    <p:sldId id="863" r:id="rId2"/>
    <p:sldId id="1427" r:id="rId3"/>
    <p:sldId id="1430" r:id="rId4"/>
    <p:sldId id="1477" r:id="rId5"/>
    <p:sldId id="938" r:id="rId6"/>
    <p:sldId id="1434" r:id="rId7"/>
    <p:sldId id="1433" r:id="rId8"/>
    <p:sldId id="1435" r:id="rId9"/>
    <p:sldId id="1437" r:id="rId10"/>
    <p:sldId id="1439" r:id="rId11"/>
    <p:sldId id="1440" r:id="rId12"/>
    <p:sldId id="1441" r:id="rId13"/>
    <p:sldId id="1473" r:id="rId14"/>
    <p:sldId id="1442" r:id="rId15"/>
    <p:sldId id="1432" r:id="rId16"/>
    <p:sldId id="1443" r:id="rId17"/>
    <p:sldId id="1452" r:id="rId18"/>
    <p:sldId id="992" r:id="rId19"/>
    <p:sldId id="1474" r:id="rId20"/>
    <p:sldId id="1459" r:id="rId21"/>
    <p:sldId id="988" r:id="rId22"/>
    <p:sldId id="1446" r:id="rId23"/>
    <p:sldId id="1460" r:id="rId24"/>
    <p:sldId id="1458" r:id="rId25"/>
    <p:sldId id="1453" r:id="rId26"/>
    <p:sldId id="1450" r:id="rId27"/>
    <p:sldId id="1461" r:id="rId28"/>
    <p:sldId id="1463" r:id="rId29"/>
    <p:sldId id="1462" r:id="rId30"/>
    <p:sldId id="1475" r:id="rId31"/>
    <p:sldId id="995" r:id="rId32"/>
    <p:sldId id="996" r:id="rId33"/>
    <p:sldId id="1470" r:id="rId34"/>
    <p:sldId id="1471" r:id="rId35"/>
    <p:sldId id="1455" r:id="rId36"/>
    <p:sldId id="1476" r:id="rId37"/>
    <p:sldId id="1469" r:id="rId38"/>
    <p:sldId id="442" r:id="rId39"/>
    <p:sldId id="1465" r:id="rId40"/>
    <p:sldId id="1464" r:id="rId41"/>
    <p:sldId id="1466" r:id="rId42"/>
    <p:sldId id="463" r:id="rId43"/>
    <p:sldId id="464" r:id="rId44"/>
    <p:sldId id="462" r:id="rId45"/>
    <p:sldId id="472" r:id="rId46"/>
    <p:sldId id="473" r:id="rId47"/>
    <p:sldId id="490" r:id="rId48"/>
    <p:sldId id="491" r:id="rId49"/>
    <p:sldId id="1467" r:id="rId50"/>
    <p:sldId id="1468" r:id="rId51"/>
    <p:sldId id="542" r:id="rId52"/>
    <p:sldId id="557" r:id="rId53"/>
  </p:sldIdLst>
  <p:sldSz cx="9144000" cy="5143500" type="screen16x9"/>
  <p:notesSz cx="6858000" cy="9144000"/>
  <p:embeddedFontLst>
    <p:embeddedFont>
      <p:font typeface="Calibri" panose="020F0502020204030204" pitchFamily="34" charset="0"/>
      <p:regular r:id="rId56"/>
      <p:bold r:id="rId57"/>
      <p:italic r:id="rId58"/>
      <p:boldItalic r:id="rId59"/>
    </p:embeddedFont>
    <p:embeddedFont>
      <p:font typeface="Franklin Gothic Book" panose="020B0503020102020204" pitchFamily="34" charset="0"/>
      <p:regular r:id="rId60"/>
      <p:italic r:id="rId61"/>
    </p:embeddedFont>
    <p:embeddedFont>
      <p:font typeface="Roboto" panose="020B0604020202020204" charset="0"/>
      <p:regular r:id="rId62"/>
      <p:bold r:id="rId6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EC3F15-36D9-4EB4-BA34-04EA9B742E65}">
          <p14:sldIdLst>
            <p14:sldId id="863"/>
            <p14:sldId id="1427"/>
            <p14:sldId id="1430"/>
            <p14:sldId id="1477"/>
            <p14:sldId id="938"/>
            <p14:sldId id="1434"/>
            <p14:sldId id="1433"/>
            <p14:sldId id="1435"/>
            <p14:sldId id="1437"/>
            <p14:sldId id="1439"/>
            <p14:sldId id="1440"/>
            <p14:sldId id="1441"/>
            <p14:sldId id="1473"/>
            <p14:sldId id="1442"/>
            <p14:sldId id="1432"/>
            <p14:sldId id="1443"/>
            <p14:sldId id="1452"/>
            <p14:sldId id="992"/>
            <p14:sldId id="1474"/>
            <p14:sldId id="1459"/>
            <p14:sldId id="988"/>
            <p14:sldId id="1446"/>
            <p14:sldId id="1460"/>
            <p14:sldId id="1458"/>
            <p14:sldId id="1453"/>
            <p14:sldId id="1450"/>
            <p14:sldId id="1461"/>
            <p14:sldId id="1463"/>
            <p14:sldId id="1462"/>
            <p14:sldId id="1475"/>
            <p14:sldId id="995"/>
            <p14:sldId id="996"/>
            <p14:sldId id="1470"/>
            <p14:sldId id="1471"/>
            <p14:sldId id="1455"/>
            <p14:sldId id="1476"/>
            <p14:sldId id="1469"/>
            <p14:sldId id="442"/>
            <p14:sldId id="1465"/>
            <p14:sldId id="1464"/>
            <p14:sldId id="1466"/>
            <p14:sldId id="463"/>
            <p14:sldId id="464"/>
            <p14:sldId id="462"/>
            <p14:sldId id="472"/>
            <p14:sldId id="473"/>
            <p14:sldId id="490"/>
            <p14:sldId id="491"/>
            <p14:sldId id="1467"/>
            <p14:sldId id="1468"/>
            <p14:sldId id="542"/>
            <p14:sldId id="557"/>
          </p14:sldIdLst>
        </p14:section>
        <p14:section name="About Accruent" id="{24030328-6360-4DF2-8DE7-1058BD827CAA}">
          <p14:sldIdLst/>
        </p14:section>
      </p14:sectionLst>
    </p:ext>
    <p:ext uri="{EFAFB233-063F-42B5-8137-9DF3F51BA10A}">
      <p15:sldGuideLst xmlns:p15="http://schemas.microsoft.com/office/powerpoint/2012/main">
        <p15:guide id="1" orient="horz" pos="1788" userDrawn="1">
          <p15:clr>
            <a:srgbClr val="A4A3A4"/>
          </p15:clr>
        </p15:guide>
        <p15:guide id="2" pos="1992" userDrawn="1">
          <p15:clr>
            <a:srgbClr val="A4A3A4"/>
          </p15:clr>
        </p15:guide>
        <p15:guide id="3" pos="288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6" clrIdx="0"/>
  <p:cmAuthor id="1" name="Karina Munoz" initials="KM" lastIdx="2" clrIdx="1">
    <p:extLst>
      <p:ext uri="{19B8F6BF-5375-455C-9EA6-DF929625EA0E}">
        <p15:presenceInfo xmlns:p15="http://schemas.microsoft.com/office/powerpoint/2012/main" userId="S-1-5-21-112094599-710031513-4547331-250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C8"/>
    <a:srgbClr val="FFD9AB"/>
    <a:srgbClr val="FA8900"/>
    <a:srgbClr val="F38B00"/>
    <a:srgbClr val="000000"/>
    <a:srgbClr val="3BAF29"/>
    <a:srgbClr val="7030A0"/>
    <a:srgbClr val="336699"/>
    <a:srgbClr val="086195"/>
    <a:srgbClr val="DEF6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85069" autoAdjust="0"/>
  </p:normalViewPr>
  <p:slideViewPr>
    <p:cSldViewPr snapToGrid="0" snapToObjects="1" showGuides="1">
      <p:cViewPr varScale="1">
        <p:scale>
          <a:sx n="96" d="100"/>
          <a:sy n="96" d="100"/>
        </p:scale>
        <p:origin x="950" y="77"/>
      </p:cViewPr>
      <p:guideLst>
        <p:guide orient="horz" pos="1788"/>
        <p:guide pos="1992"/>
        <p:guide pos="2880"/>
      </p:guideLst>
    </p:cSldViewPr>
  </p:slideViewPr>
  <p:outlineViewPr>
    <p:cViewPr>
      <p:scale>
        <a:sx n="33" d="100"/>
        <a:sy n="33" d="100"/>
      </p:scale>
      <p:origin x="0" y="-11968"/>
    </p:cViewPr>
  </p:outlineViewPr>
  <p:notesTextViewPr>
    <p:cViewPr>
      <p:scale>
        <a:sx n="125" d="100"/>
        <a:sy n="125" d="100"/>
      </p:scale>
      <p:origin x="0" y="0"/>
    </p:cViewPr>
  </p:notesTextViewPr>
  <p:sorterViewPr>
    <p:cViewPr varScale="1">
      <p:scale>
        <a:sx n="100" d="100"/>
        <a:sy n="100" d="100"/>
      </p:scale>
      <p:origin x="0" y="-3160"/>
    </p:cViewPr>
  </p:sorterViewPr>
  <p:notesViewPr>
    <p:cSldViewPr snapToGrid="0" snapToObjects="1">
      <p:cViewPr varScale="1">
        <p:scale>
          <a:sx n="77" d="100"/>
          <a:sy n="77" d="100"/>
        </p:scale>
        <p:origin x="2059"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63" Type="http://schemas.openxmlformats.org/officeDocument/2006/relationships/font" Target="fonts/font8.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23" tIns="45711" rIns="91423" bIns="45711"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884615" y="0"/>
            <a:ext cx="2971800" cy="457200"/>
          </a:xfrm>
          <a:prstGeom prst="rect">
            <a:avLst/>
          </a:prstGeom>
        </p:spPr>
        <p:txBody>
          <a:bodyPr vert="horz" lIns="91423" tIns="45711" rIns="91423" bIns="45711" rtlCol="0"/>
          <a:lstStyle>
            <a:lvl1pPr algn="r">
              <a:defRPr sz="1200"/>
            </a:lvl1pPr>
          </a:lstStyle>
          <a:p>
            <a:fld id="{F0F6A83F-FED1-F74C-B8F3-C41410E8662F}" type="datetimeFigureOut">
              <a:rPr lang="en-US" smtClean="0">
                <a:latin typeface="Calibri" panose="020F0502020204030204" pitchFamily="34" charset="0"/>
              </a:rPr>
              <a:t>4/1/2019</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23" tIns="45711" rIns="91423" bIns="45711" rtlCol="0" anchor="b"/>
          <a:lstStyle>
            <a:lvl1pPr algn="l">
              <a:defRPr sz="1200"/>
            </a:lvl1pPr>
          </a:lstStyle>
          <a:p>
            <a:endParaRPr lang="en-US" dirty="0">
              <a:latin typeface="Calibri" panose="020F0502020204030204" pitchFamily="34" charset="0"/>
            </a:endParaRPr>
          </a:p>
        </p:txBody>
      </p:sp>
      <p:sp>
        <p:nvSpPr>
          <p:cNvPr id="5" name="Slide Number Placeholder 4"/>
          <p:cNvSpPr>
            <a:spLocks noGrp="1"/>
          </p:cNvSpPr>
          <p:nvPr>
            <p:ph type="sldNum" sz="quarter" idx="3"/>
          </p:nvPr>
        </p:nvSpPr>
        <p:spPr>
          <a:xfrm>
            <a:off x="3884615" y="8685213"/>
            <a:ext cx="2971800" cy="457200"/>
          </a:xfrm>
          <a:prstGeom prst="rect">
            <a:avLst/>
          </a:prstGeom>
        </p:spPr>
        <p:txBody>
          <a:bodyPr vert="horz" lIns="91423" tIns="45711" rIns="91423" bIns="45711" rtlCol="0" anchor="b"/>
          <a:lstStyle>
            <a:lvl1pPr algn="r">
              <a:defRPr sz="1200"/>
            </a:lvl1pPr>
          </a:lstStyle>
          <a:p>
            <a:fld id="{2DA0C0D9-CA76-5F43-930E-C1DC56768D06}"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21733016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23" tIns="45711" rIns="91423" bIns="45711"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5" y="0"/>
            <a:ext cx="2971800" cy="457200"/>
          </a:xfrm>
          <a:prstGeom prst="rect">
            <a:avLst/>
          </a:prstGeom>
        </p:spPr>
        <p:txBody>
          <a:bodyPr vert="horz" lIns="91423" tIns="45711" rIns="91423" bIns="45711" rtlCol="0"/>
          <a:lstStyle>
            <a:lvl1pPr algn="r">
              <a:defRPr sz="1200">
                <a:latin typeface="Calibri" panose="020F0502020204030204" pitchFamily="34" charset="0"/>
              </a:defRPr>
            </a:lvl1pPr>
          </a:lstStyle>
          <a:p>
            <a:fld id="{B2FF5722-B197-C04C-B2C5-104640AB430C}" type="datetimeFigureOut">
              <a:rPr lang="en-US" smtClean="0"/>
              <a:pPr/>
              <a:t>4/1/2019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23" tIns="45711" rIns="91423" bIns="45711" rtlCol="0" anchor="ctr"/>
          <a:lstStyle/>
          <a:p>
            <a:endParaRPr lang="en-US" dirty="0"/>
          </a:p>
        </p:txBody>
      </p:sp>
      <p:sp>
        <p:nvSpPr>
          <p:cNvPr id="5" name="Notes Placeholder 4"/>
          <p:cNvSpPr>
            <a:spLocks noGrp="1"/>
          </p:cNvSpPr>
          <p:nvPr>
            <p:ph type="body" sz="quarter" idx="3"/>
          </p:nvPr>
        </p:nvSpPr>
        <p:spPr>
          <a:xfrm>
            <a:off x="685800" y="4343402"/>
            <a:ext cx="5486400" cy="4114800"/>
          </a:xfrm>
          <a:prstGeom prst="rect">
            <a:avLst/>
          </a:prstGeom>
        </p:spPr>
        <p:txBody>
          <a:bodyPr vert="horz" lIns="91423" tIns="45711" rIns="91423" bIns="4571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23" tIns="45711" rIns="91423" bIns="45711" rtlCol="0" anchor="b"/>
          <a:lstStyle>
            <a:lvl1pPr algn="l">
              <a:defRPr sz="1200">
                <a:latin typeface="Calibri" panose="020F0502020204030204" pitchFamily="34" charset="0"/>
              </a:defRPr>
            </a:lvl1pPr>
          </a:lstStyle>
          <a:p>
            <a:endParaRPr lang="en-US" dirty="0"/>
          </a:p>
        </p:txBody>
      </p:sp>
      <p:sp>
        <p:nvSpPr>
          <p:cNvPr id="7" name="Slide Number Placeholder 6"/>
          <p:cNvSpPr>
            <a:spLocks noGrp="1"/>
          </p:cNvSpPr>
          <p:nvPr>
            <p:ph type="sldNum" sz="quarter" idx="5"/>
          </p:nvPr>
        </p:nvSpPr>
        <p:spPr>
          <a:xfrm>
            <a:off x="3884615" y="8685213"/>
            <a:ext cx="2971800" cy="457200"/>
          </a:xfrm>
          <a:prstGeom prst="rect">
            <a:avLst/>
          </a:prstGeom>
        </p:spPr>
        <p:txBody>
          <a:bodyPr vert="horz" lIns="91423" tIns="45711" rIns="91423" bIns="45711" rtlCol="0" anchor="b"/>
          <a:lstStyle>
            <a:lvl1pPr algn="r">
              <a:defRPr sz="1200">
                <a:latin typeface="Calibri" panose="020F0502020204030204" pitchFamily="34" charset="0"/>
              </a:defRPr>
            </a:lvl1pPr>
          </a:lstStyle>
          <a:p>
            <a:fld id="{CF64FCC3-333E-5B40-AF34-5AB24ABC23B5}" type="slidenum">
              <a:rPr lang="en-US" smtClean="0"/>
              <a:pPr/>
              <a:t>‹#›</a:t>
            </a:fld>
            <a:endParaRPr lang="en-US" dirty="0"/>
          </a:p>
        </p:txBody>
      </p:sp>
    </p:spTree>
    <p:extLst>
      <p:ext uri="{BB962C8B-B14F-4D97-AF65-F5344CB8AC3E}">
        <p14:creationId xmlns:p14="http://schemas.microsoft.com/office/powerpoint/2010/main" val="32245839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Calibri" panose="020F0502020204030204" pitchFamily="34" charset="0"/>
        <a:ea typeface="+mn-ea"/>
        <a:cs typeface="+mn-cs"/>
      </a:defRPr>
    </a:lvl1pPr>
    <a:lvl2pPr marL="457200" algn="l" defTabSz="457200" rtl="0" eaLnBrk="1" latinLnBrk="0" hangingPunct="1">
      <a:defRPr sz="1200" kern="1200">
        <a:solidFill>
          <a:schemeClr val="tx1"/>
        </a:solidFill>
        <a:latin typeface="Calibri" panose="020F0502020204030204" pitchFamily="34" charset="0"/>
        <a:ea typeface="+mn-ea"/>
        <a:cs typeface="+mn-cs"/>
      </a:defRPr>
    </a:lvl2pPr>
    <a:lvl3pPr marL="914400" algn="l" defTabSz="457200" rtl="0" eaLnBrk="1" latinLnBrk="0" hangingPunct="1">
      <a:defRPr sz="1200" kern="1200">
        <a:solidFill>
          <a:schemeClr val="tx1"/>
        </a:solidFill>
        <a:latin typeface="Calibri" panose="020F0502020204030204" pitchFamily="34" charset="0"/>
        <a:ea typeface="+mn-ea"/>
        <a:cs typeface="+mn-cs"/>
      </a:defRPr>
    </a:lvl3pPr>
    <a:lvl4pPr marL="1371600" algn="l" defTabSz="457200" rtl="0" eaLnBrk="1" latinLnBrk="0" hangingPunct="1">
      <a:defRPr sz="1200" kern="1200">
        <a:solidFill>
          <a:schemeClr val="tx1"/>
        </a:solidFill>
        <a:latin typeface="Calibri" panose="020F0502020204030204" pitchFamily="34" charset="0"/>
        <a:ea typeface="+mn-ea"/>
        <a:cs typeface="+mn-cs"/>
      </a:defRPr>
    </a:lvl4pPr>
    <a:lvl5pPr marL="1828800" algn="l" defTabSz="457200" rtl="0" eaLnBrk="1" latinLnBrk="0" hangingPunct="1">
      <a:defRPr sz="1200" kern="1200">
        <a:solidFill>
          <a:schemeClr val="tx1"/>
        </a:solidFill>
        <a:latin typeface="Calibri" panose="020F050202020403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Opening Questions: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How many currently employ an AEM Program?</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Of those who do, how many have been through a recent accreditation survey?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64FCC3-333E-5B40-AF34-5AB24ABC23B5}"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73270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2</a:t>
            </a:fld>
            <a:endParaRPr lang="en-US" dirty="0"/>
          </a:p>
        </p:txBody>
      </p:sp>
    </p:spTree>
    <p:extLst>
      <p:ext uri="{BB962C8B-B14F-4D97-AF65-F5344CB8AC3E}">
        <p14:creationId xmlns:p14="http://schemas.microsoft.com/office/powerpoint/2010/main" val="155171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3</a:t>
            </a:fld>
            <a:endParaRPr lang="en-US" dirty="0"/>
          </a:p>
        </p:txBody>
      </p:sp>
    </p:spTree>
    <p:extLst>
      <p:ext uri="{BB962C8B-B14F-4D97-AF65-F5344CB8AC3E}">
        <p14:creationId xmlns:p14="http://schemas.microsoft.com/office/powerpoint/2010/main" val="1058708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4</a:t>
            </a:fld>
            <a:endParaRPr lang="en-US" dirty="0"/>
          </a:p>
        </p:txBody>
      </p:sp>
    </p:spTree>
    <p:extLst>
      <p:ext uri="{BB962C8B-B14F-4D97-AF65-F5344CB8AC3E}">
        <p14:creationId xmlns:p14="http://schemas.microsoft.com/office/powerpoint/2010/main" val="2866093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19</a:t>
            </a:r>
            <a:r>
              <a:rPr lang="en-US" baseline="30000" dirty="0"/>
              <a:t>th</a:t>
            </a:r>
            <a:r>
              <a:rPr lang="en-US" dirty="0"/>
              <a:t> Webinar</a:t>
            </a:r>
          </a:p>
        </p:txBody>
      </p:sp>
      <p:sp>
        <p:nvSpPr>
          <p:cNvPr id="4" name="Slide Number Placeholder 3"/>
          <p:cNvSpPr>
            <a:spLocks noGrp="1"/>
          </p:cNvSpPr>
          <p:nvPr>
            <p:ph type="sldNum" sz="quarter" idx="5"/>
          </p:nvPr>
        </p:nvSpPr>
        <p:spPr/>
        <p:txBody>
          <a:bodyPr/>
          <a:lstStyle/>
          <a:p>
            <a:fld id="{CF64FCC3-333E-5B40-AF34-5AB24ABC23B5}" type="slidenum">
              <a:rPr lang="en-US" smtClean="0"/>
              <a:pPr/>
              <a:t>7</a:t>
            </a:fld>
            <a:endParaRPr lang="en-US" dirty="0"/>
          </a:p>
        </p:txBody>
      </p:sp>
    </p:spTree>
    <p:extLst>
      <p:ext uri="{BB962C8B-B14F-4D97-AF65-F5344CB8AC3E}">
        <p14:creationId xmlns:p14="http://schemas.microsoft.com/office/powerpoint/2010/main" val="2080666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in the last major bullet, the statement that information from outside your own organization is acceptable.</a:t>
            </a:r>
          </a:p>
        </p:txBody>
      </p:sp>
      <p:sp>
        <p:nvSpPr>
          <p:cNvPr id="4" name="Slide Number Placeholder 3"/>
          <p:cNvSpPr>
            <a:spLocks noGrp="1"/>
          </p:cNvSpPr>
          <p:nvPr>
            <p:ph type="sldNum" sz="quarter" idx="5"/>
          </p:nvPr>
        </p:nvSpPr>
        <p:spPr/>
        <p:txBody>
          <a:bodyPr/>
          <a:lstStyle/>
          <a:p>
            <a:fld id="{CF64FCC3-333E-5B40-AF34-5AB24ABC23B5}" type="slidenum">
              <a:rPr lang="en-US" smtClean="0"/>
              <a:pPr/>
              <a:t>9</a:t>
            </a:fld>
            <a:endParaRPr lang="en-US" dirty="0"/>
          </a:p>
        </p:txBody>
      </p:sp>
    </p:spTree>
    <p:extLst>
      <p:ext uri="{BB962C8B-B14F-4D97-AF65-F5344CB8AC3E}">
        <p14:creationId xmlns:p14="http://schemas.microsoft.com/office/powerpoint/2010/main" val="209982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13</a:t>
            </a:fld>
            <a:endParaRPr lang="en-US" dirty="0"/>
          </a:p>
        </p:txBody>
      </p:sp>
    </p:spTree>
    <p:extLst>
      <p:ext uri="{BB962C8B-B14F-4D97-AF65-F5344CB8AC3E}">
        <p14:creationId xmlns:p14="http://schemas.microsoft.com/office/powerpoint/2010/main" val="2312213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panose="020F0502020204030204" pitchFamily="34" charset="0"/>
              </a:rPr>
              <a:t>Quality costs less!!!</a:t>
            </a:r>
          </a:p>
          <a:p>
            <a:endParaRPr lang="en-GB" dirty="0">
              <a:cs typeface="Calibri" panose="020F0502020204030204" pitchFamily="34" charset="0"/>
            </a:endParaRPr>
          </a:p>
          <a:p>
            <a:r>
              <a:rPr lang="en-GB" dirty="0">
                <a:cs typeface="Calibri" panose="020F0502020204030204" pitchFamily="34" charset="0"/>
              </a:rPr>
              <a:t>How many have gotten additional staffing to handle all the activities around cybersecurity?</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8E8FED-7CAB-4AF3-9528-388B92B4B205}"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473187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64FCC3-333E-5B40-AF34-5AB24ABC23B5}" type="slidenum">
              <a:rPr lang="en-US" smtClean="0"/>
              <a:t>15</a:t>
            </a:fld>
            <a:endParaRPr lang="en-US" dirty="0"/>
          </a:p>
        </p:txBody>
      </p:sp>
    </p:spTree>
    <p:extLst>
      <p:ext uri="{BB962C8B-B14F-4D97-AF65-F5344CB8AC3E}">
        <p14:creationId xmlns:p14="http://schemas.microsoft.com/office/powerpoint/2010/main" val="3503793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Integrity!</a:t>
            </a:r>
          </a:p>
        </p:txBody>
      </p:sp>
      <p:sp>
        <p:nvSpPr>
          <p:cNvPr id="4" name="Slide Number Placeholder 3"/>
          <p:cNvSpPr>
            <a:spLocks noGrp="1"/>
          </p:cNvSpPr>
          <p:nvPr>
            <p:ph type="sldNum" sz="quarter" idx="5"/>
          </p:nvPr>
        </p:nvSpPr>
        <p:spPr/>
        <p:txBody>
          <a:bodyPr/>
          <a:lstStyle/>
          <a:p>
            <a:fld id="{CF64FCC3-333E-5B40-AF34-5AB24ABC23B5}" type="slidenum">
              <a:rPr lang="en-US" smtClean="0"/>
              <a:pPr/>
              <a:t>16</a:t>
            </a:fld>
            <a:endParaRPr lang="en-US" dirty="0"/>
          </a:p>
        </p:txBody>
      </p:sp>
    </p:spTree>
    <p:extLst>
      <p:ext uri="{BB962C8B-B14F-4D97-AF65-F5344CB8AC3E}">
        <p14:creationId xmlns:p14="http://schemas.microsoft.com/office/powerpoint/2010/main" val="3045491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Integrity!!</a:t>
            </a:r>
          </a:p>
        </p:txBody>
      </p:sp>
      <p:sp>
        <p:nvSpPr>
          <p:cNvPr id="4" name="Slide Number Placeholder 3"/>
          <p:cNvSpPr>
            <a:spLocks noGrp="1"/>
          </p:cNvSpPr>
          <p:nvPr>
            <p:ph type="sldNum" sz="quarter" idx="5"/>
          </p:nvPr>
        </p:nvSpPr>
        <p:spPr/>
        <p:txBody>
          <a:bodyPr/>
          <a:lstStyle/>
          <a:p>
            <a:fld id="{CF64FCC3-333E-5B40-AF34-5AB24ABC23B5}" type="slidenum">
              <a:rPr lang="en-US" smtClean="0"/>
              <a:pPr/>
              <a:t>18</a:t>
            </a:fld>
            <a:endParaRPr lang="en-US" dirty="0"/>
          </a:p>
        </p:txBody>
      </p:sp>
    </p:spTree>
    <p:extLst>
      <p:ext uri="{BB962C8B-B14F-4D97-AF65-F5344CB8AC3E}">
        <p14:creationId xmlns:p14="http://schemas.microsoft.com/office/powerpoint/2010/main" val="2670250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19</a:t>
            </a:fld>
            <a:endParaRPr lang="en-US" dirty="0"/>
          </a:p>
        </p:txBody>
      </p:sp>
    </p:spTree>
    <p:extLst>
      <p:ext uri="{BB962C8B-B14F-4D97-AF65-F5344CB8AC3E}">
        <p14:creationId xmlns:p14="http://schemas.microsoft.com/office/powerpoint/2010/main" val="1639097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Integrity!!!</a:t>
            </a:r>
          </a:p>
        </p:txBody>
      </p:sp>
      <p:sp>
        <p:nvSpPr>
          <p:cNvPr id="4" name="Slide Number Placeholder 3"/>
          <p:cNvSpPr>
            <a:spLocks noGrp="1"/>
          </p:cNvSpPr>
          <p:nvPr>
            <p:ph type="sldNum" sz="quarter" idx="10"/>
          </p:nvPr>
        </p:nvSpPr>
        <p:spPr/>
        <p:txBody>
          <a:bodyPr/>
          <a:lstStyle/>
          <a:p>
            <a:fld id="{0A8E8FED-7CAB-4AF3-9528-388B92B4B205}" type="slidenum">
              <a:rPr lang="en-US" smtClean="0"/>
              <a:t>20</a:t>
            </a:fld>
            <a:endParaRPr lang="en-US" dirty="0"/>
          </a:p>
        </p:txBody>
      </p:sp>
    </p:spTree>
    <p:extLst>
      <p:ext uri="{BB962C8B-B14F-4D97-AF65-F5344CB8AC3E}">
        <p14:creationId xmlns:p14="http://schemas.microsoft.com/office/powerpoint/2010/main" val="4250301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is it didn’t take into account probability</a:t>
            </a:r>
          </a:p>
        </p:txBody>
      </p:sp>
      <p:sp>
        <p:nvSpPr>
          <p:cNvPr id="4" name="Slide Number Placeholder 3"/>
          <p:cNvSpPr>
            <a:spLocks noGrp="1"/>
          </p:cNvSpPr>
          <p:nvPr>
            <p:ph type="sldNum" sz="quarter" idx="5"/>
          </p:nvPr>
        </p:nvSpPr>
        <p:spPr/>
        <p:txBody>
          <a:bodyPr/>
          <a:lstStyle/>
          <a:p>
            <a:fld id="{CF64FCC3-333E-5B40-AF34-5AB24ABC23B5}" type="slidenum">
              <a:rPr lang="en-US" smtClean="0"/>
              <a:t>21</a:t>
            </a:fld>
            <a:endParaRPr lang="en-US" dirty="0"/>
          </a:p>
        </p:txBody>
      </p:sp>
    </p:spTree>
    <p:extLst>
      <p:ext uri="{BB962C8B-B14F-4D97-AF65-F5344CB8AC3E}">
        <p14:creationId xmlns:p14="http://schemas.microsoft.com/office/powerpoint/2010/main" val="3924348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is it didn’t take into account probability</a:t>
            </a:r>
          </a:p>
        </p:txBody>
      </p:sp>
      <p:sp>
        <p:nvSpPr>
          <p:cNvPr id="4" name="Slide Number Placeholder 3"/>
          <p:cNvSpPr>
            <a:spLocks noGrp="1"/>
          </p:cNvSpPr>
          <p:nvPr>
            <p:ph type="sldNum" sz="quarter" idx="5"/>
          </p:nvPr>
        </p:nvSpPr>
        <p:spPr/>
        <p:txBody>
          <a:bodyPr/>
          <a:lstStyle/>
          <a:p>
            <a:fld id="{CF64FCC3-333E-5B40-AF34-5AB24ABC23B5}" type="slidenum">
              <a:rPr lang="en-US" smtClean="0"/>
              <a:t>22</a:t>
            </a:fld>
            <a:endParaRPr lang="en-US" dirty="0"/>
          </a:p>
        </p:txBody>
      </p:sp>
    </p:spTree>
    <p:extLst>
      <p:ext uri="{BB962C8B-B14F-4D97-AF65-F5344CB8AC3E}">
        <p14:creationId xmlns:p14="http://schemas.microsoft.com/office/powerpoint/2010/main" val="2773537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Professional Experience &amp; Supporting Data includes things like incident history, maintenance requirements, etc.</a:t>
            </a:r>
          </a:p>
        </p:txBody>
      </p:sp>
      <p:sp>
        <p:nvSpPr>
          <p:cNvPr id="4" name="Slide Number Placeholder 3"/>
          <p:cNvSpPr>
            <a:spLocks noGrp="1"/>
          </p:cNvSpPr>
          <p:nvPr>
            <p:ph type="sldNum" sz="quarter" idx="10"/>
          </p:nvPr>
        </p:nvSpPr>
        <p:spPr/>
        <p:txBody>
          <a:bodyPr/>
          <a:lstStyle/>
          <a:p>
            <a:fld id="{0A8E8FED-7CAB-4AF3-9528-388B92B4B205}" type="slidenum">
              <a:rPr lang="en-US" smtClean="0"/>
              <a:t>23</a:t>
            </a:fld>
            <a:endParaRPr lang="en-US" dirty="0"/>
          </a:p>
        </p:txBody>
      </p:sp>
    </p:spTree>
    <p:extLst>
      <p:ext uri="{BB962C8B-B14F-4D97-AF65-F5344CB8AC3E}">
        <p14:creationId xmlns:p14="http://schemas.microsoft.com/office/powerpoint/2010/main" val="1240841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24</a:t>
            </a:fld>
            <a:endParaRPr lang="en-US" dirty="0"/>
          </a:p>
        </p:txBody>
      </p:sp>
    </p:spTree>
    <p:extLst>
      <p:ext uri="{BB962C8B-B14F-4D97-AF65-F5344CB8AC3E}">
        <p14:creationId xmlns:p14="http://schemas.microsoft.com/office/powerpoint/2010/main" val="920394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27</a:t>
            </a:fld>
            <a:endParaRPr lang="en-US" dirty="0"/>
          </a:p>
        </p:txBody>
      </p:sp>
    </p:spTree>
    <p:extLst>
      <p:ext uri="{BB962C8B-B14F-4D97-AF65-F5344CB8AC3E}">
        <p14:creationId xmlns:p14="http://schemas.microsoft.com/office/powerpoint/2010/main" val="503984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29</a:t>
            </a:fld>
            <a:endParaRPr lang="en-US" dirty="0"/>
          </a:p>
        </p:txBody>
      </p:sp>
    </p:spTree>
    <p:extLst>
      <p:ext uri="{BB962C8B-B14F-4D97-AF65-F5344CB8AC3E}">
        <p14:creationId xmlns:p14="http://schemas.microsoft.com/office/powerpoint/2010/main" val="1533517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can’t accomplish ANY OF THIS if you don’t have good data that you can trust and rely on!</a:t>
            </a:r>
          </a:p>
        </p:txBody>
      </p:sp>
      <p:sp>
        <p:nvSpPr>
          <p:cNvPr id="4" name="Slide Number Placeholder 3"/>
          <p:cNvSpPr>
            <a:spLocks noGrp="1"/>
          </p:cNvSpPr>
          <p:nvPr>
            <p:ph type="sldNum" sz="quarter" idx="10"/>
          </p:nvPr>
        </p:nvSpPr>
        <p:spPr/>
        <p:txBody>
          <a:bodyPr/>
          <a:lstStyle/>
          <a:p>
            <a:fld id="{0A8E8FED-7CAB-4AF3-9528-388B92B4B205}" type="slidenum">
              <a:rPr lang="en-US" smtClean="0"/>
              <a:t>30</a:t>
            </a:fld>
            <a:endParaRPr lang="en-US" dirty="0"/>
          </a:p>
        </p:txBody>
      </p:sp>
    </p:spTree>
    <p:extLst>
      <p:ext uri="{BB962C8B-B14F-4D97-AF65-F5344CB8AC3E}">
        <p14:creationId xmlns:p14="http://schemas.microsoft.com/office/powerpoint/2010/main" val="2946921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8E8FED-7CAB-4AF3-9528-388B92B4B205}" type="slidenum">
              <a:rPr lang="en-US" smtClean="0"/>
              <a:t>36</a:t>
            </a:fld>
            <a:endParaRPr lang="en-US" dirty="0"/>
          </a:p>
        </p:txBody>
      </p:sp>
    </p:spTree>
    <p:extLst>
      <p:ext uri="{BB962C8B-B14F-4D97-AF65-F5344CB8AC3E}">
        <p14:creationId xmlns:p14="http://schemas.microsoft.com/office/powerpoint/2010/main" val="4223039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Opening Questions:</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How many currently employ an AEM Program?</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Of those who do, how many have been through a recent accreditation survey?</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en-US" dirty="0"/>
              <a:t>How many attended yesterday’s AEM Forum?</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64FCC3-333E-5B40-AF34-5AB24ABC23B5}"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7297459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64FCC3-333E-5B40-AF34-5AB24ABC23B5}" type="slidenum">
              <a:rPr lang="en-US" smtClean="0"/>
              <a:t>38</a:t>
            </a:fld>
            <a:endParaRPr lang="en-US"/>
          </a:p>
        </p:txBody>
      </p:sp>
    </p:spTree>
    <p:extLst>
      <p:ext uri="{BB962C8B-B14F-4D97-AF65-F5344CB8AC3E}">
        <p14:creationId xmlns:p14="http://schemas.microsoft.com/office/powerpoint/2010/main" val="1552693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is TMS Online (inclusive of those we do not have reuse rights for)</a:t>
            </a:r>
          </a:p>
        </p:txBody>
      </p:sp>
      <p:sp>
        <p:nvSpPr>
          <p:cNvPr id="4" name="Slide Number Placeholder 3"/>
          <p:cNvSpPr>
            <a:spLocks noGrp="1"/>
          </p:cNvSpPr>
          <p:nvPr>
            <p:ph type="sldNum" sz="quarter" idx="5"/>
          </p:nvPr>
        </p:nvSpPr>
        <p:spPr/>
        <p:txBody>
          <a:bodyPr/>
          <a:lstStyle/>
          <a:p>
            <a:fld id="{CF64FCC3-333E-5B40-AF34-5AB24ABC23B5}" type="slidenum">
              <a:rPr lang="en-US" smtClean="0"/>
              <a:t>44</a:t>
            </a:fld>
            <a:endParaRPr lang="en-US"/>
          </a:p>
        </p:txBody>
      </p:sp>
    </p:spTree>
    <p:extLst>
      <p:ext uri="{BB962C8B-B14F-4D97-AF65-F5344CB8AC3E}">
        <p14:creationId xmlns:p14="http://schemas.microsoft.com/office/powerpoint/2010/main" val="3617620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64FCC3-333E-5B40-AF34-5AB24ABC23B5}" type="slidenum">
              <a:rPr lang="en-US" smtClean="0"/>
              <a:t>46</a:t>
            </a:fld>
            <a:endParaRPr lang="en-US"/>
          </a:p>
        </p:txBody>
      </p:sp>
    </p:spTree>
    <p:extLst>
      <p:ext uri="{BB962C8B-B14F-4D97-AF65-F5344CB8AC3E}">
        <p14:creationId xmlns:p14="http://schemas.microsoft.com/office/powerpoint/2010/main" val="1211332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64FCC3-333E-5B40-AF34-5AB24ABC23B5}" type="slidenum">
              <a:rPr lang="en-US" smtClean="0"/>
              <a:t>51</a:t>
            </a:fld>
            <a:endParaRPr lang="en-US" dirty="0"/>
          </a:p>
        </p:txBody>
      </p:sp>
    </p:spTree>
    <p:extLst>
      <p:ext uri="{BB962C8B-B14F-4D97-AF65-F5344CB8AC3E}">
        <p14:creationId xmlns:p14="http://schemas.microsoft.com/office/powerpoint/2010/main" val="18647247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64FCC3-333E-5B40-AF34-5AB24ABC23B5}" type="slidenum">
              <a:rPr lang="en-US" smtClean="0"/>
              <a:t>52</a:t>
            </a:fld>
            <a:endParaRPr lang="en-US" dirty="0"/>
          </a:p>
        </p:txBody>
      </p:sp>
    </p:spTree>
    <p:extLst>
      <p:ext uri="{BB962C8B-B14F-4D97-AF65-F5344CB8AC3E}">
        <p14:creationId xmlns:p14="http://schemas.microsoft.com/office/powerpoint/2010/main" val="3738768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General Use">
    <p:bg>
      <p:bgPr>
        <a:solidFill>
          <a:schemeClr val="accent1">
            <a:lumMod val="5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63" y="0"/>
            <a:ext cx="9130473" cy="5143499"/>
          </a:xfrm>
          <a:prstGeom prst="rect">
            <a:avLst/>
          </a:prstGeom>
        </p:spPr>
      </p:pic>
      <p:sp>
        <p:nvSpPr>
          <p:cNvPr id="2" name="Title 1"/>
          <p:cNvSpPr>
            <a:spLocks noGrp="1"/>
          </p:cNvSpPr>
          <p:nvPr>
            <p:ph type="ctrTitle"/>
          </p:nvPr>
        </p:nvSpPr>
        <p:spPr>
          <a:xfrm>
            <a:off x="1028573" y="2566987"/>
            <a:ext cx="7086854" cy="914400"/>
          </a:xfrm>
        </p:spPr>
        <p:txBody>
          <a:bodyPr anchor="ctr">
            <a:normAutofit/>
          </a:bodyPr>
          <a:lstStyle>
            <a:lvl1pPr algn="ctr">
              <a:defRPr sz="3000" b="0">
                <a:solidFill>
                  <a:schemeClr val="bg1"/>
                </a:solidFill>
                <a:latin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028573" y="3487432"/>
            <a:ext cx="7086854" cy="822960"/>
          </a:xfrm>
          <a:prstGeom prst="rect">
            <a:avLst/>
          </a:prstGeo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4" name="Group 3" hidden="1"/>
          <p:cNvGrpSpPr/>
          <p:nvPr userDrawn="1"/>
        </p:nvGrpSpPr>
        <p:grpSpPr>
          <a:xfrm>
            <a:off x="5684838" y="-4763"/>
            <a:ext cx="3455987" cy="5146676"/>
            <a:chOff x="5684838" y="-4763"/>
            <a:chExt cx="3455987" cy="5146676"/>
          </a:xfrm>
        </p:grpSpPr>
        <p:grpSp>
          <p:nvGrpSpPr>
            <p:cNvPr id="24" name="Group 23"/>
            <p:cNvGrpSpPr/>
            <p:nvPr userDrawn="1"/>
          </p:nvGrpSpPr>
          <p:grpSpPr>
            <a:xfrm>
              <a:off x="8385175" y="-4763"/>
              <a:ext cx="755650" cy="5146676"/>
              <a:chOff x="8385175" y="-4763"/>
              <a:chExt cx="755650" cy="5146676"/>
            </a:xfrm>
            <a:solidFill>
              <a:srgbClr val="FFFFFF">
                <a:alpha val="12000"/>
              </a:srgb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8"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3" name="Group 22"/>
            <p:cNvGrpSpPr/>
            <p:nvPr userDrawn="1"/>
          </p:nvGrpSpPr>
          <p:grpSpPr>
            <a:xfrm>
              <a:off x="7485063" y="-4763"/>
              <a:ext cx="1655762" cy="5146676"/>
              <a:chOff x="7485063" y="-4763"/>
              <a:chExt cx="1655762" cy="5146676"/>
            </a:xfrm>
            <a:solidFill>
              <a:srgbClr val="FFFFFF">
                <a:alpha val="10000"/>
              </a:srgb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3" name="Freeform 12"/>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2" name="Group 21"/>
            <p:cNvGrpSpPr/>
            <p:nvPr userDrawn="1"/>
          </p:nvGrpSpPr>
          <p:grpSpPr>
            <a:xfrm>
              <a:off x="6583363" y="-4763"/>
              <a:ext cx="2557462" cy="5146676"/>
              <a:chOff x="6583363" y="-4763"/>
              <a:chExt cx="2557462" cy="5146676"/>
            </a:xfrm>
            <a:solidFill>
              <a:srgbClr val="FFFFFF">
                <a:alpha val="8000"/>
              </a:srgbClr>
            </a:solidFill>
          </p:grpSpPr>
          <p:sp>
            <p:nvSpPr>
              <p:cNvPr id="15" name="Freeform 14"/>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7" name="Freeform 16"/>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9" name="Freeform 18"/>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pic>
        <p:nvPicPr>
          <p:cNvPr id="2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926080" y="1866333"/>
            <a:ext cx="3291840" cy="48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9821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 Internal Use">
    <p:bg>
      <p:bgPr>
        <a:solidFill>
          <a:schemeClr val="accent1">
            <a:lumMod val="5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763" y="0"/>
            <a:ext cx="9130473" cy="5143499"/>
          </a:xfrm>
          <a:prstGeom prst="rect">
            <a:avLst/>
          </a:prstGeom>
        </p:spPr>
      </p:pic>
      <p:sp>
        <p:nvSpPr>
          <p:cNvPr id="2" name="Title 1"/>
          <p:cNvSpPr>
            <a:spLocks noGrp="1"/>
          </p:cNvSpPr>
          <p:nvPr>
            <p:ph type="ctrTitle"/>
          </p:nvPr>
        </p:nvSpPr>
        <p:spPr>
          <a:xfrm>
            <a:off x="1028573" y="2566987"/>
            <a:ext cx="7086854" cy="914400"/>
          </a:xfrm>
        </p:spPr>
        <p:txBody>
          <a:bodyPr anchor="ctr">
            <a:normAutofit/>
          </a:bodyPr>
          <a:lstStyle>
            <a:lvl1pPr algn="ctr">
              <a:defRPr sz="3000" b="0">
                <a:solidFill>
                  <a:schemeClr val="bg1"/>
                </a:solidFill>
                <a:latin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028573" y="3487432"/>
            <a:ext cx="7086854" cy="822960"/>
          </a:xfrm>
          <a:prstGeom prst="rect">
            <a:avLst/>
          </a:prstGeo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4" name="Group 3" hidden="1"/>
          <p:cNvGrpSpPr/>
          <p:nvPr userDrawn="1"/>
        </p:nvGrpSpPr>
        <p:grpSpPr>
          <a:xfrm>
            <a:off x="5684838" y="-4763"/>
            <a:ext cx="3455987" cy="5146676"/>
            <a:chOff x="5684838" y="-4763"/>
            <a:chExt cx="3455987" cy="5146676"/>
          </a:xfrm>
        </p:grpSpPr>
        <p:grpSp>
          <p:nvGrpSpPr>
            <p:cNvPr id="24" name="Group 23"/>
            <p:cNvGrpSpPr/>
            <p:nvPr userDrawn="1"/>
          </p:nvGrpSpPr>
          <p:grpSpPr>
            <a:xfrm>
              <a:off x="8385175" y="-4763"/>
              <a:ext cx="755650" cy="5146676"/>
              <a:chOff x="8385175" y="-4763"/>
              <a:chExt cx="755650" cy="5146676"/>
            </a:xfrm>
            <a:solidFill>
              <a:srgbClr val="FFFFFF">
                <a:alpha val="12000"/>
              </a:srgb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8"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3" name="Group 22"/>
            <p:cNvGrpSpPr/>
            <p:nvPr userDrawn="1"/>
          </p:nvGrpSpPr>
          <p:grpSpPr>
            <a:xfrm>
              <a:off x="7485063" y="-4763"/>
              <a:ext cx="1655762" cy="5146676"/>
              <a:chOff x="7485063" y="-4763"/>
              <a:chExt cx="1655762" cy="5146676"/>
            </a:xfrm>
            <a:solidFill>
              <a:srgbClr val="FFFFFF">
                <a:alpha val="10000"/>
              </a:srgb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3" name="Freeform 12"/>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2" name="Group 21"/>
            <p:cNvGrpSpPr/>
            <p:nvPr userDrawn="1"/>
          </p:nvGrpSpPr>
          <p:grpSpPr>
            <a:xfrm>
              <a:off x="6583363" y="-4763"/>
              <a:ext cx="2557462" cy="5146676"/>
              <a:chOff x="6583363" y="-4763"/>
              <a:chExt cx="2557462" cy="5146676"/>
            </a:xfrm>
            <a:solidFill>
              <a:srgbClr val="FFFFFF">
                <a:alpha val="8000"/>
              </a:srgbClr>
            </a:solidFill>
          </p:grpSpPr>
          <p:sp>
            <p:nvSpPr>
              <p:cNvPr id="15" name="Freeform 14"/>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7" name="Freeform 16"/>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9" name="Freeform 18"/>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pic>
        <p:nvPicPr>
          <p:cNvPr id="20" name="Picture 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926080" y="1866333"/>
            <a:ext cx="3291840" cy="48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57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 Print">
    <p:bg>
      <p:bgPr>
        <a:gradFill flip="none" rotWithShape="1">
          <a:gsLst>
            <a:gs pos="65000">
              <a:schemeClr val="bg1"/>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28573" y="2566987"/>
            <a:ext cx="7086854" cy="914400"/>
          </a:xfrm>
        </p:spPr>
        <p:txBody>
          <a:bodyPr anchor="ctr">
            <a:normAutofit/>
          </a:bodyPr>
          <a:lstStyle>
            <a:lvl1pPr algn="ctr">
              <a:defRPr sz="3000" b="0">
                <a:solidFill>
                  <a:schemeClr val="accent1">
                    <a:lumMod val="75000"/>
                  </a:schemeClr>
                </a:solidFill>
                <a:latin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028573" y="3487432"/>
            <a:ext cx="7086854" cy="822960"/>
          </a:xfrm>
          <a:prstGeom prst="rect">
            <a:avLst/>
          </a:prstGeo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4" name="Group 3" hidden="1"/>
          <p:cNvGrpSpPr/>
          <p:nvPr userDrawn="1"/>
        </p:nvGrpSpPr>
        <p:grpSpPr>
          <a:xfrm>
            <a:off x="5684838" y="-4763"/>
            <a:ext cx="3455987" cy="5146676"/>
            <a:chOff x="5684838" y="-4763"/>
            <a:chExt cx="3455987" cy="5146676"/>
          </a:xfrm>
        </p:grpSpPr>
        <p:grpSp>
          <p:nvGrpSpPr>
            <p:cNvPr id="24" name="Group 23"/>
            <p:cNvGrpSpPr/>
            <p:nvPr userDrawn="1"/>
          </p:nvGrpSpPr>
          <p:grpSpPr>
            <a:xfrm>
              <a:off x="8385175" y="-4763"/>
              <a:ext cx="755650" cy="5146676"/>
              <a:chOff x="8385175" y="-4763"/>
              <a:chExt cx="755650" cy="5146676"/>
            </a:xfrm>
            <a:solidFill>
              <a:srgbClr val="FFFFFF">
                <a:alpha val="12000"/>
              </a:srgb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8"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3" name="Group 22"/>
            <p:cNvGrpSpPr/>
            <p:nvPr userDrawn="1"/>
          </p:nvGrpSpPr>
          <p:grpSpPr>
            <a:xfrm>
              <a:off x="7485063" y="-4763"/>
              <a:ext cx="1655762" cy="5146676"/>
              <a:chOff x="7485063" y="-4763"/>
              <a:chExt cx="1655762" cy="5146676"/>
            </a:xfrm>
            <a:solidFill>
              <a:srgbClr val="FFFFFF">
                <a:alpha val="10000"/>
              </a:srgb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3" name="Freeform 12"/>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2" name="Group 21"/>
            <p:cNvGrpSpPr/>
            <p:nvPr userDrawn="1"/>
          </p:nvGrpSpPr>
          <p:grpSpPr>
            <a:xfrm>
              <a:off x="6583363" y="-4763"/>
              <a:ext cx="2557462" cy="5146676"/>
              <a:chOff x="6583363" y="-4763"/>
              <a:chExt cx="2557462" cy="5146676"/>
            </a:xfrm>
            <a:solidFill>
              <a:srgbClr val="FFFFFF">
                <a:alpha val="8000"/>
              </a:srgbClr>
            </a:solidFill>
          </p:grpSpPr>
          <p:sp>
            <p:nvSpPr>
              <p:cNvPr id="15" name="Freeform 14"/>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7" name="Freeform 16"/>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9" name="Freeform 18"/>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pic>
        <p:nvPicPr>
          <p:cNvPr id="20"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2933780" y="1866333"/>
            <a:ext cx="3276440" cy="48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8789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custom)">
    <p:bg>
      <p:bgPr>
        <a:solidFill>
          <a:schemeClr val="accent1">
            <a:lumMod val="50000"/>
          </a:schemeClr>
        </a:soli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4763"/>
            <a:ext cx="9144000" cy="5148263"/>
          </a:xfrm>
          <a:prstGeom prst="rect">
            <a:avLst/>
          </a:prstGeom>
        </p:spPr>
        <p:txBody>
          <a:bodyPr/>
          <a:lstStyle>
            <a:lvl1pPr marL="0" indent="0" algn="ctr">
              <a:buNone/>
              <a:defRPr baseline="0">
                <a:solidFill>
                  <a:schemeClr val="bg1"/>
                </a:solidFill>
                <a:latin typeface="Calibri" panose="020F0502020204030204" pitchFamily="34" charset="0"/>
              </a:defRPr>
            </a:lvl1pPr>
          </a:lstStyle>
          <a:p>
            <a:r>
              <a:rPr lang="en-US" dirty="0"/>
              <a:t>Click to select custom vertical background Image</a:t>
            </a:r>
          </a:p>
        </p:txBody>
      </p:sp>
      <p:grpSp>
        <p:nvGrpSpPr>
          <p:cNvPr id="4" name="Group 3" hidden="1"/>
          <p:cNvGrpSpPr/>
          <p:nvPr userDrawn="1"/>
        </p:nvGrpSpPr>
        <p:grpSpPr>
          <a:xfrm>
            <a:off x="5684838" y="-4763"/>
            <a:ext cx="3455987" cy="5146676"/>
            <a:chOff x="5684838" y="-4763"/>
            <a:chExt cx="3455987" cy="5146676"/>
          </a:xfrm>
        </p:grpSpPr>
        <p:grpSp>
          <p:nvGrpSpPr>
            <p:cNvPr id="24" name="Group 23"/>
            <p:cNvGrpSpPr/>
            <p:nvPr userDrawn="1"/>
          </p:nvGrpSpPr>
          <p:grpSpPr>
            <a:xfrm>
              <a:off x="8385175" y="-4763"/>
              <a:ext cx="755650" cy="5146676"/>
              <a:chOff x="8385175" y="-4763"/>
              <a:chExt cx="755650" cy="5146676"/>
            </a:xfrm>
            <a:solidFill>
              <a:srgbClr val="FFFFFF">
                <a:alpha val="12000"/>
              </a:srgb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8"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3" name="Group 22"/>
            <p:cNvGrpSpPr/>
            <p:nvPr userDrawn="1"/>
          </p:nvGrpSpPr>
          <p:grpSpPr>
            <a:xfrm>
              <a:off x="7485063" y="-4763"/>
              <a:ext cx="1655762" cy="5146676"/>
              <a:chOff x="7485063" y="-4763"/>
              <a:chExt cx="1655762" cy="5146676"/>
            </a:xfrm>
            <a:solidFill>
              <a:srgbClr val="FFFFFF">
                <a:alpha val="10000"/>
              </a:srgb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3" name="Freeform 12"/>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2" name="Group 21"/>
            <p:cNvGrpSpPr/>
            <p:nvPr userDrawn="1"/>
          </p:nvGrpSpPr>
          <p:grpSpPr>
            <a:xfrm>
              <a:off x="6583363" y="-4763"/>
              <a:ext cx="2557462" cy="5146676"/>
              <a:chOff x="6583363" y="-4763"/>
              <a:chExt cx="2557462" cy="5146676"/>
            </a:xfrm>
            <a:solidFill>
              <a:srgbClr val="FFFFFF">
                <a:alpha val="8000"/>
              </a:srgbClr>
            </a:solidFill>
          </p:grpSpPr>
          <p:sp>
            <p:nvSpPr>
              <p:cNvPr id="15" name="Freeform 14"/>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7" name="Freeform 16"/>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9" name="Freeform 18"/>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7" name="Picture Placeholder 6"/>
          <p:cNvSpPr>
            <a:spLocks noGrp="1"/>
          </p:cNvSpPr>
          <p:nvPr>
            <p:ph type="pic" sz="quarter" idx="10" hasCustomPrompt="1"/>
          </p:nvPr>
        </p:nvSpPr>
        <p:spPr>
          <a:xfrm>
            <a:off x="3886200" y="976450"/>
            <a:ext cx="1371600" cy="1371600"/>
          </a:xfrm>
          <a:prstGeom prst="rect">
            <a:avLst/>
          </a:prstGeom>
        </p:spPr>
        <p:txBody>
          <a:bodyPr anchor="ctr"/>
          <a:lstStyle>
            <a:lvl1pPr marL="0" indent="0" algn="ctr">
              <a:buNone/>
              <a:defRPr>
                <a:solidFill>
                  <a:schemeClr val="bg1"/>
                </a:solidFill>
                <a:latin typeface="Calibri" panose="020F0502020204030204" pitchFamily="34" charset="0"/>
              </a:defRPr>
            </a:lvl1pPr>
          </a:lstStyle>
          <a:p>
            <a:r>
              <a:rPr lang="en-US" dirty="0"/>
              <a:t>Click to select custom Icon</a:t>
            </a:r>
          </a:p>
        </p:txBody>
      </p:sp>
      <p:sp>
        <p:nvSpPr>
          <p:cNvPr id="18" name="Title 1"/>
          <p:cNvSpPr>
            <a:spLocks noGrp="1"/>
          </p:cNvSpPr>
          <p:nvPr>
            <p:ph type="ctrTitle"/>
          </p:nvPr>
        </p:nvSpPr>
        <p:spPr>
          <a:xfrm>
            <a:off x="1028573" y="2566987"/>
            <a:ext cx="7086854" cy="914400"/>
          </a:xfrm>
        </p:spPr>
        <p:txBody>
          <a:bodyPr anchor="ctr">
            <a:normAutofit/>
          </a:bodyPr>
          <a:lstStyle>
            <a:lvl1pPr algn="ctr">
              <a:defRPr sz="3000" b="0">
                <a:solidFill>
                  <a:schemeClr val="bg1"/>
                </a:solidFill>
                <a:latin typeface="Calibri" panose="020F0502020204030204" pitchFamily="34" charset="0"/>
              </a:defRPr>
            </a:lvl1pPr>
          </a:lstStyle>
          <a:p>
            <a:r>
              <a:rPr lang="en-US" dirty="0"/>
              <a:t>Click to edit Master title style</a:t>
            </a:r>
          </a:p>
        </p:txBody>
      </p:sp>
      <p:sp>
        <p:nvSpPr>
          <p:cNvPr id="20" name="Subtitle 2"/>
          <p:cNvSpPr>
            <a:spLocks noGrp="1"/>
          </p:cNvSpPr>
          <p:nvPr>
            <p:ph type="subTitle" idx="1"/>
          </p:nvPr>
        </p:nvSpPr>
        <p:spPr>
          <a:xfrm>
            <a:off x="1028573" y="3487432"/>
            <a:ext cx="7086854" cy="822960"/>
          </a:xfrm>
          <a:prstGeom prst="rect">
            <a:avLst/>
          </a:prstGeo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028276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Content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731520"/>
          </a:xfrm>
        </p:spPr>
        <p:txBody>
          <a:bodyPr/>
          <a:lstStyle>
            <a:lvl1pPr>
              <a:defRPr>
                <a:latin typeface="Calibri" panose="020F0502020204030204" pitchFamily="34" charset="0"/>
              </a:defRPr>
            </a:lvl1pPr>
          </a:lstStyle>
          <a:p>
            <a:r>
              <a:rPr lang="en-US" dirty="0"/>
              <a:t>Click to edit Master title style</a:t>
            </a:r>
          </a:p>
        </p:txBody>
      </p:sp>
      <p:sp>
        <p:nvSpPr>
          <p:cNvPr id="6" name="Content Placeholder 2"/>
          <p:cNvSpPr>
            <a:spLocks noGrp="1"/>
          </p:cNvSpPr>
          <p:nvPr>
            <p:ph idx="1"/>
          </p:nvPr>
        </p:nvSpPr>
        <p:spPr>
          <a:xfrm>
            <a:off x="455702" y="1005840"/>
            <a:ext cx="8232597" cy="3657600"/>
          </a:xfrm>
          <a:prstGeom prst="rect">
            <a:avLst/>
          </a:prstGeo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93493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amp; Content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411480"/>
          </a:xfrm>
        </p:spPr>
        <p:txBody>
          <a:bodyPr/>
          <a:lstStyle>
            <a:lvl1pPr>
              <a:defRPr>
                <a:latin typeface="Calibri" panose="020F0502020204030204" pitchFamily="34" charset="0"/>
              </a:defRPr>
            </a:lvl1pPr>
          </a:lstStyle>
          <a:p>
            <a:r>
              <a:rPr lang="en-US" dirty="0"/>
              <a:t>Click to edit Master title style</a:t>
            </a:r>
          </a:p>
        </p:txBody>
      </p:sp>
      <p:sp>
        <p:nvSpPr>
          <p:cNvPr id="6" name="Content Placeholder 2"/>
          <p:cNvSpPr>
            <a:spLocks noGrp="1"/>
          </p:cNvSpPr>
          <p:nvPr>
            <p:ph idx="1"/>
          </p:nvPr>
        </p:nvSpPr>
        <p:spPr>
          <a:xfrm>
            <a:off x="455702" y="1005840"/>
            <a:ext cx="8232597" cy="3657600"/>
          </a:xfrm>
          <a:prstGeom prst="rect">
            <a:avLst/>
          </a:prstGeo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0"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
        <p:nvSpPr>
          <p:cNvPr id="12" name="Text Placeholder 9"/>
          <p:cNvSpPr>
            <a:spLocks noGrp="1"/>
          </p:cNvSpPr>
          <p:nvPr>
            <p:ph type="body" sz="quarter" idx="10" hasCustomPrompt="1"/>
          </p:nvPr>
        </p:nvSpPr>
        <p:spPr>
          <a:xfrm>
            <a:off x="228600" y="655117"/>
            <a:ext cx="8686800" cy="274320"/>
          </a:xfrm>
          <a:prstGeom prst="rect">
            <a:avLst/>
          </a:prstGeom>
        </p:spPr>
        <p:txBody>
          <a:bodyPr tIns="0"/>
          <a:lstStyle>
            <a:lvl1pPr marL="0" indent="0">
              <a:buNone/>
              <a:defRPr lang="en-US" sz="1800" b="0" kern="1200" dirty="0">
                <a:solidFill>
                  <a:schemeClr val="tx1">
                    <a:lumMod val="50000"/>
                    <a:lumOff val="50000"/>
                  </a:schemeClr>
                </a:solidFill>
                <a:latin typeface="Calibri" panose="020F0502020204030204" pitchFamily="34" charset="0"/>
                <a:ea typeface="+mj-ea"/>
                <a:cs typeface="Helvetica" panose="020B0604020202020204" pitchFamily="34" charset="0"/>
              </a:defRPr>
            </a:lvl1pPr>
          </a:lstStyle>
          <a:p>
            <a:pPr lvl="0"/>
            <a:r>
              <a:rPr lang="en-US" dirty="0"/>
              <a:t>Click to edit sub title text styles</a:t>
            </a:r>
          </a:p>
        </p:txBody>
      </p:sp>
    </p:spTree>
    <p:extLst>
      <p:ext uri="{BB962C8B-B14F-4D97-AF65-F5344CB8AC3E}">
        <p14:creationId xmlns:p14="http://schemas.microsoft.com/office/powerpoint/2010/main" val="634993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pic>
        <p:nvPicPr>
          <p:cNvPr id="9"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©2017</a:t>
            </a:r>
          </a:p>
        </p:txBody>
      </p:sp>
    </p:spTree>
    <p:extLst>
      <p:ext uri="{BB962C8B-B14F-4D97-AF65-F5344CB8AC3E}">
        <p14:creationId xmlns:p14="http://schemas.microsoft.com/office/powerpoint/2010/main" val="278548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0"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©2018</a:t>
            </a:r>
          </a:p>
        </p:txBody>
      </p:sp>
    </p:spTree>
    <p:extLst>
      <p:ext uri="{BB962C8B-B14F-4D97-AF65-F5344CB8AC3E}">
        <p14:creationId xmlns:p14="http://schemas.microsoft.com/office/powerpoint/2010/main" val="371790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2 Colum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pic>
        <p:nvPicPr>
          <p:cNvPr id="9"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3"/>
          <p:cNvSpPr>
            <a:spLocks noGrp="1"/>
          </p:cNvSpPr>
          <p:nvPr>
            <p:ph sz="half" idx="2"/>
          </p:nvPr>
        </p:nvSpPr>
        <p:spPr>
          <a:xfrm>
            <a:off x="457200" y="1005840"/>
            <a:ext cx="4023360" cy="3657600"/>
          </a:xfrm>
          <a:prstGeom prst="rect">
            <a:avLst/>
          </a:prstGeom>
        </p:spPr>
        <p:txBody>
          <a:bodyPr/>
          <a:lstStyle>
            <a:lvl1pPr>
              <a:defRPr sz="22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5"/>
          <p:cNvSpPr>
            <a:spLocks noGrp="1"/>
          </p:cNvSpPr>
          <p:nvPr>
            <p:ph sz="quarter" idx="4"/>
          </p:nvPr>
        </p:nvSpPr>
        <p:spPr>
          <a:xfrm>
            <a:off x="4661790" y="1005840"/>
            <a:ext cx="4023360" cy="3657600"/>
          </a:xfrm>
          <a:prstGeom prst="rect">
            <a:avLst/>
          </a:prstGeom>
        </p:spPr>
        <p:txBody>
          <a:bodyPr/>
          <a:lstStyle>
            <a:lvl1pPr>
              <a:defRPr sz="22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0222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2col1">
    <p:bg>
      <p:bgPr>
        <a:solidFill>
          <a:schemeClr val="bg1"/>
        </a:solidFill>
        <a:effectLst/>
      </p:bgPr>
    </p:bg>
    <p:spTree>
      <p:nvGrpSpPr>
        <p:cNvPr id="1" name=""/>
        <p:cNvGrpSpPr/>
        <p:nvPr/>
      </p:nvGrpSpPr>
      <p:grpSpPr>
        <a:xfrm>
          <a:off x="0" y="0"/>
          <a:ext cx="0" cy="0"/>
          <a:chOff x="0" y="0"/>
          <a:chExt cx="0" cy="0"/>
        </a:xfrm>
      </p:grpSpPr>
      <p:pic>
        <p:nvPicPr>
          <p:cNvPr id="9"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3"/>
          <p:cNvSpPr>
            <a:spLocks noGrp="1"/>
          </p:cNvSpPr>
          <p:nvPr>
            <p:ph sz="half" idx="2"/>
          </p:nvPr>
        </p:nvSpPr>
        <p:spPr>
          <a:xfrm>
            <a:off x="457200" y="1005840"/>
            <a:ext cx="4023360" cy="3657600"/>
          </a:xfrm>
          <a:prstGeom prst="rect">
            <a:avLst/>
          </a:prstGeom>
        </p:spPr>
        <p:txBody>
          <a:bodyPr/>
          <a:lstStyle>
            <a:lvl1pPr>
              <a:defRPr sz="22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5"/>
          <p:cNvSpPr>
            <a:spLocks noGrp="1"/>
          </p:cNvSpPr>
          <p:nvPr>
            <p:ph sz="quarter" idx="4"/>
          </p:nvPr>
        </p:nvSpPr>
        <p:spPr>
          <a:xfrm>
            <a:off x="4661790" y="1005840"/>
            <a:ext cx="4023360" cy="3657600"/>
          </a:xfrm>
          <a:prstGeom prst="rect">
            <a:avLst/>
          </a:prstGeom>
        </p:spPr>
        <p:txBody>
          <a:bodyPr/>
          <a:lstStyle>
            <a:lvl1pPr>
              <a:defRPr sz="22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6"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
        <p:nvSpPr>
          <p:cNvPr id="8" name="Title 1"/>
          <p:cNvSpPr>
            <a:spLocks noGrp="1"/>
          </p:cNvSpPr>
          <p:nvPr>
            <p:ph type="title"/>
          </p:nvPr>
        </p:nvSpPr>
        <p:spPr>
          <a:xfrm>
            <a:off x="228600" y="228600"/>
            <a:ext cx="8686800" cy="411480"/>
          </a:xfrm>
        </p:spPr>
        <p:txBody>
          <a:bodyPr/>
          <a:lstStyle>
            <a:lvl1pPr>
              <a:defRPr>
                <a:latin typeface="Calibri" panose="020F0502020204030204" pitchFamily="34" charset="0"/>
              </a:defRPr>
            </a:lvl1pPr>
          </a:lstStyle>
          <a:p>
            <a:r>
              <a:rPr lang="en-US" dirty="0"/>
              <a:t>Click to edit Master title style</a:t>
            </a:r>
          </a:p>
        </p:txBody>
      </p:sp>
      <p:sp>
        <p:nvSpPr>
          <p:cNvPr id="11" name="Text Placeholder 9"/>
          <p:cNvSpPr>
            <a:spLocks noGrp="1"/>
          </p:cNvSpPr>
          <p:nvPr>
            <p:ph type="body" sz="quarter" idx="10" hasCustomPrompt="1"/>
          </p:nvPr>
        </p:nvSpPr>
        <p:spPr>
          <a:xfrm>
            <a:off x="228600" y="655117"/>
            <a:ext cx="8686800" cy="274320"/>
          </a:xfrm>
          <a:prstGeom prst="rect">
            <a:avLst/>
          </a:prstGeom>
        </p:spPr>
        <p:txBody>
          <a:bodyPr tIns="0"/>
          <a:lstStyle>
            <a:lvl1pPr marL="0" indent="0">
              <a:buNone/>
              <a:defRPr lang="en-US" sz="1800" b="0" kern="1200" dirty="0">
                <a:solidFill>
                  <a:schemeClr val="tx1">
                    <a:lumMod val="50000"/>
                    <a:lumOff val="50000"/>
                  </a:schemeClr>
                </a:solidFill>
                <a:latin typeface="Calibri" panose="020F0502020204030204" pitchFamily="34" charset="0"/>
                <a:ea typeface="+mj-ea"/>
                <a:cs typeface="Helvetica" panose="020B0604020202020204" pitchFamily="34" charset="0"/>
              </a:defRPr>
            </a:lvl1pPr>
          </a:lstStyle>
          <a:p>
            <a:pPr lvl="0"/>
            <a:r>
              <a:rPr lang="en-US" dirty="0"/>
              <a:t>Click to edit sub title text styles</a:t>
            </a:r>
          </a:p>
        </p:txBody>
      </p:sp>
    </p:spTree>
    <p:extLst>
      <p:ext uri="{BB962C8B-B14F-4D97-AF65-F5344CB8AC3E}">
        <p14:creationId xmlns:p14="http://schemas.microsoft.com/office/powerpoint/2010/main" val="2762343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Column w/Head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pic>
        <p:nvPicPr>
          <p:cNvPr id="9"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2"/>
          <p:cNvSpPr>
            <a:spLocks noGrp="1"/>
          </p:cNvSpPr>
          <p:nvPr>
            <p:ph type="body" idx="1"/>
          </p:nvPr>
        </p:nvSpPr>
        <p:spPr>
          <a:xfrm>
            <a:off x="457200" y="1005840"/>
            <a:ext cx="4023360" cy="479822"/>
          </a:xfrm>
          <a:prstGeom prst="rect">
            <a:avLst/>
          </a:prstGeom>
        </p:spPr>
        <p:txBody>
          <a:bodyPr anchor="ctr"/>
          <a:lstStyle>
            <a:lvl1pPr marL="0" indent="0">
              <a:lnSpc>
                <a:spcPct val="90000"/>
              </a:lnSpc>
              <a:buNone/>
              <a:defRPr sz="22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p:nvPr>
        </p:nvSpPr>
        <p:spPr>
          <a:xfrm>
            <a:off x="457200" y="1554480"/>
            <a:ext cx="4023360" cy="3108960"/>
          </a:xfrm>
          <a:prstGeom prst="rect">
            <a:avLst/>
          </a:prstGeom>
        </p:spPr>
        <p:txBody>
          <a:bodyPr/>
          <a:lstStyle>
            <a:lvl1pPr>
              <a:defRPr sz="22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p:cNvSpPr>
            <a:spLocks noGrp="1"/>
          </p:cNvSpPr>
          <p:nvPr>
            <p:ph type="body" sz="quarter" idx="3"/>
          </p:nvPr>
        </p:nvSpPr>
        <p:spPr>
          <a:xfrm>
            <a:off x="4661790" y="1005840"/>
            <a:ext cx="4023360" cy="479822"/>
          </a:xfrm>
          <a:prstGeom prst="rect">
            <a:avLst/>
          </a:prstGeom>
        </p:spPr>
        <p:txBody>
          <a:bodyPr anchor="ctr"/>
          <a:lstStyle>
            <a:lvl1pPr marL="0" indent="0">
              <a:lnSpc>
                <a:spcPct val="90000"/>
              </a:lnSpc>
              <a:buNone/>
              <a:defRPr sz="2200" b="1">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5"/>
          <p:cNvSpPr>
            <a:spLocks noGrp="1"/>
          </p:cNvSpPr>
          <p:nvPr>
            <p:ph sz="quarter" idx="4"/>
          </p:nvPr>
        </p:nvSpPr>
        <p:spPr>
          <a:xfrm>
            <a:off x="4661790" y="1554480"/>
            <a:ext cx="4023360" cy="3108960"/>
          </a:xfrm>
          <a:prstGeom prst="rect">
            <a:avLst/>
          </a:prstGeom>
        </p:spPr>
        <p:txBody>
          <a:bodyPr/>
          <a:lstStyle>
            <a:lvl1pPr>
              <a:defRPr sz="2200">
                <a:latin typeface="Calibri" panose="020F0502020204030204" pitchFamily="34" charset="0"/>
              </a:defRPr>
            </a:lvl1pPr>
            <a:lvl2pPr>
              <a:defRPr sz="2000">
                <a:latin typeface="Calibri" panose="020F0502020204030204" pitchFamily="34" charset="0"/>
              </a:defRPr>
            </a:lvl2pPr>
            <a:lvl3pPr>
              <a:defRPr sz="1800">
                <a:latin typeface="Calibri" panose="020F0502020204030204" pitchFamily="34" charset="0"/>
              </a:defRPr>
            </a:lvl3pPr>
            <a:lvl4pPr>
              <a:defRPr sz="1600">
                <a:latin typeface="Calibri" panose="020F0502020204030204" pitchFamily="34" charset="0"/>
              </a:defRPr>
            </a:lvl4pPr>
            <a:lvl5pPr>
              <a:defRPr sz="1600">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8"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3476990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Classic Spac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2612827" cy="4572000"/>
          </a:xfrm>
        </p:spPr>
        <p:txBody>
          <a:bodyPr/>
          <a:lstStyle>
            <a:lvl1pPr>
              <a:defRPr>
                <a:latin typeface="Calibri" panose="020F0502020204030204" pitchFamily="34" charset="0"/>
              </a:defRPr>
            </a:lvl1pPr>
          </a:lstStyle>
          <a:p>
            <a:r>
              <a:rPr lang="en-US" dirty="0"/>
              <a:t>Click to edit Master title style</a:t>
            </a:r>
          </a:p>
        </p:txBody>
      </p:sp>
      <p:sp>
        <p:nvSpPr>
          <p:cNvPr id="6" name="Content Placeholder 2"/>
          <p:cNvSpPr>
            <a:spLocks noGrp="1"/>
          </p:cNvSpPr>
          <p:nvPr>
            <p:ph idx="1" hasCustomPrompt="1"/>
          </p:nvPr>
        </p:nvSpPr>
        <p:spPr>
          <a:xfrm>
            <a:off x="2947915" y="228600"/>
            <a:ext cx="5972247" cy="4572000"/>
          </a:xfrm>
          <a:prstGeom prst="rect">
            <a:avLst/>
          </a:prstGeom>
        </p:spPr>
        <p:txBody>
          <a:bodyPr anchor="ctr"/>
          <a:lstStyle>
            <a:lvl1pPr marL="0" indent="0" algn="ctr">
              <a:buNone/>
              <a:defRPr baseline="0">
                <a:latin typeface="Calibri" panose="020F0502020204030204" pitchFamily="34" charset="0"/>
              </a:defRPr>
            </a:lvl1pPr>
          </a:lstStyle>
          <a:p>
            <a:pPr lvl="0"/>
            <a:r>
              <a:rPr lang="en-US" dirty="0"/>
              <a:t>Content </a:t>
            </a:r>
            <a:br>
              <a:rPr lang="en-US" dirty="0"/>
            </a:br>
            <a:r>
              <a:rPr lang="en-US" dirty="0"/>
              <a:t>Area</a:t>
            </a:r>
          </a:p>
        </p:txBody>
      </p:sp>
      <p:pic>
        <p:nvPicPr>
          <p:cNvPr id="8"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©2017</a:t>
            </a:r>
          </a:p>
        </p:txBody>
      </p:sp>
    </p:spTree>
    <p:extLst>
      <p:ext uri="{BB962C8B-B14F-4D97-AF65-F5344CB8AC3E}">
        <p14:creationId xmlns:p14="http://schemas.microsoft.com/office/powerpoint/2010/main" val="981709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 &amp; Classic Spac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2612827" cy="742950"/>
          </a:xfrm>
        </p:spPr>
        <p:txBody>
          <a:bodyPr/>
          <a:lstStyle>
            <a:lvl1pPr>
              <a:defRPr>
                <a:latin typeface="Calibri" panose="020F0502020204030204" pitchFamily="34" charset="0"/>
              </a:defRPr>
            </a:lvl1pPr>
          </a:lstStyle>
          <a:p>
            <a:r>
              <a:rPr lang="en-US" dirty="0"/>
              <a:t>Click to edit Master title style</a:t>
            </a:r>
          </a:p>
        </p:txBody>
      </p:sp>
      <p:sp>
        <p:nvSpPr>
          <p:cNvPr id="6" name="Content Placeholder 2"/>
          <p:cNvSpPr>
            <a:spLocks noGrp="1"/>
          </p:cNvSpPr>
          <p:nvPr>
            <p:ph idx="1" hasCustomPrompt="1"/>
          </p:nvPr>
        </p:nvSpPr>
        <p:spPr>
          <a:xfrm>
            <a:off x="2947915" y="228600"/>
            <a:ext cx="5972247" cy="4572000"/>
          </a:xfrm>
          <a:prstGeom prst="rect">
            <a:avLst/>
          </a:prstGeom>
        </p:spPr>
        <p:txBody>
          <a:bodyPr anchor="ctr"/>
          <a:lstStyle>
            <a:lvl1pPr marL="0" indent="0" algn="ctr">
              <a:buNone/>
              <a:defRPr baseline="0">
                <a:latin typeface="Calibri" panose="020F0502020204030204" pitchFamily="34" charset="0"/>
              </a:defRPr>
            </a:lvl1pPr>
          </a:lstStyle>
          <a:p>
            <a:pPr lvl="0"/>
            <a:r>
              <a:rPr lang="en-US" dirty="0"/>
              <a:t>Content </a:t>
            </a:r>
            <a:br>
              <a:rPr lang="en-US" dirty="0"/>
            </a:br>
            <a:r>
              <a:rPr lang="en-US" dirty="0"/>
              <a:t>Area</a:t>
            </a:r>
          </a:p>
        </p:txBody>
      </p:sp>
      <p:pic>
        <p:nvPicPr>
          <p:cNvPr id="8"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3"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
        <p:nvSpPr>
          <p:cNvPr id="7" name="Text Placeholder 9"/>
          <p:cNvSpPr>
            <a:spLocks noGrp="1"/>
          </p:cNvSpPr>
          <p:nvPr>
            <p:ph type="body" sz="quarter" idx="10" hasCustomPrompt="1"/>
          </p:nvPr>
        </p:nvSpPr>
        <p:spPr>
          <a:xfrm>
            <a:off x="233362" y="1009650"/>
            <a:ext cx="2608065" cy="3790950"/>
          </a:xfrm>
          <a:prstGeom prst="rect">
            <a:avLst/>
          </a:prstGeom>
        </p:spPr>
        <p:txBody>
          <a:bodyPr tIns="0"/>
          <a:lstStyle>
            <a:lvl1pPr marL="0" indent="0">
              <a:buNone/>
              <a:defRPr lang="en-US" sz="1800" b="0" kern="1200" dirty="0">
                <a:solidFill>
                  <a:schemeClr val="tx1">
                    <a:lumMod val="50000"/>
                    <a:lumOff val="50000"/>
                  </a:schemeClr>
                </a:solidFill>
                <a:latin typeface="Calibri" panose="020F0502020204030204" pitchFamily="34" charset="0"/>
                <a:ea typeface="+mj-ea"/>
                <a:cs typeface="Helvetica" panose="020B0604020202020204" pitchFamily="34" charset="0"/>
              </a:defRPr>
            </a:lvl1pPr>
          </a:lstStyle>
          <a:p>
            <a:pPr lvl="0"/>
            <a:r>
              <a:rPr lang="en-US" dirty="0"/>
              <a:t>Click to edit sub title text styles</a:t>
            </a:r>
          </a:p>
        </p:txBody>
      </p:sp>
    </p:spTree>
    <p:extLst>
      <p:ext uri="{BB962C8B-B14F-4D97-AF65-F5344CB8AC3E}">
        <p14:creationId xmlns:p14="http://schemas.microsoft.com/office/powerpoint/2010/main" val="3726710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3up">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a:t>Click to edit Master title style</a:t>
            </a:r>
          </a:p>
        </p:txBody>
      </p:sp>
      <p:pic>
        <p:nvPicPr>
          <p:cNvPr id="9"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2"/>
          <p:cNvSpPr>
            <a:spLocks noGrp="1"/>
          </p:cNvSpPr>
          <p:nvPr>
            <p:ph type="body" idx="1"/>
          </p:nvPr>
        </p:nvSpPr>
        <p:spPr>
          <a:xfrm>
            <a:off x="455640" y="2015606"/>
            <a:ext cx="2665455" cy="679828"/>
          </a:xfrm>
          <a:prstGeom prst="rect">
            <a:avLst/>
          </a:prstGeom>
        </p:spPr>
        <p:txBody>
          <a:bodyPr anchor="ctr"/>
          <a:lstStyle>
            <a:lvl1pPr marL="0" indent="0" algn="ctr">
              <a:lnSpc>
                <a:spcPct val="90000"/>
              </a:lnSpc>
              <a:buNone/>
              <a:defRPr sz="2200" b="1">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Content Placeholder 3"/>
          <p:cNvSpPr>
            <a:spLocks noGrp="1"/>
          </p:cNvSpPr>
          <p:nvPr>
            <p:ph sz="half" idx="2" hasCustomPrompt="1"/>
          </p:nvPr>
        </p:nvSpPr>
        <p:spPr>
          <a:xfrm>
            <a:off x="455640" y="2750024"/>
            <a:ext cx="2665455" cy="1920240"/>
          </a:xfrm>
          <a:prstGeom prst="rect">
            <a:avLst/>
          </a:prstGeom>
        </p:spPr>
        <p:txBody>
          <a:bodyPr/>
          <a:lstStyle>
            <a:lvl1pPr marL="0" indent="0" algn="ctr">
              <a:buNone/>
              <a:defRPr sz="2000">
                <a:latin typeface="Calibri" panose="020F0502020204030204" pitchFamily="34" charset="0"/>
              </a:defRPr>
            </a:lvl1pPr>
            <a:lvl2pPr marL="457200" indent="0" algn="ctr">
              <a:buNone/>
              <a:defRPr sz="2000"/>
            </a:lvl2pPr>
            <a:lvl3pPr marL="914400" indent="0">
              <a:buNone/>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a:t>
            </a:r>
            <a:br>
              <a:rPr lang="en-US" dirty="0"/>
            </a:br>
            <a:r>
              <a:rPr lang="en-US" dirty="0"/>
              <a:t>text styles</a:t>
            </a:r>
          </a:p>
        </p:txBody>
      </p:sp>
      <p:sp>
        <p:nvSpPr>
          <p:cNvPr id="17" name="Text Placeholder 2"/>
          <p:cNvSpPr>
            <a:spLocks noGrp="1"/>
          </p:cNvSpPr>
          <p:nvPr>
            <p:ph type="body" idx="10"/>
          </p:nvPr>
        </p:nvSpPr>
        <p:spPr>
          <a:xfrm>
            <a:off x="3234999" y="2015606"/>
            <a:ext cx="2665455" cy="679828"/>
          </a:xfrm>
          <a:prstGeom prst="rect">
            <a:avLst/>
          </a:prstGeom>
        </p:spPr>
        <p:txBody>
          <a:bodyPr anchor="ctr"/>
          <a:lstStyle>
            <a:lvl1pPr marL="0" indent="0" algn="ctr">
              <a:lnSpc>
                <a:spcPct val="90000"/>
              </a:lnSpc>
              <a:buNone/>
              <a:defRPr sz="2200" b="1">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3"/>
          <p:cNvSpPr>
            <a:spLocks noGrp="1"/>
          </p:cNvSpPr>
          <p:nvPr>
            <p:ph sz="half" idx="11" hasCustomPrompt="1"/>
          </p:nvPr>
        </p:nvSpPr>
        <p:spPr>
          <a:xfrm>
            <a:off x="3234999" y="2750024"/>
            <a:ext cx="2665455" cy="1920240"/>
          </a:xfrm>
          <a:prstGeom prst="rect">
            <a:avLst/>
          </a:prstGeom>
        </p:spPr>
        <p:txBody>
          <a:bodyPr/>
          <a:lstStyle>
            <a:lvl1pPr marL="0" indent="0" algn="ctr">
              <a:buNone/>
              <a:defRPr sz="2000">
                <a:latin typeface="Calibri" panose="020F0502020204030204" pitchFamily="34" charset="0"/>
              </a:defRPr>
            </a:lvl1pPr>
            <a:lvl2pPr marL="457200" indent="0" algn="ctr">
              <a:buNone/>
              <a:defRPr sz="2000"/>
            </a:lvl2pPr>
            <a:lvl3pPr marL="914400" indent="0">
              <a:buNone/>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a:t>
            </a:r>
            <a:br>
              <a:rPr lang="en-US" dirty="0"/>
            </a:br>
            <a:r>
              <a:rPr lang="en-US" dirty="0"/>
              <a:t>text styles</a:t>
            </a:r>
          </a:p>
        </p:txBody>
      </p:sp>
      <p:sp>
        <p:nvSpPr>
          <p:cNvPr id="19" name="Text Placeholder 2"/>
          <p:cNvSpPr>
            <a:spLocks noGrp="1"/>
          </p:cNvSpPr>
          <p:nvPr>
            <p:ph type="body" idx="12"/>
          </p:nvPr>
        </p:nvSpPr>
        <p:spPr>
          <a:xfrm>
            <a:off x="6014358" y="2015606"/>
            <a:ext cx="2665455" cy="679828"/>
          </a:xfrm>
          <a:prstGeom prst="rect">
            <a:avLst/>
          </a:prstGeom>
        </p:spPr>
        <p:txBody>
          <a:bodyPr anchor="ctr"/>
          <a:lstStyle>
            <a:lvl1pPr marL="0" indent="0" algn="ctr">
              <a:lnSpc>
                <a:spcPct val="90000"/>
              </a:lnSpc>
              <a:buNone/>
              <a:defRPr sz="2200" b="1">
                <a:solidFill>
                  <a:schemeClr val="accent2"/>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Content Placeholder 3"/>
          <p:cNvSpPr>
            <a:spLocks noGrp="1"/>
          </p:cNvSpPr>
          <p:nvPr>
            <p:ph sz="half" idx="13" hasCustomPrompt="1"/>
          </p:nvPr>
        </p:nvSpPr>
        <p:spPr>
          <a:xfrm>
            <a:off x="6014358" y="2750024"/>
            <a:ext cx="2665455" cy="1920240"/>
          </a:xfrm>
          <a:prstGeom prst="rect">
            <a:avLst/>
          </a:prstGeom>
        </p:spPr>
        <p:txBody>
          <a:bodyPr/>
          <a:lstStyle>
            <a:lvl1pPr marL="0" indent="0" algn="ctr">
              <a:buNone/>
              <a:defRPr sz="2000">
                <a:latin typeface="Calibri" panose="020F0502020204030204" pitchFamily="34" charset="0"/>
              </a:defRPr>
            </a:lvl1pPr>
            <a:lvl2pPr marL="457200" indent="0" algn="ctr">
              <a:buNone/>
              <a:defRPr sz="2000"/>
            </a:lvl2pPr>
            <a:lvl3pPr marL="914400" indent="0">
              <a:buNone/>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a:t>
            </a:r>
            <a:br>
              <a:rPr lang="en-US" dirty="0"/>
            </a:br>
            <a:r>
              <a:rPr lang="en-US" dirty="0"/>
              <a:t>text styles</a:t>
            </a:r>
          </a:p>
        </p:txBody>
      </p:sp>
      <p:sp>
        <p:nvSpPr>
          <p:cNvPr id="6" name="Picture Placeholder 5"/>
          <p:cNvSpPr>
            <a:spLocks noGrp="1"/>
          </p:cNvSpPr>
          <p:nvPr>
            <p:ph type="pic" sz="quarter" idx="14" hasCustomPrompt="1"/>
          </p:nvPr>
        </p:nvSpPr>
        <p:spPr>
          <a:xfrm>
            <a:off x="1331167" y="1047750"/>
            <a:ext cx="914400" cy="914400"/>
          </a:xfrm>
          <a:prstGeom prst="rect">
            <a:avLst/>
          </a:prstGeom>
        </p:spPr>
        <p:txBody>
          <a:bodyPr anchor="ctr"/>
          <a:lstStyle>
            <a:lvl1pPr marL="0" indent="0" algn="ctr">
              <a:buNone/>
              <a:defRPr>
                <a:latin typeface="Calibri" panose="020F0502020204030204" pitchFamily="34" charset="0"/>
              </a:defRPr>
            </a:lvl1pPr>
          </a:lstStyle>
          <a:p>
            <a:r>
              <a:rPr lang="en-US" dirty="0"/>
              <a:t>Icon</a:t>
            </a:r>
          </a:p>
        </p:txBody>
      </p:sp>
      <p:sp>
        <p:nvSpPr>
          <p:cNvPr id="21" name="Picture Placeholder 5"/>
          <p:cNvSpPr>
            <a:spLocks noGrp="1"/>
          </p:cNvSpPr>
          <p:nvPr>
            <p:ph type="pic" sz="quarter" idx="15" hasCustomPrompt="1"/>
          </p:nvPr>
        </p:nvSpPr>
        <p:spPr>
          <a:xfrm>
            <a:off x="4110526" y="1047750"/>
            <a:ext cx="914400" cy="914400"/>
          </a:xfrm>
          <a:prstGeom prst="rect">
            <a:avLst/>
          </a:prstGeom>
        </p:spPr>
        <p:txBody>
          <a:bodyPr anchor="ctr"/>
          <a:lstStyle>
            <a:lvl1pPr marL="0" indent="0" algn="ctr">
              <a:buNone/>
              <a:defRPr>
                <a:latin typeface="Calibri" panose="020F0502020204030204" pitchFamily="34" charset="0"/>
              </a:defRPr>
            </a:lvl1pPr>
          </a:lstStyle>
          <a:p>
            <a:r>
              <a:rPr lang="en-US" dirty="0"/>
              <a:t>Icon</a:t>
            </a:r>
          </a:p>
        </p:txBody>
      </p:sp>
      <p:sp>
        <p:nvSpPr>
          <p:cNvPr id="22" name="Picture Placeholder 5"/>
          <p:cNvSpPr>
            <a:spLocks noGrp="1"/>
          </p:cNvSpPr>
          <p:nvPr>
            <p:ph type="pic" sz="quarter" idx="16" hasCustomPrompt="1"/>
          </p:nvPr>
        </p:nvSpPr>
        <p:spPr>
          <a:xfrm>
            <a:off x="6889885" y="1047750"/>
            <a:ext cx="914400" cy="914400"/>
          </a:xfrm>
          <a:prstGeom prst="rect">
            <a:avLst/>
          </a:prstGeom>
        </p:spPr>
        <p:txBody>
          <a:bodyPr anchor="ctr"/>
          <a:lstStyle>
            <a:lvl1pPr marL="0" indent="0" algn="ctr">
              <a:buNone/>
              <a:defRPr>
                <a:latin typeface="Calibri" panose="020F0502020204030204" pitchFamily="34" charset="0"/>
              </a:defRPr>
            </a:lvl1pPr>
          </a:lstStyle>
          <a:p>
            <a:r>
              <a:rPr lang="en-US" dirty="0"/>
              <a:t>Icon</a:t>
            </a:r>
          </a:p>
        </p:txBody>
      </p:sp>
      <p:sp>
        <p:nvSpPr>
          <p:cNvPr id="25"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26"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755621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black">
    <p:bg>
      <p:bgPr>
        <a:gradFill>
          <a:gsLst>
            <a:gs pos="0">
              <a:schemeClr val="accent6">
                <a:lumMod val="65000"/>
              </a:schemeClr>
            </a:gs>
            <a:gs pos="100000">
              <a:schemeClr val="accent6">
                <a:lumMod val="65000"/>
              </a:schemeClr>
            </a:gs>
          </a:gsLst>
          <a:lin ang="0" scaled="1"/>
        </a:gradFill>
        <a:effectLst/>
      </p:bgPr>
    </p:bg>
    <p:spTree>
      <p:nvGrpSpPr>
        <p:cNvPr id="1" name=""/>
        <p:cNvGrpSpPr/>
        <p:nvPr/>
      </p:nvGrpSpPr>
      <p:grpSpPr>
        <a:xfrm>
          <a:off x="0" y="0"/>
          <a:ext cx="0" cy="0"/>
          <a:chOff x="0" y="0"/>
          <a:chExt cx="0" cy="0"/>
        </a:xfrm>
      </p:grpSpPr>
      <p:pic>
        <p:nvPicPr>
          <p:cNvPr id="9"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userDrawn="1"/>
        </p:nvGrpSpPr>
        <p:grpSpPr>
          <a:xfrm>
            <a:off x="8385175" y="-4763"/>
            <a:ext cx="755650" cy="5146676"/>
            <a:chOff x="8385175" y="-4763"/>
            <a:chExt cx="755650" cy="5146676"/>
          </a:xfrm>
          <a:solidFill>
            <a:schemeClr val="bg1">
              <a:lumMod val="85000"/>
              <a:alpha val="20000"/>
            </a:scheme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7"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8" name="Group 7"/>
          <p:cNvGrpSpPr/>
          <p:nvPr userDrawn="1"/>
        </p:nvGrpSpPr>
        <p:grpSpPr>
          <a:xfrm>
            <a:off x="7485063" y="-4763"/>
            <a:ext cx="1655762" cy="5146676"/>
            <a:chOff x="7485063" y="-4763"/>
            <a:chExt cx="1655762" cy="5146676"/>
          </a:xfrm>
          <a:solidFill>
            <a:schemeClr val="bg1">
              <a:lumMod val="85000"/>
              <a:alpha val="15000"/>
            </a:scheme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1" name="Freeform 10"/>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12" name="Group 11"/>
          <p:cNvGrpSpPr/>
          <p:nvPr userDrawn="1"/>
        </p:nvGrpSpPr>
        <p:grpSpPr>
          <a:xfrm>
            <a:off x="6583363" y="-4763"/>
            <a:ext cx="2557462" cy="5146676"/>
            <a:chOff x="6583363" y="-4763"/>
            <a:chExt cx="2557462" cy="5146676"/>
          </a:xfrm>
          <a:solidFill>
            <a:schemeClr val="bg1">
              <a:lumMod val="85000"/>
              <a:alpha val="10000"/>
            </a:schemeClr>
          </a:solidFill>
        </p:grpSpPr>
        <p:sp>
          <p:nvSpPr>
            <p:cNvPr id="13" name="Freeform 12"/>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4" name="Freeform 13"/>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5" name="Freeform 14"/>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chemeClr val="bg1">
              <a:lumMod val="85000"/>
              <a:alpha val="5000"/>
            </a:scheme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6" name="Title 1"/>
          <p:cNvSpPr>
            <a:spLocks noGrp="1"/>
          </p:cNvSpPr>
          <p:nvPr>
            <p:ph type="ctrTitle" hasCustomPrompt="1"/>
          </p:nvPr>
        </p:nvSpPr>
        <p:spPr>
          <a:xfrm>
            <a:off x="1028573" y="1866107"/>
            <a:ext cx="7086854" cy="973931"/>
          </a:xfrm>
        </p:spPr>
        <p:txBody>
          <a:bodyPr anchor="b">
            <a:normAutofit/>
          </a:bodyPr>
          <a:lstStyle>
            <a:lvl1pPr algn="ctr">
              <a:defRPr sz="3000" b="0">
                <a:solidFill>
                  <a:schemeClr val="bg1"/>
                </a:solidFill>
                <a:latin typeface="Calibri" panose="020F0502020204030204" pitchFamily="34" charset="0"/>
              </a:defRPr>
            </a:lvl1pPr>
          </a:lstStyle>
          <a:p>
            <a:r>
              <a:rPr lang="en-US" dirty="0"/>
              <a:t>Click to edit Master Section style</a:t>
            </a:r>
          </a:p>
        </p:txBody>
      </p:sp>
      <p:sp>
        <p:nvSpPr>
          <p:cNvPr id="17" name="Subtitle 2"/>
          <p:cNvSpPr>
            <a:spLocks noGrp="1"/>
          </p:cNvSpPr>
          <p:nvPr>
            <p:ph type="subTitle" idx="1"/>
          </p:nvPr>
        </p:nvSpPr>
        <p:spPr>
          <a:xfrm>
            <a:off x="1028573" y="2857802"/>
            <a:ext cx="7086854" cy="887528"/>
          </a:xfrm>
          <a:prstGeom prst="rect">
            <a:avLst/>
          </a:prstGeo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39852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blue">
    <p:bg>
      <p:bgPr>
        <a:gradFill>
          <a:gsLst>
            <a:gs pos="0">
              <a:schemeClr val="accent1">
                <a:lumMod val="58000"/>
              </a:schemeClr>
            </a:gs>
            <a:gs pos="100000">
              <a:schemeClr val="accent1">
                <a:lumMod val="58000"/>
              </a:schemeClr>
            </a:gs>
          </a:gsLst>
          <a:lin ang="0" scaled="1"/>
        </a:gradFill>
        <a:effectLst/>
      </p:bgPr>
    </p:bg>
    <p:spTree>
      <p:nvGrpSpPr>
        <p:cNvPr id="1" name=""/>
        <p:cNvGrpSpPr/>
        <p:nvPr/>
      </p:nvGrpSpPr>
      <p:grpSpPr>
        <a:xfrm>
          <a:off x="0" y="0"/>
          <a:ext cx="0" cy="0"/>
          <a:chOff x="0" y="0"/>
          <a:chExt cx="0" cy="0"/>
        </a:xfrm>
      </p:grpSpPr>
      <p:pic>
        <p:nvPicPr>
          <p:cNvPr id="9"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userDrawn="1"/>
        </p:nvGrpSpPr>
        <p:grpSpPr>
          <a:xfrm>
            <a:off x="8385175" y="-4763"/>
            <a:ext cx="755650" cy="5146676"/>
            <a:chOff x="8385175" y="-4763"/>
            <a:chExt cx="755650" cy="5146676"/>
          </a:xfrm>
          <a:solidFill>
            <a:schemeClr val="bg1">
              <a:lumMod val="85000"/>
              <a:alpha val="20000"/>
            </a:scheme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7"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8" name="Group 7"/>
          <p:cNvGrpSpPr/>
          <p:nvPr userDrawn="1"/>
        </p:nvGrpSpPr>
        <p:grpSpPr>
          <a:xfrm>
            <a:off x="7485063" y="-4763"/>
            <a:ext cx="1655762" cy="5146676"/>
            <a:chOff x="7485063" y="-4763"/>
            <a:chExt cx="1655762" cy="5146676"/>
          </a:xfrm>
          <a:solidFill>
            <a:schemeClr val="bg1">
              <a:lumMod val="85000"/>
              <a:alpha val="15000"/>
            </a:scheme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1" name="Freeform 10"/>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12" name="Group 11"/>
          <p:cNvGrpSpPr/>
          <p:nvPr userDrawn="1"/>
        </p:nvGrpSpPr>
        <p:grpSpPr>
          <a:xfrm>
            <a:off x="6583363" y="-4763"/>
            <a:ext cx="2557462" cy="5146676"/>
            <a:chOff x="6583363" y="-4763"/>
            <a:chExt cx="2557462" cy="5146676"/>
          </a:xfrm>
          <a:solidFill>
            <a:schemeClr val="bg1">
              <a:lumMod val="85000"/>
              <a:alpha val="10000"/>
            </a:schemeClr>
          </a:solidFill>
        </p:grpSpPr>
        <p:sp>
          <p:nvSpPr>
            <p:cNvPr id="13" name="Freeform 12"/>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4" name="Freeform 13"/>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15" name="Freeform 14"/>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chemeClr val="bg1">
              <a:lumMod val="85000"/>
              <a:alpha val="5000"/>
            </a:scheme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6" name="Title 1"/>
          <p:cNvSpPr>
            <a:spLocks noGrp="1"/>
          </p:cNvSpPr>
          <p:nvPr>
            <p:ph type="ctrTitle" hasCustomPrompt="1"/>
          </p:nvPr>
        </p:nvSpPr>
        <p:spPr>
          <a:xfrm>
            <a:off x="1028573" y="1866107"/>
            <a:ext cx="7086854" cy="973931"/>
          </a:xfrm>
        </p:spPr>
        <p:txBody>
          <a:bodyPr anchor="b">
            <a:normAutofit/>
          </a:bodyPr>
          <a:lstStyle>
            <a:lvl1pPr algn="ctr">
              <a:defRPr sz="3000" b="0">
                <a:solidFill>
                  <a:schemeClr val="bg1"/>
                </a:solidFill>
                <a:latin typeface="Calibri" panose="020F0502020204030204" pitchFamily="34" charset="0"/>
              </a:defRPr>
            </a:lvl1pPr>
          </a:lstStyle>
          <a:p>
            <a:r>
              <a:rPr lang="en-US" dirty="0"/>
              <a:t>Click to edit Master Section style</a:t>
            </a:r>
          </a:p>
        </p:txBody>
      </p:sp>
      <p:sp>
        <p:nvSpPr>
          <p:cNvPr id="17" name="Subtitle 2"/>
          <p:cNvSpPr>
            <a:spLocks noGrp="1"/>
          </p:cNvSpPr>
          <p:nvPr>
            <p:ph type="subTitle" idx="1"/>
          </p:nvPr>
        </p:nvSpPr>
        <p:spPr>
          <a:xfrm>
            <a:off x="1028573" y="2857802"/>
            <a:ext cx="7086854" cy="887528"/>
          </a:xfrm>
          <a:prstGeom prst="rect">
            <a:avLst/>
          </a:prstGeo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3607123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 white">
    <p:bg>
      <p:bgPr>
        <a:solidFill>
          <a:schemeClr val="bg1"/>
        </a:solidFill>
        <a:effectLst/>
      </p:bgPr>
    </p:bg>
    <p:spTree>
      <p:nvGrpSpPr>
        <p:cNvPr id="1" name=""/>
        <p:cNvGrpSpPr/>
        <p:nvPr/>
      </p:nvGrpSpPr>
      <p:grpSpPr>
        <a:xfrm>
          <a:off x="0" y="0"/>
          <a:ext cx="0" cy="0"/>
          <a:chOff x="0" y="0"/>
          <a:chExt cx="0" cy="0"/>
        </a:xfrm>
      </p:grpSpPr>
      <p:pic>
        <p:nvPicPr>
          <p:cNvPr id="9" name="Picture 2"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8547" y="4700793"/>
            <a:ext cx="129971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16"/>
          <p:cNvGrpSpPr/>
          <p:nvPr userDrawn="1"/>
        </p:nvGrpSpPr>
        <p:grpSpPr>
          <a:xfrm>
            <a:off x="8385175" y="-4763"/>
            <a:ext cx="755650" cy="5146676"/>
            <a:chOff x="8385175" y="-4763"/>
            <a:chExt cx="755650" cy="5146676"/>
          </a:xfrm>
          <a:solidFill>
            <a:schemeClr val="bg1">
              <a:lumMod val="85000"/>
              <a:alpha val="25000"/>
            </a:schemeClr>
          </a:solidFill>
        </p:grpSpPr>
        <p:sp>
          <p:nvSpPr>
            <p:cNvPr id="18"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9"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0" name="Group 19"/>
          <p:cNvGrpSpPr/>
          <p:nvPr userDrawn="1"/>
        </p:nvGrpSpPr>
        <p:grpSpPr>
          <a:xfrm>
            <a:off x="7485063" y="-4763"/>
            <a:ext cx="1655762" cy="5146676"/>
            <a:chOff x="7485063" y="-4763"/>
            <a:chExt cx="1655762" cy="5146676"/>
          </a:xfrm>
          <a:solidFill>
            <a:schemeClr val="bg1">
              <a:lumMod val="85000"/>
              <a:alpha val="20000"/>
            </a:schemeClr>
          </a:solidFill>
        </p:grpSpPr>
        <p:sp>
          <p:nvSpPr>
            <p:cNvPr id="21"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22" name="Freeform 21"/>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grpSp>
        <p:nvGrpSpPr>
          <p:cNvPr id="23" name="Group 22"/>
          <p:cNvGrpSpPr/>
          <p:nvPr userDrawn="1"/>
        </p:nvGrpSpPr>
        <p:grpSpPr>
          <a:xfrm>
            <a:off x="6583363" y="-4763"/>
            <a:ext cx="2557462" cy="5146676"/>
            <a:chOff x="6583363" y="-4763"/>
            <a:chExt cx="2557462" cy="5146676"/>
          </a:xfrm>
          <a:solidFill>
            <a:schemeClr val="bg1">
              <a:lumMod val="85000"/>
              <a:alpha val="15000"/>
            </a:schemeClr>
          </a:solidFill>
        </p:grpSpPr>
        <p:sp>
          <p:nvSpPr>
            <p:cNvPr id="24" name="Freeform 23"/>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25" name="Freeform 24"/>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grpSp>
      <p:sp>
        <p:nvSpPr>
          <p:cNvPr id="26" name="Freeform 25"/>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chemeClr val="bg1">
              <a:lumMod val="85000"/>
              <a:alpha val="10000"/>
            </a:schemeClr>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endParaRPr>
          </a:p>
        </p:txBody>
      </p:sp>
      <p:sp>
        <p:nvSpPr>
          <p:cNvPr id="15" name="Title 1"/>
          <p:cNvSpPr>
            <a:spLocks noGrp="1"/>
          </p:cNvSpPr>
          <p:nvPr>
            <p:ph type="ctrTitle" hasCustomPrompt="1"/>
          </p:nvPr>
        </p:nvSpPr>
        <p:spPr>
          <a:xfrm>
            <a:off x="1028573" y="1866107"/>
            <a:ext cx="7086854" cy="973931"/>
          </a:xfrm>
        </p:spPr>
        <p:txBody>
          <a:bodyPr anchor="b">
            <a:normAutofit/>
          </a:bodyPr>
          <a:lstStyle>
            <a:lvl1pPr algn="ctr">
              <a:defRPr sz="3000" b="1">
                <a:solidFill>
                  <a:schemeClr val="accent2"/>
                </a:solidFill>
                <a:latin typeface="Calibri" panose="020F0502020204030204" pitchFamily="34" charset="0"/>
              </a:defRPr>
            </a:lvl1pPr>
          </a:lstStyle>
          <a:p>
            <a:r>
              <a:rPr lang="en-US" dirty="0"/>
              <a:t>Click to edit Master Section style</a:t>
            </a:r>
          </a:p>
        </p:txBody>
      </p:sp>
      <p:sp>
        <p:nvSpPr>
          <p:cNvPr id="16" name="Subtitle 2"/>
          <p:cNvSpPr>
            <a:spLocks noGrp="1"/>
          </p:cNvSpPr>
          <p:nvPr>
            <p:ph type="subTitle" idx="1"/>
          </p:nvPr>
        </p:nvSpPr>
        <p:spPr>
          <a:xfrm>
            <a:off x="1028573" y="2857802"/>
            <a:ext cx="7086854" cy="887528"/>
          </a:xfrm>
          <a:prstGeom prst="rect">
            <a:avLst/>
          </a:prstGeom>
        </p:spPr>
        <p:txBody>
          <a:bodyPr>
            <a:normAutofit/>
          </a:bodyPr>
          <a:lstStyle>
            <a:lvl1pPr marL="0" indent="0" algn="ctr">
              <a:buNone/>
              <a:defRPr sz="2200">
                <a:solidFill>
                  <a:schemeClr val="tx1">
                    <a:lumMod val="50000"/>
                    <a:lumOff val="50000"/>
                  </a:schemeClr>
                </a:solidFill>
                <a:latin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5954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Black">
    <p:bg>
      <p:bgPr>
        <a:gradFill>
          <a:gsLst>
            <a:gs pos="0">
              <a:schemeClr val="accent6">
                <a:lumMod val="65000"/>
              </a:schemeClr>
            </a:gs>
            <a:gs pos="100000">
              <a:schemeClr val="accent6">
                <a:lumMod val="65000"/>
              </a:schemeClr>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5702" y="1005840"/>
            <a:ext cx="8232597" cy="3657600"/>
          </a:xfrm>
          <a:prstGeom prst="rect">
            <a:avLst/>
          </a:prstGeom>
        </p:spPr>
        <p:txBody>
          <a:bodyPr/>
          <a:lstStyle>
            <a:lvl1pPr>
              <a:defRPr>
                <a:solidFill>
                  <a:schemeClr val="bg1"/>
                </a:solidFill>
                <a:latin typeface="Calibri" panose="020F0502020204030204" pitchFamily="34" charset="0"/>
              </a:defRPr>
            </a:lvl1pPr>
            <a:lvl2pPr>
              <a:defRPr>
                <a:solidFill>
                  <a:schemeClr val="bg1"/>
                </a:solidFill>
                <a:latin typeface="Calibri" panose="020F0502020204030204" pitchFamily="34" charset="0"/>
              </a:defRPr>
            </a:lvl2pPr>
            <a:lvl3pPr>
              <a:defRPr>
                <a:solidFill>
                  <a:schemeClr val="bg1"/>
                </a:solidFill>
                <a:latin typeface="Calibri" panose="020F0502020204030204" pitchFamily="34" charset="0"/>
              </a:defRPr>
            </a:lvl3pPr>
            <a:lvl4pPr>
              <a:defRPr>
                <a:solidFill>
                  <a:schemeClr val="bg1"/>
                </a:solidFill>
                <a:latin typeface="Calibri" panose="020F0502020204030204" pitchFamily="34" charset="0"/>
              </a:defRPr>
            </a:lvl4pPr>
            <a:lvl5pPr>
              <a:defRPr>
                <a:solidFill>
                  <a:schemeClr val="bg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1"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920477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 and Content Black">
    <p:bg>
      <p:bgPr>
        <a:gradFill>
          <a:gsLst>
            <a:gs pos="0">
              <a:schemeClr val="accent6">
                <a:lumMod val="65000"/>
              </a:schemeClr>
            </a:gs>
            <a:gs pos="100000">
              <a:schemeClr val="accent6">
                <a:lumMod val="65000"/>
              </a:schemeClr>
            </a:gs>
          </a:gsLst>
          <a:lin ang="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702" y="1005840"/>
            <a:ext cx="8232597" cy="3657600"/>
          </a:xfrm>
          <a:prstGeom prst="rect">
            <a:avLst/>
          </a:prstGeom>
        </p:spPr>
        <p:txBody>
          <a:bodyPr/>
          <a:lstStyle>
            <a:lvl1pPr>
              <a:defRPr>
                <a:solidFill>
                  <a:schemeClr val="bg1"/>
                </a:solidFill>
                <a:latin typeface="Calibri" panose="020F0502020204030204" pitchFamily="34" charset="0"/>
              </a:defRPr>
            </a:lvl1pPr>
            <a:lvl2pPr>
              <a:defRPr>
                <a:solidFill>
                  <a:schemeClr val="bg1"/>
                </a:solidFill>
                <a:latin typeface="Calibri" panose="020F0502020204030204" pitchFamily="34" charset="0"/>
              </a:defRPr>
            </a:lvl2pPr>
            <a:lvl3pPr>
              <a:defRPr>
                <a:solidFill>
                  <a:schemeClr val="bg1"/>
                </a:solidFill>
                <a:latin typeface="Calibri" panose="020F0502020204030204" pitchFamily="34" charset="0"/>
              </a:defRPr>
            </a:lvl3pPr>
            <a:lvl4pPr>
              <a:defRPr>
                <a:solidFill>
                  <a:schemeClr val="bg1"/>
                </a:solidFill>
                <a:latin typeface="Calibri" panose="020F0502020204030204" pitchFamily="34" charset="0"/>
              </a:defRPr>
            </a:lvl4pPr>
            <a:lvl5pPr>
              <a:defRPr>
                <a:solidFill>
                  <a:schemeClr val="bg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1"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
        <p:nvSpPr>
          <p:cNvPr id="7" name="Title 1"/>
          <p:cNvSpPr>
            <a:spLocks noGrp="1"/>
          </p:cNvSpPr>
          <p:nvPr>
            <p:ph type="title"/>
          </p:nvPr>
        </p:nvSpPr>
        <p:spPr>
          <a:xfrm>
            <a:off x="228600" y="228600"/>
            <a:ext cx="8686800" cy="411480"/>
          </a:xfrm>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8" name="Text Placeholder 9"/>
          <p:cNvSpPr>
            <a:spLocks noGrp="1"/>
          </p:cNvSpPr>
          <p:nvPr>
            <p:ph type="body" sz="quarter" idx="10" hasCustomPrompt="1"/>
          </p:nvPr>
        </p:nvSpPr>
        <p:spPr>
          <a:xfrm>
            <a:off x="228600" y="655117"/>
            <a:ext cx="8686800" cy="274320"/>
          </a:xfrm>
          <a:prstGeom prst="rect">
            <a:avLst/>
          </a:prstGeom>
        </p:spPr>
        <p:txBody>
          <a:bodyPr tIns="0"/>
          <a:lstStyle>
            <a:lvl1pPr marL="0" indent="0">
              <a:buNone/>
              <a:defRPr lang="en-US" sz="1800" b="0" kern="1200" dirty="0">
                <a:solidFill>
                  <a:schemeClr val="tx1">
                    <a:lumMod val="50000"/>
                    <a:lumOff val="50000"/>
                  </a:schemeClr>
                </a:solidFill>
                <a:latin typeface="Calibri" panose="020F0502020204030204" pitchFamily="34" charset="0"/>
                <a:ea typeface="+mj-ea"/>
                <a:cs typeface="Helvetica" panose="020B0604020202020204" pitchFamily="34" charset="0"/>
              </a:defRPr>
            </a:lvl1pPr>
          </a:lstStyle>
          <a:p>
            <a:pPr lvl="0"/>
            <a:r>
              <a:rPr lang="en-US" dirty="0"/>
              <a:t>Click to edit sub title text styles</a:t>
            </a:r>
          </a:p>
        </p:txBody>
      </p:sp>
    </p:spTree>
    <p:extLst>
      <p:ext uri="{BB962C8B-B14F-4D97-AF65-F5344CB8AC3E}">
        <p14:creationId xmlns:p14="http://schemas.microsoft.com/office/powerpoint/2010/main" val="4025178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Black 2col">
    <p:bg>
      <p:bgPr>
        <a:gradFill>
          <a:gsLst>
            <a:gs pos="0">
              <a:schemeClr val="accent6">
                <a:lumMod val="65000"/>
              </a:schemeClr>
            </a:gs>
            <a:gs pos="100000">
              <a:schemeClr val="accent6">
                <a:lumMod val="65000"/>
              </a:schemeClr>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pic>
        <p:nvPicPr>
          <p:cNvPr id="9"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1"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
        <p:nvSpPr>
          <p:cNvPr id="7" name="Content Placeholder 3"/>
          <p:cNvSpPr>
            <a:spLocks noGrp="1"/>
          </p:cNvSpPr>
          <p:nvPr>
            <p:ph sz="half" idx="2"/>
          </p:nvPr>
        </p:nvSpPr>
        <p:spPr>
          <a:xfrm>
            <a:off x="457200" y="1005840"/>
            <a:ext cx="4023360" cy="3657600"/>
          </a:xfrm>
          <a:prstGeom prst="rect">
            <a:avLst/>
          </a:prstGeom>
        </p:spPr>
        <p:txBody>
          <a:bodyPr/>
          <a:lstStyle>
            <a:lvl1pPr>
              <a:defRPr sz="2200">
                <a:solidFill>
                  <a:schemeClr val="bg1"/>
                </a:solidFill>
                <a:latin typeface="Calibri" panose="020F0502020204030204" pitchFamily="34" charset="0"/>
              </a:defRPr>
            </a:lvl1pPr>
            <a:lvl2pPr>
              <a:defRPr sz="2000">
                <a:solidFill>
                  <a:schemeClr val="bg1"/>
                </a:solidFill>
                <a:latin typeface="Calibri" panose="020F0502020204030204" pitchFamily="34" charset="0"/>
              </a:defRPr>
            </a:lvl2pPr>
            <a:lvl3pPr>
              <a:defRPr sz="1800">
                <a:solidFill>
                  <a:schemeClr val="bg1"/>
                </a:solidFill>
                <a:latin typeface="Calibri" panose="020F0502020204030204" pitchFamily="34" charset="0"/>
              </a:defRPr>
            </a:lvl3pPr>
            <a:lvl4pPr>
              <a:defRPr sz="1600">
                <a:solidFill>
                  <a:schemeClr val="bg1"/>
                </a:solidFill>
                <a:latin typeface="Calibri" panose="020F0502020204030204" pitchFamily="34" charset="0"/>
              </a:defRPr>
            </a:lvl4pPr>
            <a:lvl5pPr>
              <a:defRPr sz="1600">
                <a:solidFill>
                  <a:schemeClr val="bg1"/>
                </a:solidFill>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p:cNvSpPr>
            <a:spLocks noGrp="1"/>
          </p:cNvSpPr>
          <p:nvPr>
            <p:ph sz="quarter" idx="4"/>
          </p:nvPr>
        </p:nvSpPr>
        <p:spPr>
          <a:xfrm>
            <a:off x="4661790" y="1005840"/>
            <a:ext cx="4023360" cy="3657600"/>
          </a:xfrm>
          <a:prstGeom prst="rect">
            <a:avLst/>
          </a:prstGeom>
        </p:spPr>
        <p:txBody>
          <a:bodyPr/>
          <a:lstStyle>
            <a:lvl1pPr>
              <a:defRPr sz="2200">
                <a:solidFill>
                  <a:schemeClr val="bg1"/>
                </a:solidFill>
                <a:latin typeface="Calibri" panose="020F0502020204030204" pitchFamily="34" charset="0"/>
              </a:defRPr>
            </a:lvl1pPr>
            <a:lvl2pPr>
              <a:defRPr sz="2000">
                <a:solidFill>
                  <a:schemeClr val="bg1"/>
                </a:solidFill>
                <a:latin typeface="Calibri" panose="020F0502020204030204" pitchFamily="34" charset="0"/>
              </a:defRPr>
            </a:lvl2pPr>
            <a:lvl3pPr>
              <a:defRPr sz="1800">
                <a:solidFill>
                  <a:schemeClr val="bg1"/>
                </a:solidFill>
                <a:latin typeface="Calibri" panose="020F0502020204030204" pitchFamily="34" charset="0"/>
              </a:defRPr>
            </a:lvl3pPr>
            <a:lvl4pPr>
              <a:defRPr sz="1600">
                <a:solidFill>
                  <a:schemeClr val="bg1"/>
                </a:solidFill>
                <a:latin typeface="Calibri" panose="020F0502020204030204" pitchFamily="34" charset="0"/>
              </a:defRPr>
            </a:lvl4pPr>
            <a:lvl5pPr>
              <a:defRPr sz="1600">
                <a:solidFill>
                  <a:schemeClr val="bg1"/>
                </a:solidFill>
                <a:latin typeface="Calibri" panose="020F0502020204030204"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1908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Dk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6" name="Content Placeholder 2"/>
          <p:cNvSpPr>
            <a:spLocks noGrp="1"/>
          </p:cNvSpPr>
          <p:nvPr>
            <p:ph idx="1"/>
          </p:nvPr>
        </p:nvSpPr>
        <p:spPr>
          <a:xfrm>
            <a:off x="455702" y="1005840"/>
            <a:ext cx="8232597" cy="3657600"/>
          </a:xfrm>
          <a:prstGeom prst="rect">
            <a:avLst/>
          </a:prstGeom>
        </p:spPr>
        <p:txBody>
          <a:bodyPr/>
          <a:lstStyle>
            <a:lvl1pPr>
              <a:defRPr>
                <a:solidFill>
                  <a:schemeClr val="bg1"/>
                </a:solidFill>
                <a:latin typeface="Calibri" panose="020F0502020204030204" pitchFamily="34" charset="0"/>
              </a:defRPr>
            </a:lvl1pPr>
            <a:lvl2pPr>
              <a:defRPr>
                <a:solidFill>
                  <a:schemeClr val="bg1"/>
                </a:solidFill>
                <a:latin typeface="Calibri" panose="020F0502020204030204" pitchFamily="34" charset="0"/>
              </a:defRPr>
            </a:lvl2pPr>
            <a:lvl3pPr>
              <a:defRPr>
                <a:solidFill>
                  <a:schemeClr val="bg1"/>
                </a:solidFill>
                <a:latin typeface="Calibri" panose="020F0502020204030204" pitchFamily="34" charset="0"/>
              </a:defRPr>
            </a:lvl3pPr>
            <a:lvl4pPr>
              <a:defRPr>
                <a:solidFill>
                  <a:schemeClr val="bg1"/>
                </a:solidFill>
                <a:latin typeface="Calibri" panose="020F0502020204030204" pitchFamily="34" charset="0"/>
              </a:defRPr>
            </a:lvl4pPr>
            <a:lvl5pPr>
              <a:defRPr>
                <a:solidFill>
                  <a:schemeClr val="bg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1070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Med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55702" y="1005840"/>
            <a:ext cx="8232597" cy="3657600"/>
          </a:xfrm>
          <a:prstGeom prst="rect">
            <a:avLst/>
          </a:prstGeom>
        </p:spPr>
        <p:txBody>
          <a:bodyPr/>
          <a:lstStyle>
            <a:lvl1pPr>
              <a:defRPr>
                <a:solidFill>
                  <a:schemeClr val="bg1"/>
                </a:solidFill>
                <a:latin typeface="Calibri" panose="020F0502020204030204" pitchFamily="34" charset="0"/>
              </a:defRPr>
            </a:lvl1pPr>
            <a:lvl2pPr>
              <a:defRPr>
                <a:solidFill>
                  <a:schemeClr val="bg1"/>
                </a:solidFill>
                <a:latin typeface="Calibri" panose="020F0502020204030204" pitchFamily="34" charset="0"/>
              </a:defRPr>
            </a:lvl2pPr>
            <a:lvl3pPr>
              <a:defRPr>
                <a:solidFill>
                  <a:schemeClr val="bg1"/>
                </a:solidFill>
                <a:latin typeface="Calibri" panose="020F0502020204030204" pitchFamily="34" charset="0"/>
              </a:defRPr>
            </a:lvl3pPr>
            <a:lvl4pPr>
              <a:defRPr>
                <a:solidFill>
                  <a:schemeClr val="bg1"/>
                </a:solidFill>
                <a:latin typeface="Calibri" panose="020F0502020204030204" pitchFamily="34" charset="0"/>
              </a:defRPr>
            </a:lvl4pPr>
            <a:lvl5pPr>
              <a:defRPr>
                <a:solidFill>
                  <a:schemeClr val="bg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2"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1724717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Teal">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dirty="0"/>
              <a:t>Click to edit Master title style</a:t>
            </a:r>
          </a:p>
        </p:txBody>
      </p:sp>
      <p:sp>
        <p:nvSpPr>
          <p:cNvPr id="6" name="Content Placeholder 2"/>
          <p:cNvSpPr>
            <a:spLocks noGrp="1"/>
          </p:cNvSpPr>
          <p:nvPr>
            <p:ph idx="1"/>
          </p:nvPr>
        </p:nvSpPr>
        <p:spPr>
          <a:xfrm>
            <a:off x="455702" y="1005839"/>
            <a:ext cx="8232597" cy="3657600"/>
          </a:xfrm>
          <a:prstGeom prst="rect">
            <a:avLst/>
          </a:prstGeom>
        </p:spPr>
        <p:txBody>
          <a:bodyPr/>
          <a:lstStyle>
            <a:lvl1pPr>
              <a:defRPr>
                <a:solidFill>
                  <a:schemeClr val="bg1"/>
                </a:solidFill>
                <a:latin typeface="Calibri" panose="020F0502020204030204" pitchFamily="34" charset="0"/>
              </a:defRPr>
            </a:lvl1pPr>
            <a:lvl2pPr>
              <a:defRPr>
                <a:solidFill>
                  <a:schemeClr val="bg1"/>
                </a:solidFill>
                <a:latin typeface="Calibri" panose="020F0502020204030204" pitchFamily="34" charset="0"/>
              </a:defRPr>
            </a:lvl2pPr>
            <a:lvl3pPr>
              <a:defRPr>
                <a:solidFill>
                  <a:schemeClr val="bg1"/>
                </a:solidFill>
                <a:latin typeface="Calibri" panose="020F0502020204030204" pitchFamily="34" charset="0"/>
              </a:defRPr>
            </a:lvl3pPr>
            <a:lvl4pPr>
              <a:defRPr>
                <a:solidFill>
                  <a:schemeClr val="bg1"/>
                </a:solidFill>
                <a:latin typeface="Calibri" panose="020F0502020204030204" pitchFamily="34" charset="0"/>
              </a:defRPr>
            </a:lvl4pPr>
            <a:lvl5pPr>
              <a:defRPr>
                <a:solidFill>
                  <a:schemeClr val="bg1"/>
                </a:solidFill>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6" hidden="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659814" y="4700793"/>
            <a:ext cx="1298448" cy="232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2"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©2017</a:t>
            </a:r>
          </a:p>
        </p:txBody>
      </p:sp>
    </p:spTree>
    <p:extLst>
      <p:ext uri="{BB962C8B-B14F-4D97-AF65-F5344CB8AC3E}">
        <p14:creationId xmlns:p14="http://schemas.microsoft.com/office/powerpoint/2010/main" val="5869566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Up: 1 Left, 2 Right">
    <p:spTree>
      <p:nvGrpSpPr>
        <p:cNvPr id="1" name=""/>
        <p:cNvGrpSpPr/>
        <p:nvPr/>
      </p:nvGrpSpPr>
      <p:grpSpPr>
        <a:xfrm>
          <a:off x="0" y="0"/>
          <a:ext cx="0" cy="0"/>
          <a:chOff x="0" y="0"/>
          <a:chExt cx="0" cy="0"/>
        </a:xfrm>
      </p:grpSpPr>
      <p:sp>
        <p:nvSpPr>
          <p:cNvPr id="25" name="Rectangle 2"/>
          <p:cNvSpPr>
            <a:spLocks noGrp="1"/>
          </p:cNvSpPr>
          <p:nvPr>
            <p:ph type="title"/>
          </p:nvPr>
        </p:nvSpPr>
        <p:spPr/>
        <p:txBody>
          <a:bodyPr vert="horz" lIns="91440" tIns="45720" rIns="91440" bIns="45720" rtlCol="0" anchor="t">
            <a:noAutofit/>
          </a:bodyPr>
          <a:lstStyle>
            <a:lvl1pPr>
              <a:defRPr lang="en-US" dirty="0">
                <a:latin typeface="Calibri" panose="020F0502020204030204" pitchFamily="34" charset="0"/>
              </a:defRPr>
            </a:lvl1pPr>
          </a:lstStyle>
          <a:p>
            <a:pPr lvl="0"/>
            <a:r>
              <a:rPr lang="en-US" dirty="0"/>
              <a:t>Click to edit Master title style</a:t>
            </a:r>
          </a:p>
        </p:txBody>
      </p:sp>
      <p:sp>
        <p:nvSpPr>
          <p:cNvPr id="10" name="Text Placeholder 2"/>
          <p:cNvSpPr>
            <a:spLocks noGrp="1"/>
          </p:cNvSpPr>
          <p:nvPr>
            <p:ph type="body" idx="1"/>
          </p:nvPr>
        </p:nvSpPr>
        <p:spPr>
          <a:xfrm>
            <a:off x="457200" y="1005840"/>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57200" y="1234440"/>
            <a:ext cx="4023360" cy="342900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5" name="Text Placeholder 4"/>
          <p:cNvSpPr>
            <a:spLocks noGrp="1"/>
          </p:cNvSpPr>
          <p:nvPr>
            <p:ph type="body" sz="quarter" idx="3"/>
          </p:nvPr>
        </p:nvSpPr>
        <p:spPr>
          <a:xfrm>
            <a:off x="4661790" y="1005840"/>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5"/>
          <p:cNvSpPr>
            <a:spLocks noGrp="1"/>
          </p:cNvSpPr>
          <p:nvPr>
            <p:ph sz="quarter" idx="10"/>
          </p:nvPr>
        </p:nvSpPr>
        <p:spPr>
          <a:xfrm>
            <a:off x="4661790" y="1234440"/>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21" name="Text Placeholder 4"/>
          <p:cNvSpPr>
            <a:spLocks noGrp="1"/>
          </p:cNvSpPr>
          <p:nvPr>
            <p:ph type="body" sz="quarter" idx="11"/>
          </p:nvPr>
        </p:nvSpPr>
        <p:spPr>
          <a:xfrm>
            <a:off x="4661790" y="2887649"/>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Content Placeholder 5"/>
          <p:cNvSpPr>
            <a:spLocks noGrp="1"/>
          </p:cNvSpPr>
          <p:nvPr>
            <p:ph sz="quarter" idx="12"/>
          </p:nvPr>
        </p:nvSpPr>
        <p:spPr>
          <a:xfrm>
            <a:off x="4661790" y="3116249"/>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3"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4"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©2017</a:t>
            </a:r>
          </a:p>
        </p:txBody>
      </p:sp>
    </p:spTree>
    <p:extLst>
      <p:ext uri="{BB962C8B-B14F-4D97-AF65-F5344CB8AC3E}">
        <p14:creationId xmlns:p14="http://schemas.microsoft.com/office/powerpoint/2010/main" val="40753731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Up: 1 top, 2 bottom">
    <p:spTree>
      <p:nvGrpSpPr>
        <p:cNvPr id="1" name=""/>
        <p:cNvGrpSpPr/>
        <p:nvPr/>
      </p:nvGrpSpPr>
      <p:grpSpPr>
        <a:xfrm>
          <a:off x="0" y="0"/>
          <a:ext cx="0" cy="0"/>
          <a:chOff x="0" y="0"/>
          <a:chExt cx="0" cy="0"/>
        </a:xfrm>
      </p:grpSpPr>
      <p:sp>
        <p:nvSpPr>
          <p:cNvPr id="25" name="Rectangle 2"/>
          <p:cNvSpPr>
            <a:spLocks noGrp="1"/>
          </p:cNvSpPr>
          <p:nvPr>
            <p:ph type="title"/>
          </p:nvPr>
        </p:nvSpPr>
        <p:spPr/>
        <p:txBody>
          <a:bodyPr vert="horz" lIns="91440" tIns="45720" rIns="91440" bIns="45720" rtlCol="0" anchor="t">
            <a:noAutofit/>
          </a:bodyPr>
          <a:lstStyle>
            <a:lvl1pPr>
              <a:defRPr lang="en-US" dirty="0">
                <a:latin typeface="Calibri" panose="020F0502020204030204" pitchFamily="34" charset="0"/>
              </a:defRPr>
            </a:lvl1pPr>
          </a:lstStyle>
          <a:p>
            <a:pPr lvl="0"/>
            <a:r>
              <a:rPr lang="en-US" dirty="0"/>
              <a:t>Click to edit Master title style</a:t>
            </a:r>
          </a:p>
        </p:txBody>
      </p:sp>
      <p:sp>
        <p:nvSpPr>
          <p:cNvPr id="10" name="Text Placeholder 2"/>
          <p:cNvSpPr>
            <a:spLocks noGrp="1"/>
          </p:cNvSpPr>
          <p:nvPr>
            <p:ph type="body" idx="1"/>
          </p:nvPr>
        </p:nvSpPr>
        <p:spPr>
          <a:xfrm>
            <a:off x="457199" y="1005840"/>
            <a:ext cx="822960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57199" y="1234440"/>
            <a:ext cx="822960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5" name="Text Placeholder 4"/>
          <p:cNvSpPr>
            <a:spLocks noGrp="1"/>
          </p:cNvSpPr>
          <p:nvPr>
            <p:ph type="body" sz="quarter" idx="3"/>
          </p:nvPr>
        </p:nvSpPr>
        <p:spPr>
          <a:xfrm>
            <a:off x="457200" y="2887649"/>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5"/>
          <p:cNvSpPr>
            <a:spLocks noGrp="1"/>
          </p:cNvSpPr>
          <p:nvPr>
            <p:ph sz="quarter" idx="10"/>
          </p:nvPr>
        </p:nvSpPr>
        <p:spPr>
          <a:xfrm>
            <a:off x="457200" y="3116249"/>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21" name="Text Placeholder 4"/>
          <p:cNvSpPr>
            <a:spLocks noGrp="1"/>
          </p:cNvSpPr>
          <p:nvPr>
            <p:ph type="body" sz="quarter" idx="11"/>
          </p:nvPr>
        </p:nvSpPr>
        <p:spPr>
          <a:xfrm>
            <a:off x="4661790" y="2887649"/>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Content Placeholder 5"/>
          <p:cNvSpPr>
            <a:spLocks noGrp="1"/>
          </p:cNvSpPr>
          <p:nvPr>
            <p:ph sz="quarter" idx="12"/>
          </p:nvPr>
        </p:nvSpPr>
        <p:spPr>
          <a:xfrm>
            <a:off x="4661790" y="3116249"/>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3"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14"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2089232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Up: 1 Left, 3 Right">
    <p:spTree>
      <p:nvGrpSpPr>
        <p:cNvPr id="1" name=""/>
        <p:cNvGrpSpPr/>
        <p:nvPr/>
      </p:nvGrpSpPr>
      <p:grpSpPr>
        <a:xfrm>
          <a:off x="0" y="0"/>
          <a:ext cx="0" cy="0"/>
          <a:chOff x="0" y="0"/>
          <a:chExt cx="0" cy="0"/>
        </a:xfrm>
      </p:grpSpPr>
      <p:sp>
        <p:nvSpPr>
          <p:cNvPr id="25" name="Rectangle 2"/>
          <p:cNvSpPr>
            <a:spLocks noGrp="1"/>
          </p:cNvSpPr>
          <p:nvPr>
            <p:ph type="title"/>
          </p:nvPr>
        </p:nvSpPr>
        <p:spPr/>
        <p:txBody>
          <a:bodyPr vert="horz" lIns="91440" tIns="45720" rIns="91440" bIns="45720" rtlCol="0" anchor="t">
            <a:noAutofit/>
          </a:bodyPr>
          <a:lstStyle>
            <a:lvl1pPr>
              <a:defRPr lang="en-US" dirty="0">
                <a:latin typeface="Calibri" panose="020F0502020204030204" pitchFamily="34" charset="0"/>
              </a:defRPr>
            </a:lvl1pPr>
          </a:lstStyle>
          <a:p>
            <a:pPr lvl="0"/>
            <a:r>
              <a:rPr lang="en-US" dirty="0"/>
              <a:t>Click to edit Master title style</a:t>
            </a:r>
          </a:p>
        </p:txBody>
      </p:sp>
      <p:sp>
        <p:nvSpPr>
          <p:cNvPr id="10" name="Text Placeholder 2"/>
          <p:cNvSpPr>
            <a:spLocks noGrp="1"/>
          </p:cNvSpPr>
          <p:nvPr>
            <p:ph type="body" idx="1"/>
          </p:nvPr>
        </p:nvSpPr>
        <p:spPr>
          <a:xfrm>
            <a:off x="457200" y="1005840"/>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57200" y="1234440"/>
            <a:ext cx="4023360" cy="342900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5" name="Text Placeholder 4"/>
          <p:cNvSpPr>
            <a:spLocks noGrp="1"/>
          </p:cNvSpPr>
          <p:nvPr>
            <p:ph type="body" sz="quarter" idx="3"/>
          </p:nvPr>
        </p:nvSpPr>
        <p:spPr>
          <a:xfrm>
            <a:off x="4661790" y="1005840"/>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5"/>
          <p:cNvSpPr>
            <a:spLocks noGrp="1"/>
          </p:cNvSpPr>
          <p:nvPr>
            <p:ph sz="quarter" idx="10"/>
          </p:nvPr>
        </p:nvSpPr>
        <p:spPr>
          <a:xfrm>
            <a:off x="4661790" y="1234440"/>
            <a:ext cx="4023360" cy="96012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29" name="Text Placeholder 4"/>
          <p:cNvSpPr>
            <a:spLocks noGrp="1"/>
          </p:cNvSpPr>
          <p:nvPr>
            <p:ph type="body" sz="quarter" idx="11"/>
          </p:nvPr>
        </p:nvSpPr>
        <p:spPr>
          <a:xfrm>
            <a:off x="4661790" y="2256048"/>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0" name="Content Placeholder 5"/>
          <p:cNvSpPr>
            <a:spLocks noGrp="1"/>
          </p:cNvSpPr>
          <p:nvPr>
            <p:ph sz="quarter" idx="12"/>
          </p:nvPr>
        </p:nvSpPr>
        <p:spPr>
          <a:xfrm>
            <a:off x="4661790" y="2484648"/>
            <a:ext cx="4023360" cy="96012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31" name="Text Placeholder 4"/>
          <p:cNvSpPr>
            <a:spLocks noGrp="1"/>
          </p:cNvSpPr>
          <p:nvPr>
            <p:ph type="body" sz="quarter" idx="13"/>
          </p:nvPr>
        </p:nvSpPr>
        <p:spPr>
          <a:xfrm>
            <a:off x="4661790" y="3495953"/>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2" name="Content Placeholder 5"/>
          <p:cNvSpPr>
            <a:spLocks noGrp="1"/>
          </p:cNvSpPr>
          <p:nvPr>
            <p:ph sz="quarter" idx="14"/>
          </p:nvPr>
        </p:nvSpPr>
        <p:spPr>
          <a:xfrm>
            <a:off x="4661790" y="3724553"/>
            <a:ext cx="4023360" cy="96012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33"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34"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26268666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Up: 1 Top, 3 Bottom">
    <p:spTree>
      <p:nvGrpSpPr>
        <p:cNvPr id="1" name=""/>
        <p:cNvGrpSpPr/>
        <p:nvPr/>
      </p:nvGrpSpPr>
      <p:grpSpPr>
        <a:xfrm>
          <a:off x="0" y="0"/>
          <a:ext cx="0" cy="0"/>
          <a:chOff x="0" y="0"/>
          <a:chExt cx="0" cy="0"/>
        </a:xfrm>
      </p:grpSpPr>
      <p:sp>
        <p:nvSpPr>
          <p:cNvPr id="25" name="Rectangle 2"/>
          <p:cNvSpPr>
            <a:spLocks noGrp="1"/>
          </p:cNvSpPr>
          <p:nvPr>
            <p:ph type="title"/>
          </p:nvPr>
        </p:nvSpPr>
        <p:spPr/>
        <p:txBody>
          <a:bodyPr vert="horz" lIns="91440" tIns="45720" rIns="91440" bIns="45720" rtlCol="0" anchor="t">
            <a:noAutofit/>
          </a:bodyPr>
          <a:lstStyle>
            <a:lvl1pPr>
              <a:defRPr lang="en-US" dirty="0">
                <a:latin typeface="Calibri" panose="020F0502020204030204" pitchFamily="34" charset="0"/>
              </a:defRPr>
            </a:lvl1pPr>
          </a:lstStyle>
          <a:p>
            <a:pPr lvl="0"/>
            <a:r>
              <a:rPr lang="en-US" dirty="0"/>
              <a:t>Click to edit Master title style</a:t>
            </a:r>
          </a:p>
        </p:txBody>
      </p:sp>
      <p:sp>
        <p:nvSpPr>
          <p:cNvPr id="10" name="Text Placeholder 2"/>
          <p:cNvSpPr>
            <a:spLocks noGrp="1"/>
          </p:cNvSpPr>
          <p:nvPr>
            <p:ph type="body" idx="1"/>
          </p:nvPr>
        </p:nvSpPr>
        <p:spPr>
          <a:xfrm>
            <a:off x="457199" y="1005840"/>
            <a:ext cx="822960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2"/>
          </p:nvPr>
        </p:nvSpPr>
        <p:spPr>
          <a:xfrm>
            <a:off x="457199" y="1234440"/>
            <a:ext cx="822960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5" name="Text Placeholder 4"/>
          <p:cNvSpPr>
            <a:spLocks noGrp="1"/>
          </p:cNvSpPr>
          <p:nvPr>
            <p:ph type="body" sz="quarter" idx="3"/>
          </p:nvPr>
        </p:nvSpPr>
        <p:spPr>
          <a:xfrm>
            <a:off x="457200" y="2887649"/>
            <a:ext cx="2647711"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5"/>
          <p:cNvSpPr>
            <a:spLocks noGrp="1"/>
          </p:cNvSpPr>
          <p:nvPr>
            <p:ph sz="quarter" idx="10"/>
          </p:nvPr>
        </p:nvSpPr>
        <p:spPr>
          <a:xfrm>
            <a:off x="457200" y="3116249"/>
            <a:ext cx="2647711"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9" name="Text Placeholder 4"/>
          <p:cNvSpPr>
            <a:spLocks noGrp="1"/>
          </p:cNvSpPr>
          <p:nvPr>
            <p:ph type="body" sz="quarter" idx="11"/>
          </p:nvPr>
        </p:nvSpPr>
        <p:spPr>
          <a:xfrm>
            <a:off x="3260491" y="2887649"/>
            <a:ext cx="2647711"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Content Placeholder 5"/>
          <p:cNvSpPr>
            <a:spLocks noGrp="1"/>
          </p:cNvSpPr>
          <p:nvPr>
            <p:ph sz="quarter" idx="12"/>
          </p:nvPr>
        </p:nvSpPr>
        <p:spPr>
          <a:xfrm>
            <a:off x="3260491" y="3116249"/>
            <a:ext cx="2647711"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26" name="Text Placeholder 4"/>
          <p:cNvSpPr>
            <a:spLocks noGrp="1"/>
          </p:cNvSpPr>
          <p:nvPr>
            <p:ph type="body" sz="quarter" idx="13"/>
          </p:nvPr>
        </p:nvSpPr>
        <p:spPr>
          <a:xfrm>
            <a:off x="6039088" y="2887649"/>
            <a:ext cx="2647711"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Content Placeholder 5"/>
          <p:cNvSpPr>
            <a:spLocks noGrp="1"/>
          </p:cNvSpPr>
          <p:nvPr>
            <p:ph sz="quarter" idx="14"/>
          </p:nvPr>
        </p:nvSpPr>
        <p:spPr>
          <a:xfrm>
            <a:off x="6039088" y="3116249"/>
            <a:ext cx="2647711"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28"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29"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41804966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Up">
    <p:spTree>
      <p:nvGrpSpPr>
        <p:cNvPr id="1" name=""/>
        <p:cNvGrpSpPr/>
        <p:nvPr/>
      </p:nvGrpSpPr>
      <p:grpSpPr>
        <a:xfrm>
          <a:off x="0" y="0"/>
          <a:ext cx="0" cy="0"/>
          <a:chOff x="0" y="0"/>
          <a:chExt cx="0" cy="0"/>
        </a:xfrm>
      </p:grpSpPr>
      <p:sp>
        <p:nvSpPr>
          <p:cNvPr id="25" name="Rectangle 2"/>
          <p:cNvSpPr>
            <a:spLocks noGrp="1"/>
          </p:cNvSpPr>
          <p:nvPr>
            <p:ph type="title"/>
          </p:nvPr>
        </p:nvSpPr>
        <p:spPr/>
        <p:txBody>
          <a:bodyPr vert="horz" lIns="91440" tIns="45720" rIns="91440" bIns="45720" rtlCol="0" anchor="t">
            <a:noAutofit/>
          </a:bodyPr>
          <a:lstStyle>
            <a:lvl1pPr>
              <a:defRPr lang="en-US" dirty="0">
                <a:latin typeface="Calibri" panose="020F0502020204030204" pitchFamily="34" charset="0"/>
              </a:defRPr>
            </a:lvl1pPr>
          </a:lstStyle>
          <a:p>
            <a:pPr lvl="0"/>
            <a:r>
              <a:rPr lang="en-US" dirty="0"/>
              <a:t>Click to edit Master title style</a:t>
            </a:r>
          </a:p>
        </p:txBody>
      </p:sp>
      <p:sp>
        <p:nvSpPr>
          <p:cNvPr id="15" name="Text Placeholder 4"/>
          <p:cNvSpPr>
            <a:spLocks noGrp="1"/>
          </p:cNvSpPr>
          <p:nvPr>
            <p:ph type="body" sz="quarter" idx="3"/>
          </p:nvPr>
        </p:nvSpPr>
        <p:spPr>
          <a:xfrm>
            <a:off x="457200" y="2887649"/>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8" name="Content Placeholder 5"/>
          <p:cNvSpPr>
            <a:spLocks noGrp="1"/>
          </p:cNvSpPr>
          <p:nvPr>
            <p:ph sz="quarter" idx="10"/>
          </p:nvPr>
        </p:nvSpPr>
        <p:spPr>
          <a:xfrm>
            <a:off x="457200" y="3116249"/>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21" name="Text Placeholder 4"/>
          <p:cNvSpPr>
            <a:spLocks noGrp="1"/>
          </p:cNvSpPr>
          <p:nvPr>
            <p:ph type="body" sz="quarter" idx="11"/>
          </p:nvPr>
        </p:nvSpPr>
        <p:spPr>
          <a:xfrm>
            <a:off x="4661790" y="2887649"/>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Content Placeholder 5"/>
          <p:cNvSpPr>
            <a:spLocks noGrp="1"/>
          </p:cNvSpPr>
          <p:nvPr>
            <p:ph sz="quarter" idx="12"/>
          </p:nvPr>
        </p:nvSpPr>
        <p:spPr>
          <a:xfrm>
            <a:off x="4661790" y="3116249"/>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3" name="Text Placeholder 4"/>
          <p:cNvSpPr>
            <a:spLocks noGrp="1"/>
          </p:cNvSpPr>
          <p:nvPr>
            <p:ph type="body" sz="quarter" idx="13"/>
          </p:nvPr>
        </p:nvSpPr>
        <p:spPr>
          <a:xfrm>
            <a:off x="457200" y="1005840"/>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5"/>
          <p:cNvSpPr>
            <a:spLocks noGrp="1"/>
          </p:cNvSpPr>
          <p:nvPr>
            <p:ph sz="quarter" idx="14"/>
          </p:nvPr>
        </p:nvSpPr>
        <p:spPr>
          <a:xfrm>
            <a:off x="457200" y="1234440"/>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6" name="Text Placeholder 4"/>
          <p:cNvSpPr>
            <a:spLocks noGrp="1"/>
          </p:cNvSpPr>
          <p:nvPr>
            <p:ph type="body" sz="quarter" idx="15"/>
          </p:nvPr>
        </p:nvSpPr>
        <p:spPr>
          <a:xfrm>
            <a:off x="4661790" y="1005840"/>
            <a:ext cx="4023360" cy="228600"/>
          </a:xfrm>
          <a:prstGeom prst="rect">
            <a:avLst/>
          </a:prstGeom>
          <a:solidFill>
            <a:schemeClr val="accent2"/>
          </a:solidFill>
        </p:spPr>
        <p:txBody>
          <a:bodyPr anchor="ctr"/>
          <a:lstStyle>
            <a:lvl1pPr marL="0" indent="0">
              <a:lnSpc>
                <a:spcPct val="90000"/>
              </a:lnSpc>
              <a:buNone/>
              <a:defRPr sz="1100" b="1">
                <a:solidFill>
                  <a:schemeClr val="bg1"/>
                </a:solidFill>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5"/>
          <p:cNvSpPr>
            <a:spLocks noGrp="1"/>
          </p:cNvSpPr>
          <p:nvPr>
            <p:ph sz="quarter" idx="16"/>
          </p:nvPr>
        </p:nvSpPr>
        <p:spPr>
          <a:xfrm>
            <a:off x="4661790" y="1234440"/>
            <a:ext cx="4023360" cy="1554480"/>
          </a:xfrm>
          <a:prstGeom prst="rect">
            <a:avLst/>
          </a:prstGeom>
        </p:spPr>
        <p:txBody>
          <a:bodyPr/>
          <a:lstStyle>
            <a:lvl1pPr marL="0" indent="0">
              <a:spcBef>
                <a:spcPts val="0"/>
              </a:spcBef>
              <a:spcAft>
                <a:spcPts val="0"/>
              </a:spcAft>
              <a:buNone/>
              <a:defRPr sz="1100">
                <a:latin typeface="Calibri" panose="020F0502020204030204" pitchFamily="34" charset="0"/>
              </a:defRPr>
            </a:lvl1pPr>
            <a:lvl2pPr marL="457200" indent="0">
              <a:spcBef>
                <a:spcPts val="0"/>
              </a:spcBef>
              <a:spcAft>
                <a:spcPts val="0"/>
              </a:spcAft>
              <a:buNone/>
              <a:defRPr sz="1100"/>
            </a:lvl2pPr>
            <a:lvl3pPr marL="914400" indent="0">
              <a:spcBef>
                <a:spcPts val="0"/>
              </a:spcBef>
              <a:spcAft>
                <a:spcPts val="0"/>
              </a:spcAft>
              <a:buNone/>
              <a:defRPr sz="1100"/>
            </a:lvl3pPr>
            <a:lvl4pPr marL="1371600" indent="0">
              <a:spcBef>
                <a:spcPts val="0"/>
              </a:spcBef>
              <a:spcAft>
                <a:spcPts val="0"/>
              </a:spcAft>
              <a:buNone/>
              <a:defRPr sz="1100"/>
            </a:lvl4pPr>
            <a:lvl5pPr marL="1828800" indent="0">
              <a:spcBef>
                <a:spcPts val="0"/>
              </a:spcBef>
              <a:spcAft>
                <a:spcPts val="0"/>
              </a:spcAft>
              <a:buNone/>
              <a:defRPr sz="1100"/>
            </a:lvl5pPr>
            <a:lvl6pPr>
              <a:defRPr sz="1600"/>
            </a:lvl6pPr>
            <a:lvl7pPr>
              <a:defRPr sz="1600"/>
            </a:lvl7pPr>
            <a:lvl8pPr>
              <a:defRPr sz="1600"/>
            </a:lvl8pPr>
            <a:lvl9pPr>
              <a:defRPr sz="1600"/>
            </a:lvl9pPr>
          </a:lstStyle>
          <a:p>
            <a:pPr lvl="0"/>
            <a:r>
              <a:rPr lang="en-US" dirty="0"/>
              <a:t>Click to edit Master text styles</a:t>
            </a:r>
          </a:p>
        </p:txBody>
      </p:sp>
      <p:sp>
        <p:nvSpPr>
          <p:cNvPr id="19" name="Slide Number Placeholder 5"/>
          <p:cNvSpPr txBox="1">
            <a:spLocks/>
          </p:cNvSpPr>
          <p:nvPr userDrawn="1"/>
        </p:nvSpPr>
        <p:spPr>
          <a:xfrm>
            <a:off x="8492671" y="4937760"/>
            <a:ext cx="422729" cy="182880"/>
          </a:xfrm>
          <a:prstGeom prst="rect">
            <a:avLst/>
          </a:prstGeom>
        </p:spPr>
        <p:txBody>
          <a:bodyPr wrap="square" lIns="91440" rIns="9144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49A8FEAD-1221-A146-8246-CBDABD810CF9}" type="slidenum">
              <a:rPr kumimoji="0" lang="en-US" sz="750" b="0" i="0" u="none" strike="noStrike" kern="1200" cap="none" spc="0" normalizeH="0" baseline="0" noProof="0" smtClean="0">
                <a:ln>
                  <a:noFill/>
                </a:ln>
                <a:solidFill>
                  <a:schemeClr val="tx1">
                    <a:lumMod val="50000"/>
                    <a:lumOff val="50000"/>
                  </a:schemeClr>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n-ea"/>
              <a:cs typeface="+mn-cs"/>
            </a:endParaRPr>
          </a:p>
        </p:txBody>
      </p:sp>
      <p:sp>
        <p:nvSpPr>
          <p:cNvPr id="20" name="TextBox 35"/>
          <p:cNvSpPr txBox="1"/>
          <p:nvPr userDrawn="1"/>
        </p:nvSpPr>
        <p:spPr>
          <a:xfrm>
            <a:off x="228600"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©2016</a:t>
            </a:r>
          </a:p>
        </p:txBody>
      </p:sp>
    </p:spTree>
    <p:extLst>
      <p:ext uri="{BB962C8B-B14F-4D97-AF65-F5344CB8AC3E}">
        <p14:creationId xmlns:p14="http://schemas.microsoft.com/office/powerpoint/2010/main" val="20266465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Title and Content Dark 2col">
    <p:bg>
      <p:bgPr>
        <a:gradFill rotWithShape="0">
          <a:gsLst>
            <a:gs pos="0">
              <a:srgbClr val="043350"/>
            </a:gs>
            <a:gs pos="100000">
              <a:srgbClr val="011A28"/>
            </a:gs>
          </a:gsLst>
          <a:lin ang="54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5739" y="206374"/>
            <a:ext cx="2681820" cy="4710113"/>
          </a:xfrm>
        </p:spPr>
        <p:txBody>
          <a:bodyPr/>
          <a:lstStyle>
            <a:lvl1pPr algn="l">
              <a:defRPr>
                <a:solidFill>
                  <a:schemeClr val="bg1"/>
                </a:solidFill>
                <a:latin typeface="Calibri" panose="020F0502020204030204" pitchFamily="34" charset="0"/>
              </a:defRPr>
            </a:lvl1pPr>
          </a:lstStyle>
          <a:p>
            <a:r>
              <a:rPr lang="en-US" dirty="0"/>
              <a:t>Click to edit Master title style</a:t>
            </a:r>
          </a:p>
        </p:txBody>
      </p:sp>
      <p:sp>
        <p:nvSpPr>
          <p:cNvPr id="7" name="Content Placeholder 2"/>
          <p:cNvSpPr>
            <a:spLocks noGrp="1"/>
          </p:cNvSpPr>
          <p:nvPr>
            <p:ph idx="1"/>
          </p:nvPr>
        </p:nvSpPr>
        <p:spPr>
          <a:xfrm>
            <a:off x="2947916" y="205978"/>
            <a:ext cx="6010346" cy="4723415"/>
          </a:xfrm>
          <a:prstGeom prst="rect">
            <a:avLst/>
          </a:prstGeom>
        </p:spPr>
        <p:txBody>
          <a:bodyPr anchor="ctr"/>
          <a:lstStyle>
            <a:lvl1pPr marL="0" indent="0" algn="ctr">
              <a:buNone/>
              <a:defRPr baseline="0">
                <a:solidFill>
                  <a:schemeClr val="bg1"/>
                </a:solidFill>
                <a:latin typeface="Calibri" panose="020F0502020204030204" pitchFamily="34" charset="0"/>
              </a:defRPr>
            </a:lvl1pPr>
          </a:lstStyle>
          <a:p>
            <a:pPr lvl="0"/>
            <a:r>
              <a:rPr lang="en-US" dirty="0"/>
              <a:t>Click to edit Master text styles</a:t>
            </a:r>
          </a:p>
        </p:txBody>
      </p:sp>
      <p:pic>
        <p:nvPicPr>
          <p:cNvPr id="3" name="Picture 6" hidden="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59688" y="4700588"/>
            <a:ext cx="1298575" cy="23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5"/>
          <p:cNvSpPr txBox="1">
            <a:spLocks/>
          </p:cNvSpPr>
          <p:nvPr userDrawn="1"/>
        </p:nvSpPr>
        <p:spPr>
          <a:xfrm>
            <a:off x="8470900" y="4916488"/>
            <a:ext cx="422275" cy="182562"/>
          </a:xfrm>
          <a:prstGeom prst="rect">
            <a:avLst/>
          </a:prstGeom>
        </p:spPr>
        <p:txBody>
          <a:bodyPr anchor="ctr"/>
          <a:lstStyle>
            <a:lvl1pPr>
              <a:defRPr>
                <a:solidFill>
                  <a:schemeClr val="tx1"/>
                </a:solidFill>
                <a:latin typeface="Calibri" panose="020F0502020204030204" pitchFamily="34" charset="0"/>
                <a:ea typeface="ヒラギノ角ゴ Pro W3" pitchFamily="126" charset="-128"/>
              </a:defRPr>
            </a:lvl1pPr>
            <a:lvl2pPr marL="742950" indent="-285750">
              <a:defRPr>
                <a:solidFill>
                  <a:schemeClr val="tx1"/>
                </a:solidFill>
                <a:latin typeface="Calibri" panose="020F0502020204030204" pitchFamily="34" charset="0"/>
                <a:ea typeface="ヒラギノ角ゴ Pro W3" pitchFamily="126" charset="-128"/>
              </a:defRPr>
            </a:lvl2pPr>
            <a:lvl3pPr marL="1143000" indent="-228600">
              <a:defRPr>
                <a:solidFill>
                  <a:schemeClr val="tx1"/>
                </a:solidFill>
                <a:latin typeface="Calibri" panose="020F0502020204030204" pitchFamily="34" charset="0"/>
                <a:ea typeface="ヒラギノ角ゴ Pro W3" pitchFamily="126" charset="-128"/>
              </a:defRPr>
            </a:lvl3pPr>
            <a:lvl4pPr marL="1600200" indent="-228600">
              <a:defRPr>
                <a:solidFill>
                  <a:schemeClr val="tx1"/>
                </a:solidFill>
                <a:latin typeface="Calibri" panose="020F0502020204030204" pitchFamily="34" charset="0"/>
                <a:ea typeface="ヒラギノ角ゴ Pro W3" pitchFamily="126" charset="-128"/>
              </a:defRPr>
            </a:lvl4pPr>
            <a:lvl5pPr marL="2057400" indent="-228600">
              <a:defRPr>
                <a:solidFill>
                  <a:schemeClr val="tx1"/>
                </a:solidFill>
                <a:latin typeface="Calibri" panose="020F0502020204030204" pitchFamily="34" charset="0"/>
                <a:ea typeface="ヒラギノ角ゴ Pro W3" pitchFamily="126"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itchFamily="126"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itchFamily="126"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itchFamily="126"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ヒラギノ角ゴ Pro W3" pitchFamily="126" charset="-128"/>
              </a:defRPr>
            </a:lvl9pPr>
          </a:lstStyle>
          <a:p>
            <a:pPr algn="r" eaLnBrk="1" hangingPunct="1"/>
            <a:fld id="{EAE94646-9738-4974-980B-B1E040E550E1}" type="slidenum">
              <a:rPr lang="en-US" altLang="en-US" sz="700" smtClean="0">
                <a:solidFill>
                  <a:srgbClr val="7F7F7F"/>
                </a:solidFill>
                <a:latin typeface="Calibri" panose="020F0502020204030204" pitchFamily="34" charset="0"/>
              </a:rPr>
              <a:pPr algn="r" eaLnBrk="1" hangingPunct="1"/>
              <a:t>‹#›</a:t>
            </a:fld>
            <a:endParaRPr lang="en-US" altLang="en-US" sz="700" dirty="0">
              <a:solidFill>
                <a:srgbClr val="7F7F7F"/>
              </a:solidFill>
              <a:latin typeface="Calibri" panose="020F0502020204030204" pitchFamily="34" charset="0"/>
            </a:endParaRPr>
          </a:p>
        </p:txBody>
      </p:sp>
      <p:sp>
        <p:nvSpPr>
          <p:cNvPr id="5" name="TextBox 35"/>
          <p:cNvSpPr txBox="1"/>
          <p:nvPr userDrawn="1"/>
        </p:nvSpPr>
        <p:spPr>
          <a:xfrm>
            <a:off x="185738" y="4907741"/>
            <a:ext cx="2994025" cy="200055"/>
          </a:xfrm>
          <a:prstGeom prst="rect">
            <a:avLst/>
          </a:prstGeom>
          <a:noFill/>
        </p:spPr>
        <p:txBody>
          <a:bodyPr anchor="ctr">
            <a:spAutoFit/>
          </a:bodyPr>
          <a:lstStyle>
            <a:lvl1pPr eaLnBrk="0" hangingPunct="0">
              <a:defRPr sz="2400">
                <a:solidFill>
                  <a:schemeClr val="tx1"/>
                </a:solidFill>
                <a:latin typeface="Calibri" panose="020F0502020204030204" pitchFamily="34" charset="0"/>
                <a:ea typeface="ヒラギノ角ゴ Pro W3" pitchFamily="126" charset="-128"/>
              </a:defRPr>
            </a:lvl1pPr>
            <a:lvl2pPr marL="742950" indent="-285750" eaLnBrk="0" hangingPunct="0">
              <a:defRPr sz="2400">
                <a:solidFill>
                  <a:schemeClr val="tx1"/>
                </a:solidFill>
                <a:latin typeface="Calibri" panose="020F0502020204030204" pitchFamily="34" charset="0"/>
                <a:ea typeface="ヒラギノ角ゴ Pro W3" pitchFamily="126" charset="-128"/>
              </a:defRPr>
            </a:lvl2pPr>
            <a:lvl3pPr marL="1143000" indent="-228600" eaLnBrk="0" hangingPunct="0">
              <a:defRPr sz="2400">
                <a:solidFill>
                  <a:schemeClr val="tx1"/>
                </a:solidFill>
                <a:latin typeface="Calibri" panose="020F0502020204030204" pitchFamily="34" charset="0"/>
                <a:ea typeface="ヒラギノ角ゴ Pro W3" pitchFamily="126" charset="-128"/>
              </a:defRPr>
            </a:lvl3pPr>
            <a:lvl4pPr marL="1600200" indent="-228600" eaLnBrk="0" hangingPunct="0">
              <a:defRPr sz="2400">
                <a:solidFill>
                  <a:schemeClr val="tx1"/>
                </a:solidFill>
                <a:latin typeface="Calibri" panose="020F0502020204030204" pitchFamily="34" charset="0"/>
                <a:ea typeface="ヒラギノ角ゴ Pro W3" pitchFamily="126" charset="-128"/>
              </a:defRPr>
            </a:lvl4pPr>
            <a:lvl5pPr marL="2057400" indent="-228600" eaLnBrk="0" hangingPunct="0">
              <a:defRPr sz="2400">
                <a:solidFill>
                  <a:schemeClr val="tx1"/>
                </a:solidFill>
                <a:latin typeface="Calibri" panose="020F0502020204030204" pitchFamily="34" charset="0"/>
                <a:ea typeface="ヒラギノ角ゴ Pro W3" pitchFamily="126"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ヒラギノ角ゴ Pro W3" pitchFamily="126" charset="-128"/>
              </a:defRPr>
            </a:lvl9pPr>
          </a:lstStyle>
          <a:p>
            <a:pPr eaLnBrk="1" hangingPunct="1">
              <a:defRPr/>
            </a:pPr>
            <a:r>
              <a:rPr lang="en-US" altLang="en-US" sz="700" dirty="0">
                <a:solidFill>
                  <a:srgbClr val="7F7F7F"/>
                </a:solidFill>
                <a:latin typeface="Arial" panose="020B0604020202020204" pitchFamily="34" charset="0"/>
                <a:cs typeface="Arial" panose="020B0604020202020204" pitchFamily="34" charset="0"/>
              </a:rPr>
              <a:t>Accruent Confidential and Proprietary ©2015</a:t>
            </a:r>
          </a:p>
        </p:txBody>
      </p:sp>
    </p:spTree>
    <p:extLst>
      <p:ext uri="{BB962C8B-B14F-4D97-AF65-F5344CB8AC3E}">
        <p14:creationId xmlns:p14="http://schemas.microsoft.com/office/powerpoint/2010/main" val="10104512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Dark Ble Blank">
    <p:bg>
      <p:bgPr>
        <a:solidFill>
          <a:schemeClr val="accent2"/>
        </a:solidFill>
        <a:effectLst/>
      </p:bgPr>
    </p:bg>
    <p:spTree>
      <p:nvGrpSpPr>
        <p:cNvPr id="1" name=""/>
        <p:cNvGrpSpPr/>
        <p:nvPr/>
      </p:nvGrpSpPr>
      <p:grpSpPr>
        <a:xfrm>
          <a:off x="0" y="0"/>
          <a:ext cx="0" cy="0"/>
          <a:chOff x="0" y="0"/>
          <a:chExt cx="0" cy="0"/>
        </a:xfrm>
      </p:grpSpPr>
      <p:pic>
        <p:nvPicPr>
          <p:cNvPr id="1027" name="Picture 3" hidden="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66019" y="4317861"/>
            <a:ext cx="163988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hidden="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8070" y="666751"/>
            <a:ext cx="2196202" cy="39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oup 23" hidden="1"/>
          <p:cNvGrpSpPr/>
          <p:nvPr/>
        </p:nvGrpSpPr>
        <p:grpSpPr>
          <a:xfrm>
            <a:off x="8385175" y="-4763"/>
            <a:ext cx="755650" cy="5146676"/>
            <a:chOff x="8385175" y="-4763"/>
            <a:chExt cx="755650" cy="5146676"/>
          </a:xfrm>
          <a:solidFill>
            <a:schemeClr val="accent1">
              <a:alpha val="24000"/>
            </a:schemeClr>
          </a:solidFill>
        </p:grpSpPr>
        <p:sp>
          <p:nvSpPr>
            <p:cNvPr id="6" name="Freeform 6"/>
            <p:cNvSpPr>
              <a:spLocks/>
            </p:cNvSpPr>
            <p:nvPr/>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sp>
          <p:nvSpPr>
            <p:cNvPr id="8" name="Freeform 8"/>
            <p:cNvSpPr>
              <a:spLocks/>
            </p:cNvSpPr>
            <p:nvPr/>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grpSp>
      <p:grpSp>
        <p:nvGrpSpPr>
          <p:cNvPr id="23" name="Group 22" hidden="1"/>
          <p:cNvGrpSpPr/>
          <p:nvPr/>
        </p:nvGrpSpPr>
        <p:grpSpPr>
          <a:xfrm>
            <a:off x="7485063" y="-4763"/>
            <a:ext cx="1655762" cy="5146676"/>
            <a:chOff x="7485063" y="-4763"/>
            <a:chExt cx="1655762" cy="5146676"/>
          </a:xfrm>
          <a:solidFill>
            <a:schemeClr val="accent1">
              <a:alpha val="20000"/>
            </a:schemeClr>
          </a:solidFill>
        </p:grpSpPr>
        <p:sp>
          <p:nvSpPr>
            <p:cNvPr id="10" name="Freeform 10"/>
            <p:cNvSpPr>
              <a:spLocks/>
            </p:cNvSpPr>
            <p:nvPr/>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sp>
          <p:nvSpPr>
            <p:cNvPr id="13" name="Freeform 12"/>
            <p:cNvSpPr>
              <a:spLocks/>
            </p:cNvSpPr>
            <p:nvPr/>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grpSp>
      <p:grpSp>
        <p:nvGrpSpPr>
          <p:cNvPr id="22" name="Group 21" hidden="1"/>
          <p:cNvGrpSpPr/>
          <p:nvPr/>
        </p:nvGrpSpPr>
        <p:grpSpPr>
          <a:xfrm>
            <a:off x="6583363" y="-4763"/>
            <a:ext cx="2557462" cy="5146676"/>
            <a:chOff x="6583363" y="-4763"/>
            <a:chExt cx="2557462" cy="5146676"/>
          </a:xfrm>
          <a:solidFill>
            <a:schemeClr val="accent1">
              <a:alpha val="16000"/>
            </a:schemeClr>
          </a:solidFill>
        </p:grpSpPr>
        <p:sp>
          <p:nvSpPr>
            <p:cNvPr id="15" name="Freeform 14"/>
            <p:cNvSpPr>
              <a:spLocks/>
            </p:cNvSpPr>
            <p:nvPr/>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sp>
          <p:nvSpPr>
            <p:cNvPr id="17" name="Freeform 16"/>
            <p:cNvSpPr>
              <a:spLocks/>
            </p:cNvSpPr>
            <p:nvPr/>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grpSp>
      <p:sp>
        <p:nvSpPr>
          <p:cNvPr id="19" name="Freeform 18" hidden="1"/>
          <p:cNvSpPr>
            <a:spLocks/>
          </p:cNvSpPr>
          <p:nvPr/>
        </p:nvSpPr>
        <p:spPr bwMode="auto">
          <a:xfrm>
            <a:off x="5684838" y="-4762"/>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chemeClr val="accent1">
              <a:alpha val="12000"/>
            </a:schemeClr>
          </a:solidFill>
          <a:ln>
            <a:noFill/>
          </a:ln>
        </p:spPr>
        <p:txBody>
          <a:bodyPr vert="horz" wrap="square" lIns="68580" tIns="34290" rIns="68580" bIns="34290" numCol="1" anchor="t" anchorCtr="0" compatLnSpc="1">
            <a:prstTxWarp prst="textNoShape">
              <a:avLst/>
            </a:prstTxWarp>
          </a:bodyPr>
          <a:lstStyle/>
          <a:p>
            <a:endParaRPr lang="en-US" sz="1350" dirty="0">
              <a:solidFill>
                <a:prstClr val="black"/>
              </a:solidFill>
              <a:latin typeface="Calibri" panose="020F0502020204030204" pitchFamily="34" charset="0"/>
            </a:endParaRPr>
          </a:p>
        </p:txBody>
      </p:sp>
      <p:pic>
        <p:nvPicPr>
          <p:cNvPr id="14" name="Picture 3" hidden="1"/>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066019" y="4317861"/>
            <a:ext cx="163988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hidden="1"/>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68070" y="666751"/>
            <a:ext cx="2196202" cy="39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 name="Group 17" hidden="1"/>
          <p:cNvGrpSpPr/>
          <p:nvPr userDrawn="1"/>
        </p:nvGrpSpPr>
        <p:grpSpPr>
          <a:xfrm>
            <a:off x="8385175" y="-4763"/>
            <a:ext cx="755650" cy="5146676"/>
            <a:chOff x="8385175" y="-4763"/>
            <a:chExt cx="755650" cy="5146676"/>
          </a:xfrm>
          <a:solidFill>
            <a:schemeClr val="accent1">
              <a:alpha val="24000"/>
            </a:schemeClr>
          </a:solidFill>
        </p:grpSpPr>
        <p:sp>
          <p:nvSpPr>
            <p:cNvPr id="20"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sp>
          <p:nvSpPr>
            <p:cNvPr id="21"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grpSp>
      <p:grpSp>
        <p:nvGrpSpPr>
          <p:cNvPr id="25" name="Group 24" hidden="1"/>
          <p:cNvGrpSpPr/>
          <p:nvPr userDrawn="1"/>
        </p:nvGrpSpPr>
        <p:grpSpPr>
          <a:xfrm>
            <a:off x="7485063" y="-4763"/>
            <a:ext cx="1655762" cy="5146676"/>
            <a:chOff x="7485063" y="-4763"/>
            <a:chExt cx="1655762" cy="5146676"/>
          </a:xfrm>
          <a:solidFill>
            <a:schemeClr val="accent1">
              <a:alpha val="20000"/>
            </a:schemeClr>
          </a:solidFill>
        </p:grpSpPr>
        <p:sp>
          <p:nvSpPr>
            <p:cNvPr id="26"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sp>
          <p:nvSpPr>
            <p:cNvPr id="27" name="Freeform 26"/>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grpSp>
      <p:grpSp>
        <p:nvGrpSpPr>
          <p:cNvPr id="28" name="Group 27" hidden="1"/>
          <p:cNvGrpSpPr/>
          <p:nvPr userDrawn="1"/>
        </p:nvGrpSpPr>
        <p:grpSpPr>
          <a:xfrm>
            <a:off x="6583363" y="-4763"/>
            <a:ext cx="2557462" cy="5146676"/>
            <a:chOff x="6583363" y="-4763"/>
            <a:chExt cx="2557462" cy="5146676"/>
          </a:xfrm>
          <a:solidFill>
            <a:schemeClr val="accent1">
              <a:alpha val="16000"/>
            </a:schemeClr>
          </a:solidFill>
        </p:grpSpPr>
        <p:sp>
          <p:nvSpPr>
            <p:cNvPr id="29" name="Freeform 28"/>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sp>
          <p:nvSpPr>
            <p:cNvPr id="30" name="Freeform 29"/>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solidFill>
                  <a:prstClr val="black"/>
                </a:solidFill>
                <a:latin typeface="Calibri" panose="020F0502020204030204" pitchFamily="34" charset="0"/>
              </a:endParaRPr>
            </a:p>
          </p:txBody>
        </p:sp>
      </p:grpSp>
      <p:sp>
        <p:nvSpPr>
          <p:cNvPr id="31" name="Freeform 30" hidden="1"/>
          <p:cNvSpPr>
            <a:spLocks/>
          </p:cNvSpPr>
          <p:nvPr userDrawn="1"/>
        </p:nvSpPr>
        <p:spPr bwMode="auto">
          <a:xfrm>
            <a:off x="5684838" y="-4762"/>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chemeClr val="accent1">
              <a:alpha val="12000"/>
            </a:schemeClr>
          </a:solidFill>
          <a:ln>
            <a:noFill/>
          </a:ln>
        </p:spPr>
        <p:txBody>
          <a:bodyPr vert="horz" wrap="square" lIns="68580" tIns="34290" rIns="68580" bIns="34290" numCol="1" anchor="t" anchorCtr="0" compatLnSpc="1">
            <a:prstTxWarp prst="textNoShape">
              <a:avLst/>
            </a:prstTxWarp>
          </a:bodyPr>
          <a:lstStyle/>
          <a:p>
            <a:endParaRPr lang="en-US" sz="1350" dirty="0">
              <a:solidFill>
                <a:prstClr val="black"/>
              </a:solidFill>
              <a:latin typeface="Calibri" panose="020F0502020204030204" pitchFamily="34" charset="0"/>
            </a:endParaRPr>
          </a:p>
        </p:txBody>
      </p:sp>
    </p:spTree>
    <p:extLst>
      <p:ext uri="{BB962C8B-B14F-4D97-AF65-F5344CB8AC3E}">
        <p14:creationId xmlns:p14="http://schemas.microsoft.com/office/powerpoint/2010/main" val="19507842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Slide (custom)">
    <p:bg>
      <p:bgPr>
        <a:solidFill>
          <a:schemeClr val="tx2"/>
        </a:solidFill>
        <a:effectLst/>
      </p:bgPr>
    </p:bg>
    <p:spTree>
      <p:nvGrpSpPr>
        <p:cNvPr id="1" name=""/>
        <p:cNvGrpSpPr/>
        <p:nvPr/>
      </p:nvGrpSpPr>
      <p:grpSpPr>
        <a:xfrm>
          <a:off x="0" y="0"/>
          <a:ext cx="0" cy="0"/>
          <a:chOff x="0" y="0"/>
          <a:chExt cx="0" cy="0"/>
        </a:xfrm>
      </p:grpSpPr>
      <p:grpSp>
        <p:nvGrpSpPr>
          <p:cNvPr id="4" name="Group 3" hidden="1"/>
          <p:cNvGrpSpPr/>
          <p:nvPr userDrawn="1"/>
        </p:nvGrpSpPr>
        <p:grpSpPr>
          <a:xfrm>
            <a:off x="5684839" y="-4763"/>
            <a:ext cx="3455987" cy="5146676"/>
            <a:chOff x="5684838" y="-4763"/>
            <a:chExt cx="3455987" cy="5146676"/>
          </a:xfrm>
        </p:grpSpPr>
        <p:grpSp>
          <p:nvGrpSpPr>
            <p:cNvPr id="24" name="Group 23"/>
            <p:cNvGrpSpPr/>
            <p:nvPr userDrawn="1"/>
          </p:nvGrpSpPr>
          <p:grpSpPr>
            <a:xfrm>
              <a:off x="8385175" y="-4763"/>
              <a:ext cx="755650" cy="5146676"/>
              <a:chOff x="8385175" y="-4763"/>
              <a:chExt cx="755650" cy="5146676"/>
            </a:xfrm>
            <a:solidFill>
              <a:srgbClr val="FFFFFF">
                <a:alpha val="12000"/>
              </a:srgb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sp>
            <p:nvSpPr>
              <p:cNvPr id="8"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grpSp>
          <p:nvGrpSpPr>
            <p:cNvPr id="23" name="Group 22"/>
            <p:cNvGrpSpPr/>
            <p:nvPr userDrawn="1"/>
          </p:nvGrpSpPr>
          <p:grpSpPr>
            <a:xfrm>
              <a:off x="7485063" y="-4763"/>
              <a:ext cx="1655762" cy="5146676"/>
              <a:chOff x="7485063" y="-4763"/>
              <a:chExt cx="1655762" cy="5146676"/>
            </a:xfrm>
            <a:solidFill>
              <a:srgbClr val="FFFFFF">
                <a:alpha val="10000"/>
              </a:srgb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sp>
            <p:nvSpPr>
              <p:cNvPr id="13" name="Freeform 12"/>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grpSp>
          <p:nvGrpSpPr>
            <p:cNvPr id="22" name="Group 21"/>
            <p:cNvGrpSpPr/>
            <p:nvPr userDrawn="1"/>
          </p:nvGrpSpPr>
          <p:grpSpPr>
            <a:xfrm>
              <a:off x="6583363" y="-4763"/>
              <a:ext cx="2557462" cy="5146676"/>
              <a:chOff x="6583363" y="-4763"/>
              <a:chExt cx="2557462" cy="5146676"/>
            </a:xfrm>
            <a:solidFill>
              <a:srgbClr val="FFFFFF">
                <a:alpha val="8000"/>
              </a:srgbClr>
            </a:solidFill>
          </p:grpSpPr>
          <p:sp>
            <p:nvSpPr>
              <p:cNvPr id="15" name="Freeform 14"/>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sp>
            <p:nvSpPr>
              <p:cNvPr id="17" name="Freeform 16"/>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sp>
          <p:nvSpPr>
            <p:cNvPr id="19" name="Freeform 18"/>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sp>
        <p:nvSpPr>
          <p:cNvPr id="7" name="Picture Placeholder 6"/>
          <p:cNvSpPr>
            <a:spLocks noGrp="1"/>
          </p:cNvSpPr>
          <p:nvPr>
            <p:ph type="pic" sz="quarter" idx="10" hasCustomPrompt="1"/>
          </p:nvPr>
        </p:nvSpPr>
        <p:spPr>
          <a:xfrm>
            <a:off x="3886200" y="976450"/>
            <a:ext cx="1371600" cy="1371600"/>
          </a:xfrm>
        </p:spPr>
        <p:txBody>
          <a:bodyPr anchor="ctr"/>
          <a:lstStyle>
            <a:lvl1pPr marL="0" indent="0" algn="ctr">
              <a:buNone/>
              <a:defRPr>
                <a:solidFill>
                  <a:schemeClr val="bg1"/>
                </a:solidFill>
                <a:latin typeface="Calibri" panose="020F0502020204030204" pitchFamily="34" charset="0"/>
              </a:defRPr>
            </a:lvl1pPr>
          </a:lstStyle>
          <a:p>
            <a:r>
              <a:rPr lang="en-US" dirty="0"/>
              <a:t>Click to select custom Icon</a:t>
            </a:r>
          </a:p>
        </p:txBody>
      </p:sp>
      <p:pic>
        <p:nvPicPr>
          <p:cNvPr id="21"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287916" y="4639030"/>
            <a:ext cx="1553029"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itle 1"/>
          <p:cNvSpPr>
            <a:spLocks noGrp="1"/>
          </p:cNvSpPr>
          <p:nvPr>
            <p:ph type="ctrTitle"/>
          </p:nvPr>
        </p:nvSpPr>
        <p:spPr>
          <a:xfrm>
            <a:off x="457200" y="2909887"/>
            <a:ext cx="8229600" cy="914400"/>
          </a:xfrm>
        </p:spPr>
        <p:txBody>
          <a:bodyPr anchor="ctr">
            <a:normAutofit/>
          </a:bodyPr>
          <a:lstStyle>
            <a:lvl1pPr algn="ctr">
              <a:defRPr sz="3000" b="0">
                <a:solidFill>
                  <a:schemeClr val="bg1"/>
                </a:solidFill>
                <a:latin typeface="Calibri" panose="020F0502020204030204" pitchFamily="34" charset="0"/>
              </a:defRPr>
            </a:lvl1pPr>
          </a:lstStyle>
          <a:p>
            <a:r>
              <a:rPr lang="en-US" dirty="0"/>
              <a:t>Click to edit Master title style</a:t>
            </a:r>
          </a:p>
        </p:txBody>
      </p:sp>
      <p:sp>
        <p:nvSpPr>
          <p:cNvPr id="20" name="Subtitle 2"/>
          <p:cNvSpPr>
            <a:spLocks noGrp="1"/>
          </p:cNvSpPr>
          <p:nvPr>
            <p:ph type="subTitle" idx="1"/>
          </p:nvPr>
        </p:nvSpPr>
        <p:spPr>
          <a:xfrm>
            <a:off x="457200" y="3830332"/>
            <a:ext cx="8229600" cy="822960"/>
          </a:xfr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2226785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Slide (custom)">
    <p:bg>
      <p:bgPr>
        <a:solidFill>
          <a:schemeClr val="tx2"/>
        </a:solidFill>
        <a:effectLst/>
      </p:bgPr>
    </p:bg>
    <p:spTree>
      <p:nvGrpSpPr>
        <p:cNvPr id="1" name=""/>
        <p:cNvGrpSpPr/>
        <p:nvPr/>
      </p:nvGrpSpPr>
      <p:grpSpPr>
        <a:xfrm>
          <a:off x="0" y="0"/>
          <a:ext cx="0" cy="0"/>
          <a:chOff x="0" y="0"/>
          <a:chExt cx="0" cy="0"/>
        </a:xfrm>
      </p:grpSpPr>
      <p:grpSp>
        <p:nvGrpSpPr>
          <p:cNvPr id="4" name="Group 3" hidden="1"/>
          <p:cNvGrpSpPr/>
          <p:nvPr userDrawn="1"/>
        </p:nvGrpSpPr>
        <p:grpSpPr>
          <a:xfrm>
            <a:off x="5684839" y="-4763"/>
            <a:ext cx="3455987" cy="5146676"/>
            <a:chOff x="5684838" y="-4763"/>
            <a:chExt cx="3455987" cy="5146676"/>
          </a:xfrm>
        </p:grpSpPr>
        <p:grpSp>
          <p:nvGrpSpPr>
            <p:cNvPr id="24" name="Group 23"/>
            <p:cNvGrpSpPr/>
            <p:nvPr userDrawn="1"/>
          </p:nvGrpSpPr>
          <p:grpSpPr>
            <a:xfrm>
              <a:off x="8385175" y="-4763"/>
              <a:ext cx="755650" cy="5146676"/>
              <a:chOff x="8385175" y="-4763"/>
              <a:chExt cx="755650" cy="5146676"/>
            </a:xfrm>
            <a:solidFill>
              <a:srgbClr val="FFFFFF">
                <a:alpha val="12000"/>
              </a:srgbClr>
            </a:solidFill>
          </p:grpSpPr>
          <p:sp>
            <p:nvSpPr>
              <p:cNvPr id="6" name="Freeform 6"/>
              <p:cNvSpPr>
                <a:spLocks/>
              </p:cNvSpPr>
              <p:nvPr userDrawn="1"/>
            </p:nvSpPr>
            <p:spPr bwMode="auto">
              <a:xfrm>
                <a:off x="8397875" y="-4763"/>
                <a:ext cx="742950" cy="742950"/>
              </a:xfrm>
              <a:custGeom>
                <a:avLst/>
                <a:gdLst>
                  <a:gd name="T0" fmla="*/ 468 w 468"/>
                  <a:gd name="T1" fmla="*/ 0 h 468"/>
                  <a:gd name="T2" fmla="*/ 0 w 468"/>
                  <a:gd name="T3" fmla="*/ 0 h 468"/>
                  <a:gd name="T4" fmla="*/ 468 w 468"/>
                  <a:gd name="T5" fmla="*/ 468 h 468"/>
                  <a:gd name="T6" fmla="*/ 468 w 468"/>
                  <a:gd name="T7" fmla="*/ 0 h 468"/>
                </a:gdLst>
                <a:ahLst/>
                <a:cxnLst>
                  <a:cxn ang="0">
                    <a:pos x="T0" y="T1"/>
                  </a:cxn>
                  <a:cxn ang="0">
                    <a:pos x="T2" y="T3"/>
                  </a:cxn>
                  <a:cxn ang="0">
                    <a:pos x="T4" y="T5"/>
                  </a:cxn>
                  <a:cxn ang="0">
                    <a:pos x="T6" y="T7"/>
                  </a:cxn>
                </a:cxnLst>
                <a:rect l="0" t="0" r="r" b="b"/>
                <a:pathLst>
                  <a:path w="468" h="468">
                    <a:moveTo>
                      <a:pt x="468" y="0"/>
                    </a:moveTo>
                    <a:lnTo>
                      <a:pt x="0" y="0"/>
                    </a:lnTo>
                    <a:lnTo>
                      <a:pt x="468" y="468"/>
                    </a:lnTo>
                    <a:lnTo>
                      <a:pt x="4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sp>
            <p:nvSpPr>
              <p:cNvPr id="8" name="Freeform 8"/>
              <p:cNvSpPr>
                <a:spLocks/>
              </p:cNvSpPr>
              <p:nvPr userDrawn="1"/>
            </p:nvSpPr>
            <p:spPr bwMode="auto">
              <a:xfrm>
                <a:off x="8385175" y="4364038"/>
                <a:ext cx="755650" cy="777875"/>
              </a:xfrm>
              <a:custGeom>
                <a:avLst/>
                <a:gdLst>
                  <a:gd name="T0" fmla="*/ 0 w 476"/>
                  <a:gd name="T1" fmla="*/ 476 h 490"/>
                  <a:gd name="T2" fmla="*/ 0 w 476"/>
                  <a:gd name="T3" fmla="*/ 490 h 490"/>
                  <a:gd name="T4" fmla="*/ 476 w 476"/>
                  <a:gd name="T5" fmla="*/ 490 h 490"/>
                  <a:gd name="T6" fmla="*/ 476 w 476"/>
                  <a:gd name="T7" fmla="*/ 0 h 490"/>
                  <a:gd name="T8" fmla="*/ 0 w 476"/>
                  <a:gd name="T9" fmla="*/ 476 h 490"/>
                </a:gdLst>
                <a:ahLst/>
                <a:cxnLst>
                  <a:cxn ang="0">
                    <a:pos x="T0" y="T1"/>
                  </a:cxn>
                  <a:cxn ang="0">
                    <a:pos x="T2" y="T3"/>
                  </a:cxn>
                  <a:cxn ang="0">
                    <a:pos x="T4" y="T5"/>
                  </a:cxn>
                  <a:cxn ang="0">
                    <a:pos x="T6" y="T7"/>
                  </a:cxn>
                  <a:cxn ang="0">
                    <a:pos x="T8" y="T9"/>
                  </a:cxn>
                </a:cxnLst>
                <a:rect l="0" t="0" r="r" b="b"/>
                <a:pathLst>
                  <a:path w="476" h="490">
                    <a:moveTo>
                      <a:pt x="0" y="476"/>
                    </a:moveTo>
                    <a:lnTo>
                      <a:pt x="0" y="490"/>
                    </a:lnTo>
                    <a:lnTo>
                      <a:pt x="476" y="490"/>
                    </a:lnTo>
                    <a:lnTo>
                      <a:pt x="476" y="0"/>
                    </a:lnTo>
                    <a:lnTo>
                      <a:pt x="0"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grpSp>
          <p:nvGrpSpPr>
            <p:cNvPr id="23" name="Group 22"/>
            <p:cNvGrpSpPr/>
            <p:nvPr userDrawn="1"/>
          </p:nvGrpSpPr>
          <p:grpSpPr>
            <a:xfrm>
              <a:off x="7485063" y="-4763"/>
              <a:ext cx="1655762" cy="5146676"/>
              <a:chOff x="7485063" y="-4763"/>
              <a:chExt cx="1655762" cy="5146676"/>
            </a:xfrm>
            <a:solidFill>
              <a:srgbClr val="FFFFFF">
                <a:alpha val="10000"/>
              </a:srgbClr>
            </a:solidFill>
          </p:grpSpPr>
          <p:sp>
            <p:nvSpPr>
              <p:cNvPr id="10" name="Freeform 10"/>
              <p:cNvSpPr>
                <a:spLocks/>
              </p:cNvSpPr>
              <p:nvPr userDrawn="1"/>
            </p:nvSpPr>
            <p:spPr bwMode="auto">
              <a:xfrm>
                <a:off x="7485063" y="3460750"/>
                <a:ext cx="1655762" cy="1681163"/>
              </a:xfrm>
              <a:custGeom>
                <a:avLst/>
                <a:gdLst>
                  <a:gd name="T0" fmla="*/ 1043 w 1043"/>
                  <a:gd name="T1" fmla="*/ 0 h 1059"/>
                  <a:gd name="T2" fmla="*/ 0 w 1043"/>
                  <a:gd name="T3" fmla="*/ 1045 h 1059"/>
                  <a:gd name="T4" fmla="*/ 0 w 1043"/>
                  <a:gd name="T5" fmla="*/ 1059 h 1059"/>
                  <a:gd name="T6" fmla="*/ 567 w 1043"/>
                  <a:gd name="T7" fmla="*/ 1059 h 1059"/>
                  <a:gd name="T8" fmla="*/ 567 w 1043"/>
                  <a:gd name="T9" fmla="*/ 1045 h 1059"/>
                  <a:gd name="T10" fmla="*/ 1043 w 1043"/>
                  <a:gd name="T11" fmla="*/ 569 h 1059"/>
                  <a:gd name="T12" fmla="*/ 1043 w 1043"/>
                  <a:gd name="T13" fmla="*/ 0 h 1059"/>
                </a:gdLst>
                <a:ahLst/>
                <a:cxnLst>
                  <a:cxn ang="0">
                    <a:pos x="T0" y="T1"/>
                  </a:cxn>
                  <a:cxn ang="0">
                    <a:pos x="T2" y="T3"/>
                  </a:cxn>
                  <a:cxn ang="0">
                    <a:pos x="T4" y="T5"/>
                  </a:cxn>
                  <a:cxn ang="0">
                    <a:pos x="T6" y="T7"/>
                  </a:cxn>
                  <a:cxn ang="0">
                    <a:pos x="T8" y="T9"/>
                  </a:cxn>
                  <a:cxn ang="0">
                    <a:pos x="T10" y="T11"/>
                  </a:cxn>
                  <a:cxn ang="0">
                    <a:pos x="T12" y="T13"/>
                  </a:cxn>
                </a:cxnLst>
                <a:rect l="0" t="0" r="r" b="b"/>
                <a:pathLst>
                  <a:path w="1043" h="1059">
                    <a:moveTo>
                      <a:pt x="1043" y="0"/>
                    </a:moveTo>
                    <a:lnTo>
                      <a:pt x="0" y="1045"/>
                    </a:lnTo>
                    <a:lnTo>
                      <a:pt x="0" y="1059"/>
                    </a:lnTo>
                    <a:lnTo>
                      <a:pt x="567" y="1059"/>
                    </a:lnTo>
                    <a:lnTo>
                      <a:pt x="567" y="1045"/>
                    </a:lnTo>
                    <a:lnTo>
                      <a:pt x="1043" y="569"/>
                    </a:lnTo>
                    <a:lnTo>
                      <a:pt x="104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sp>
            <p:nvSpPr>
              <p:cNvPr id="13" name="Freeform 12"/>
              <p:cNvSpPr>
                <a:spLocks/>
              </p:cNvSpPr>
              <p:nvPr userDrawn="1"/>
            </p:nvSpPr>
            <p:spPr bwMode="auto">
              <a:xfrm>
                <a:off x="7497763" y="-4763"/>
                <a:ext cx="1643062" cy="1646238"/>
              </a:xfrm>
              <a:custGeom>
                <a:avLst/>
                <a:gdLst>
                  <a:gd name="T0" fmla="*/ 567 w 1035"/>
                  <a:gd name="T1" fmla="*/ 0 h 1037"/>
                  <a:gd name="T2" fmla="*/ 0 w 1035"/>
                  <a:gd name="T3" fmla="*/ 0 h 1037"/>
                  <a:gd name="T4" fmla="*/ 1035 w 1035"/>
                  <a:gd name="T5" fmla="*/ 1037 h 1037"/>
                  <a:gd name="T6" fmla="*/ 1035 w 1035"/>
                  <a:gd name="T7" fmla="*/ 468 h 1037"/>
                  <a:gd name="T8" fmla="*/ 567 w 1035"/>
                  <a:gd name="T9" fmla="*/ 0 h 1037"/>
                </a:gdLst>
                <a:ahLst/>
                <a:cxnLst>
                  <a:cxn ang="0">
                    <a:pos x="T0" y="T1"/>
                  </a:cxn>
                  <a:cxn ang="0">
                    <a:pos x="T2" y="T3"/>
                  </a:cxn>
                  <a:cxn ang="0">
                    <a:pos x="T4" y="T5"/>
                  </a:cxn>
                  <a:cxn ang="0">
                    <a:pos x="T6" y="T7"/>
                  </a:cxn>
                  <a:cxn ang="0">
                    <a:pos x="T8" y="T9"/>
                  </a:cxn>
                </a:cxnLst>
                <a:rect l="0" t="0" r="r" b="b"/>
                <a:pathLst>
                  <a:path w="1035" h="1037">
                    <a:moveTo>
                      <a:pt x="567" y="0"/>
                    </a:moveTo>
                    <a:lnTo>
                      <a:pt x="0" y="0"/>
                    </a:lnTo>
                    <a:lnTo>
                      <a:pt x="1035" y="1037"/>
                    </a:lnTo>
                    <a:lnTo>
                      <a:pt x="1035" y="468"/>
                    </a:lnTo>
                    <a:lnTo>
                      <a:pt x="5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grpSp>
          <p:nvGrpSpPr>
            <p:cNvPr id="22" name="Group 21"/>
            <p:cNvGrpSpPr/>
            <p:nvPr userDrawn="1"/>
          </p:nvGrpSpPr>
          <p:grpSpPr>
            <a:xfrm>
              <a:off x="6583363" y="-4763"/>
              <a:ext cx="2557462" cy="5146676"/>
              <a:chOff x="6583363" y="-4763"/>
              <a:chExt cx="2557462" cy="5146676"/>
            </a:xfrm>
            <a:solidFill>
              <a:srgbClr val="FFFFFF">
                <a:alpha val="8000"/>
              </a:srgbClr>
            </a:solidFill>
          </p:grpSpPr>
          <p:sp>
            <p:nvSpPr>
              <p:cNvPr id="15" name="Freeform 14"/>
              <p:cNvSpPr>
                <a:spLocks/>
              </p:cNvSpPr>
              <p:nvPr userDrawn="1"/>
            </p:nvSpPr>
            <p:spPr bwMode="auto">
              <a:xfrm>
                <a:off x="6583363" y="2562225"/>
                <a:ext cx="2557462" cy="2579688"/>
              </a:xfrm>
              <a:custGeom>
                <a:avLst/>
                <a:gdLst>
                  <a:gd name="T0" fmla="*/ 1611 w 1611"/>
                  <a:gd name="T1" fmla="*/ 0 h 1625"/>
                  <a:gd name="T2" fmla="*/ 0 w 1611"/>
                  <a:gd name="T3" fmla="*/ 1611 h 1625"/>
                  <a:gd name="T4" fmla="*/ 0 w 1611"/>
                  <a:gd name="T5" fmla="*/ 1623 h 1625"/>
                  <a:gd name="T6" fmla="*/ 568 w 1611"/>
                  <a:gd name="T7" fmla="*/ 1625 h 1625"/>
                  <a:gd name="T8" fmla="*/ 568 w 1611"/>
                  <a:gd name="T9" fmla="*/ 1611 h 1625"/>
                  <a:gd name="T10" fmla="*/ 1611 w 1611"/>
                  <a:gd name="T11" fmla="*/ 566 h 1625"/>
                  <a:gd name="T12" fmla="*/ 1611 w 1611"/>
                  <a:gd name="T13" fmla="*/ 0 h 1625"/>
                </a:gdLst>
                <a:ahLst/>
                <a:cxnLst>
                  <a:cxn ang="0">
                    <a:pos x="T0" y="T1"/>
                  </a:cxn>
                  <a:cxn ang="0">
                    <a:pos x="T2" y="T3"/>
                  </a:cxn>
                  <a:cxn ang="0">
                    <a:pos x="T4" y="T5"/>
                  </a:cxn>
                  <a:cxn ang="0">
                    <a:pos x="T6" y="T7"/>
                  </a:cxn>
                  <a:cxn ang="0">
                    <a:pos x="T8" y="T9"/>
                  </a:cxn>
                  <a:cxn ang="0">
                    <a:pos x="T10" y="T11"/>
                  </a:cxn>
                  <a:cxn ang="0">
                    <a:pos x="T12" y="T13"/>
                  </a:cxn>
                </a:cxnLst>
                <a:rect l="0" t="0" r="r" b="b"/>
                <a:pathLst>
                  <a:path w="1611" h="1625">
                    <a:moveTo>
                      <a:pt x="1611" y="0"/>
                    </a:moveTo>
                    <a:lnTo>
                      <a:pt x="0" y="1611"/>
                    </a:lnTo>
                    <a:lnTo>
                      <a:pt x="0" y="1623"/>
                    </a:lnTo>
                    <a:lnTo>
                      <a:pt x="568" y="1625"/>
                    </a:lnTo>
                    <a:lnTo>
                      <a:pt x="568" y="1611"/>
                    </a:lnTo>
                    <a:lnTo>
                      <a:pt x="1611" y="566"/>
                    </a:lnTo>
                    <a:lnTo>
                      <a:pt x="16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sp>
            <p:nvSpPr>
              <p:cNvPr id="17" name="Freeform 16"/>
              <p:cNvSpPr>
                <a:spLocks/>
              </p:cNvSpPr>
              <p:nvPr userDrawn="1"/>
            </p:nvSpPr>
            <p:spPr bwMode="auto">
              <a:xfrm>
                <a:off x="6596063" y="-4763"/>
                <a:ext cx="2544762" cy="2544763"/>
              </a:xfrm>
              <a:custGeom>
                <a:avLst/>
                <a:gdLst>
                  <a:gd name="T0" fmla="*/ 568 w 1603"/>
                  <a:gd name="T1" fmla="*/ 0 h 1603"/>
                  <a:gd name="T2" fmla="*/ 0 w 1603"/>
                  <a:gd name="T3" fmla="*/ 0 h 1603"/>
                  <a:gd name="T4" fmla="*/ 1603 w 1603"/>
                  <a:gd name="T5" fmla="*/ 1603 h 1603"/>
                  <a:gd name="T6" fmla="*/ 1603 w 1603"/>
                  <a:gd name="T7" fmla="*/ 1037 h 1603"/>
                  <a:gd name="T8" fmla="*/ 568 w 1603"/>
                  <a:gd name="T9" fmla="*/ 0 h 1603"/>
                </a:gdLst>
                <a:ahLst/>
                <a:cxnLst>
                  <a:cxn ang="0">
                    <a:pos x="T0" y="T1"/>
                  </a:cxn>
                  <a:cxn ang="0">
                    <a:pos x="T2" y="T3"/>
                  </a:cxn>
                  <a:cxn ang="0">
                    <a:pos x="T4" y="T5"/>
                  </a:cxn>
                  <a:cxn ang="0">
                    <a:pos x="T6" y="T7"/>
                  </a:cxn>
                  <a:cxn ang="0">
                    <a:pos x="T8" y="T9"/>
                  </a:cxn>
                </a:cxnLst>
                <a:rect l="0" t="0" r="r" b="b"/>
                <a:pathLst>
                  <a:path w="1603" h="1603">
                    <a:moveTo>
                      <a:pt x="568" y="0"/>
                    </a:moveTo>
                    <a:lnTo>
                      <a:pt x="0" y="0"/>
                    </a:lnTo>
                    <a:lnTo>
                      <a:pt x="1603" y="1603"/>
                    </a:lnTo>
                    <a:lnTo>
                      <a:pt x="1603" y="1037"/>
                    </a:lnTo>
                    <a:lnTo>
                      <a:pt x="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sp>
          <p:nvSpPr>
            <p:cNvPr id="19" name="Freeform 18"/>
            <p:cNvSpPr>
              <a:spLocks/>
            </p:cNvSpPr>
            <p:nvPr userDrawn="1"/>
          </p:nvSpPr>
          <p:spPr bwMode="auto">
            <a:xfrm>
              <a:off x="5684838" y="-4763"/>
              <a:ext cx="3455987" cy="5143501"/>
            </a:xfrm>
            <a:custGeom>
              <a:avLst/>
              <a:gdLst>
                <a:gd name="T0" fmla="*/ 574 w 2177"/>
                <a:gd name="T1" fmla="*/ 0 h 3240"/>
                <a:gd name="T2" fmla="*/ 8 w 2177"/>
                <a:gd name="T3" fmla="*/ 0 h 3240"/>
                <a:gd name="T4" fmla="*/ 1617 w 2177"/>
                <a:gd name="T5" fmla="*/ 1609 h 3240"/>
                <a:gd name="T6" fmla="*/ 0 w 2177"/>
                <a:gd name="T7" fmla="*/ 3228 h 3240"/>
                <a:gd name="T8" fmla="*/ 0 w 2177"/>
                <a:gd name="T9" fmla="*/ 3240 h 3240"/>
                <a:gd name="T10" fmla="*/ 566 w 2177"/>
                <a:gd name="T11" fmla="*/ 3240 h 3240"/>
                <a:gd name="T12" fmla="*/ 566 w 2177"/>
                <a:gd name="T13" fmla="*/ 3228 h 3240"/>
                <a:gd name="T14" fmla="*/ 2177 w 2177"/>
                <a:gd name="T15" fmla="*/ 1617 h 3240"/>
                <a:gd name="T16" fmla="*/ 2177 w 2177"/>
                <a:gd name="T17" fmla="*/ 1603 h 3240"/>
                <a:gd name="T18" fmla="*/ 574 w 2177"/>
                <a:gd name="T19" fmla="*/ 0 h 3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7" h="3240">
                  <a:moveTo>
                    <a:pt x="574" y="0"/>
                  </a:moveTo>
                  <a:lnTo>
                    <a:pt x="8" y="0"/>
                  </a:lnTo>
                  <a:lnTo>
                    <a:pt x="1617" y="1609"/>
                  </a:lnTo>
                  <a:lnTo>
                    <a:pt x="0" y="3228"/>
                  </a:lnTo>
                  <a:lnTo>
                    <a:pt x="0" y="3240"/>
                  </a:lnTo>
                  <a:lnTo>
                    <a:pt x="566" y="3240"/>
                  </a:lnTo>
                  <a:lnTo>
                    <a:pt x="566" y="3228"/>
                  </a:lnTo>
                  <a:lnTo>
                    <a:pt x="2177" y="1617"/>
                  </a:lnTo>
                  <a:lnTo>
                    <a:pt x="2177" y="1603"/>
                  </a:lnTo>
                  <a:lnTo>
                    <a:pt x="574" y="0"/>
                  </a:lnTo>
                  <a:close/>
                </a:path>
              </a:pathLst>
            </a:custGeom>
            <a:solidFill>
              <a:srgbClr val="FFFFFF">
                <a:alpha val="6000"/>
              </a:srgbClr>
            </a:solidFill>
            <a:ln>
              <a:noFill/>
            </a:ln>
          </p:spPr>
          <p:txBody>
            <a:bodyPr vert="horz" wrap="square" lIns="91440" tIns="45720" rIns="91440" bIns="45720" numCol="1" anchor="t" anchorCtr="0" compatLnSpc="1">
              <a:prstTxWarp prst="textNoShape">
                <a:avLst/>
              </a:prstTxWarp>
            </a:bodyPr>
            <a:lstStyle/>
            <a:p>
              <a:endParaRPr lang="en-US" sz="1800">
                <a:latin typeface="Calibri" panose="020F0502020204030204" pitchFamily="34" charset="0"/>
              </a:endParaRPr>
            </a:p>
          </p:txBody>
        </p:sp>
      </p:grpSp>
      <p:sp>
        <p:nvSpPr>
          <p:cNvPr id="7" name="Picture Placeholder 6"/>
          <p:cNvSpPr>
            <a:spLocks noGrp="1"/>
          </p:cNvSpPr>
          <p:nvPr>
            <p:ph type="pic" sz="quarter" idx="10" hasCustomPrompt="1"/>
          </p:nvPr>
        </p:nvSpPr>
        <p:spPr>
          <a:xfrm>
            <a:off x="3886200" y="976450"/>
            <a:ext cx="1371600" cy="1371600"/>
          </a:xfrm>
        </p:spPr>
        <p:txBody>
          <a:bodyPr anchor="ctr"/>
          <a:lstStyle>
            <a:lvl1pPr marL="0" indent="0" algn="ctr">
              <a:buNone/>
              <a:defRPr>
                <a:solidFill>
                  <a:schemeClr val="bg1"/>
                </a:solidFill>
                <a:latin typeface="Calibri" panose="020F0502020204030204" pitchFamily="34" charset="0"/>
              </a:defRPr>
            </a:lvl1pPr>
          </a:lstStyle>
          <a:p>
            <a:r>
              <a:rPr lang="en-US" dirty="0"/>
              <a:t>Click to select custom Icon</a:t>
            </a:r>
          </a:p>
        </p:txBody>
      </p:sp>
      <p:pic>
        <p:nvPicPr>
          <p:cNvPr id="21"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287916" y="4639030"/>
            <a:ext cx="1553029"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itle 1"/>
          <p:cNvSpPr>
            <a:spLocks noGrp="1"/>
          </p:cNvSpPr>
          <p:nvPr>
            <p:ph type="ctrTitle"/>
          </p:nvPr>
        </p:nvSpPr>
        <p:spPr>
          <a:xfrm>
            <a:off x="457200" y="2909887"/>
            <a:ext cx="8229600" cy="914400"/>
          </a:xfrm>
        </p:spPr>
        <p:txBody>
          <a:bodyPr anchor="ctr">
            <a:normAutofit/>
          </a:bodyPr>
          <a:lstStyle>
            <a:lvl1pPr algn="ctr">
              <a:defRPr sz="3000" b="0">
                <a:solidFill>
                  <a:schemeClr val="bg1"/>
                </a:solidFill>
                <a:latin typeface="Calibri" panose="020F0502020204030204" pitchFamily="34" charset="0"/>
              </a:defRPr>
            </a:lvl1pPr>
          </a:lstStyle>
          <a:p>
            <a:r>
              <a:rPr lang="en-US" dirty="0"/>
              <a:t>Click to edit Master title style</a:t>
            </a:r>
          </a:p>
        </p:txBody>
      </p:sp>
      <p:sp>
        <p:nvSpPr>
          <p:cNvPr id="20" name="Subtitle 2"/>
          <p:cNvSpPr>
            <a:spLocks noGrp="1"/>
          </p:cNvSpPr>
          <p:nvPr>
            <p:ph type="subTitle" idx="1"/>
          </p:nvPr>
        </p:nvSpPr>
        <p:spPr>
          <a:xfrm>
            <a:off x="457200" y="3830332"/>
            <a:ext cx="8229600" cy="822960"/>
          </a:xfrm>
        </p:spPr>
        <p:txBody>
          <a:bodyPr>
            <a:normAutofit/>
          </a:bodyPr>
          <a:lstStyle>
            <a:lvl1pPr marL="0" indent="0" algn="ctr">
              <a:buNone/>
              <a:defRPr sz="2200">
                <a:solidFill>
                  <a:schemeClr val="bg2">
                    <a:lumMod val="90000"/>
                  </a:schemeClr>
                </a:solidFill>
                <a:latin typeface="Calibri" panose="020F0502020204030204"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64602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28600"/>
            <a:ext cx="8686800" cy="731520"/>
          </a:xfrm>
          <a:prstGeom prst="rect">
            <a:avLst/>
          </a:prstGeom>
        </p:spPr>
        <p:txBody>
          <a:bodyPr vert="horz" lIns="91440" tIns="45720" rIns="91440" bIns="45720" rtlCol="0" anchor="t">
            <a:noAutofit/>
          </a:bodyPr>
          <a:lstStyle/>
          <a:p>
            <a:endParaRPr lang="en-US" dirty="0"/>
          </a:p>
        </p:txBody>
      </p:sp>
    </p:spTree>
    <p:extLst>
      <p:ext uri="{BB962C8B-B14F-4D97-AF65-F5344CB8AC3E}">
        <p14:creationId xmlns:p14="http://schemas.microsoft.com/office/powerpoint/2010/main" val="166963333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49" r:id="rId4"/>
    <p:sldLayoutId id="2147483664" r:id="rId5"/>
    <p:sldLayoutId id="2147483704" r:id="rId6"/>
    <p:sldLayoutId id="2147483669" r:id="rId7"/>
    <p:sldLayoutId id="2147483655" r:id="rId8"/>
    <p:sldLayoutId id="2147483667" r:id="rId9"/>
    <p:sldLayoutId id="2147483705" r:id="rId10"/>
    <p:sldLayoutId id="2147483671" r:id="rId11"/>
    <p:sldLayoutId id="2147483670" r:id="rId12"/>
    <p:sldLayoutId id="2147483706" r:id="rId13"/>
    <p:sldLayoutId id="2147483672" r:id="rId14"/>
    <p:sldLayoutId id="2147483668" r:id="rId15"/>
    <p:sldLayoutId id="2147483680" r:id="rId16"/>
    <p:sldLayoutId id="2147483650" r:id="rId17"/>
    <p:sldLayoutId id="2147483661" r:id="rId18"/>
    <p:sldLayoutId id="2147483707" r:id="rId19"/>
    <p:sldLayoutId id="2147483708" r:id="rId20"/>
    <p:sldLayoutId id="2147483665" r:id="rId21"/>
    <p:sldLayoutId id="2147483687" r:id="rId22"/>
    <p:sldLayoutId id="2147483666" r:id="rId23"/>
    <p:sldLayoutId id="2147483701" r:id="rId24"/>
    <p:sldLayoutId id="2147483700" r:id="rId25"/>
    <p:sldLayoutId id="2147483693" r:id="rId26"/>
    <p:sldLayoutId id="2147483702" r:id="rId27"/>
    <p:sldLayoutId id="2147483703" r:id="rId28"/>
    <p:sldLayoutId id="2147483709" r:id="rId29"/>
    <p:sldLayoutId id="2147483711" r:id="rId30"/>
    <p:sldLayoutId id="2147483713" r:id="rId31"/>
    <p:sldLayoutId id="2147483726" r:id="rId32"/>
  </p:sldLayoutIdLst>
  <p:hf hdr="0" ftr="0"/>
  <p:txStyles>
    <p:titleStyle>
      <a:lvl1pPr algn="l" defTabSz="457200" rtl="0" eaLnBrk="1" latinLnBrk="0" hangingPunct="1">
        <a:spcBef>
          <a:spcPct val="0"/>
        </a:spcBef>
        <a:buNone/>
        <a:defRPr sz="2400" b="1" kern="1200">
          <a:solidFill>
            <a:schemeClr val="accent2"/>
          </a:solidFill>
          <a:latin typeface="Calibri" panose="020F0502020204030204" pitchFamily="34" charset="0"/>
          <a:ea typeface="+mj-ea"/>
          <a:cs typeface="Helvetica" panose="020B0604020202020204" pitchFamily="34" charset="0"/>
        </a:defRPr>
      </a:lvl1pPr>
    </p:titleStyle>
    <p:body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612">
          <p15:clr>
            <a:srgbClr val="F26B43"/>
          </p15:clr>
        </p15:guide>
        <p15:guide id="2" pos="5472">
          <p15:clr>
            <a:srgbClr val="F26B43"/>
          </p15:clr>
        </p15:guide>
        <p15:guide id="3" pos="288">
          <p15:clr>
            <a:srgbClr val="F26B43"/>
          </p15:clr>
        </p15:guide>
        <p15:guide id="4" orient="horz" pos="132">
          <p15:clr>
            <a:srgbClr val="F26B43"/>
          </p15:clr>
        </p15:guide>
        <p15:guide id="6" orient="horz" pos="2936">
          <p15:clr>
            <a:srgbClr val="F26B43"/>
          </p15:clr>
        </p15:guide>
        <p15:guide id="7" orient="horz" pos="6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2.xml"/><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image" Target="../media/image2.emf"/><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7"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2.xml"/><Relationship Id="rId1" Type="http://schemas.openxmlformats.org/officeDocument/2006/relationships/tags" Target="../tags/tag2.xml"/><Relationship Id="rId5" Type="http://schemas.openxmlformats.org/officeDocument/2006/relationships/image" Target="../media/image2.emf"/><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22.tiff"/><Relationship Id="rId7" Type="http://schemas.openxmlformats.org/officeDocument/2006/relationships/image" Target="../media/image26.tiff"/><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image" Target="../media/image23.tiff"/></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6764" y="0"/>
            <a:ext cx="9130474" cy="5143500"/>
          </a:xfrm>
          <a:prstGeom prst="rect">
            <a:avLst/>
          </a:prstGeom>
        </p:spPr>
      </p:pic>
      <p:sp>
        <p:nvSpPr>
          <p:cNvPr id="8" name="Title 1"/>
          <p:cNvSpPr>
            <a:spLocks noGrp="1"/>
          </p:cNvSpPr>
          <p:nvPr>
            <p:ph type="ctrTitle"/>
          </p:nvPr>
        </p:nvSpPr>
        <p:spPr>
          <a:xfrm>
            <a:off x="457200" y="2377439"/>
            <a:ext cx="8229600" cy="1319917"/>
          </a:xfrm>
        </p:spPr>
        <p:txBody>
          <a:bodyPr anchor="b">
            <a:noAutofit/>
          </a:bodyPr>
          <a:lstStyle/>
          <a:p>
            <a:pPr>
              <a:spcBef>
                <a:spcPts val="1200"/>
              </a:spcBef>
            </a:pPr>
            <a:r>
              <a:rPr lang="en-US" sz="2800" dirty="0"/>
              <a:t>Using Big Data and Machine Learning to Facilitate Benchmarking and Support/Defend Your AEM Program</a:t>
            </a:r>
            <a:br>
              <a:rPr lang="en-US" sz="2800" dirty="0"/>
            </a:br>
            <a:r>
              <a:rPr lang="en-US" sz="2000" dirty="0"/>
              <a:t>April 12, 2019</a:t>
            </a:r>
            <a:endParaRPr lang="en-US" sz="2400" dirty="0"/>
          </a:p>
        </p:txBody>
      </p:sp>
      <p:sp>
        <p:nvSpPr>
          <p:cNvPr id="9" name="Subtitle 2"/>
          <p:cNvSpPr>
            <a:spLocks noGrp="1"/>
          </p:cNvSpPr>
          <p:nvPr>
            <p:ph type="subTitle" idx="1"/>
          </p:nvPr>
        </p:nvSpPr>
        <p:spPr>
          <a:xfrm>
            <a:off x="457200" y="3830332"/>
            <a:ext cx="4114800" cy="822960"/>
          </a:xfrm>
        </p:spPr>
        <p:txBody>
          <a:bodyPr>
            <a:normAutofit lnSpcReduction="10000"/>
          </a:bodyPr>
          <a:lstStyle/>
          <a:p>
            <a:r>
              <a:rPr lang="en-US" dirty="0"/>
              <a:t>AL GRESCH</a:t>
            </a:r>
          </a:p>
          <a:p>
            <a:r>
              <a:rPr lang="en-US" dirty="0"/>
              <a:t> Accruent VP of Client Success</a:t>
            </a:r>
          </a:p>
        </p:txBody>
      </p:sp>
      <p:pic>
        <p:nvPicPr>
          <p:cNvPr id="132"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26080" y="1402378"/>
            <a:ext cx="3291840" cy="48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ubtitle 2">
            <a:extLst>
              <a:ext uri="{FF2B5EF4-FFF2-40B4-BE49-F238E27FC236}">
                <a16:creationId xmlns:a16="http://schemas.microsoft.com/office/drawing/2014/main" id="{D3E061F0-4F2E-4CBA-BDAA-C1CCED2532A2}"/>
              </a:ext>
            </a:extLst>
          </p:cNvPr>
          <p:cNvSpPr txBox="1">
            <a:spLocks/>
          </p:cNvSpPr>
          <p:nvPr/>
        </p:nvSpPr>
        <p:spPr>
          <a:xfrm>
            <a:off x="4724400" y="3830332"/>
            <a:ext cx="4114800" cy="822960"/>
          </a:xfrm>
        </p:spPr>
        <p:txBody>
          <a:bodyPr>
            <a:normAutofit lnSpcReduction="10000"/>
          </a:bodyPr>
          <a:lstStyle>
            <a:lvl1pPr marL="0" indent="0" algn="ctr" defTabSz="457200" rtl="0" eaLnBrk="1" latinLnBrk="0" hangingPunct="1">
              <a:lnSpc>
                <a:spcPct val="90000"/>
              </a:lnSpc>
              <a:spcBef>
                <a:spcPts val="600"/>
              </a:spcBef>
              <a:spcAft>
                <a:spcPts val="600"/>
              </a:spcAft>
              <a:buFont typeface="Arial"/>
              <a:buNone/>
              <a:defRPr sz="2200" kern="1200">
                <a:solidFill>
                  <a:schemeClr val="bg2">
                    <a:lumMod val="90000"/>
                  </a:schemeClr>
                </a:solidFill>
                <a:latin typeface="Calibri" panose="020F0502020204030204" pitchFamily="34" charset="0"/>
                <a:ea typeface="+mn-ea"/>
                <a:cs typeface="Arial" panose="020B0604020202020204" pitchFamily="34" charset="0"/>
              </a:defRPr>
            </a:lvl1pPr>
            <a:lvl2pPr marL="457189" indent="0" algn="ctr" defTabSz="457200" rtl="0" eaLnBrk="1" latinLnBrk="0" hangingPunct="1">
              <a:lnSpc>
                <a:spcPct val="90000"/>
              </a:lnSpc>
              <a:spcBef>
                <a:spcPts val="600"/>
              </a:spcBef>
              <a:spcAft>
                <a:spcPts val="600"/>
              </a:spcAft>
              <a:buFont typeface="Calibri" panose="020F0502020204030204" pitchFamily="34" charset="0"/>
              <a:buNone/>
              <a:defRPr sz="2000" kern="1200">
                <a:solidFill>
                  <a:schemeClr val="tx1">
                    <a:tint val="75000"/>
                  </a:schemeClr>
                </a:solidFill>
                <a:latin typeface="+mj-lt"/>
                <a:ea typeface="+mn-ea"/>
                <a:cs typeface="Arial" panose="020B0604020202020204" pitchFamily="34" charset="0"/>
              </a:defRPr>
            </a:lvl2pPr>
            <a:lvl3pPr marL="914378" indent="0" algn="ctr" defTabSz="457200" rtl="0" eaLnBrk="1" latinLnBrk="0" hangingPunct="1">
              <a:lnSpc>
                <a:spcPct val="90000"/>
              </a:lnSpc>
              <a:spcBef>
                <a:spcPts val="600"/>
              </a:spcBef>
              <a:spcAft>
                <a:spcPts val="600"/>
              </a:spcAft>
              <a:buFont typeface="Arial"/>
              <a:buNone/>
              <a:defRPr sz="1800" kern="1200">
                <a:solidFill>
                  <a:schemeClr val="tx1">
                    <a:tint val="75000"/>
                  </a:schemeClr>
                </a:solidFill>
                <a:latin typeface="+mj-lt"/>
                <a:ea typeface="+mn-ea"/>
                <a:cs typeface="Arial" panose="020B0604020202020204" pitchFamily="34" charset="0"/>
              </a:defRPr>
            </a:lvl3pPr>
            <a:lvl4pPr marL="1371566" indent="0" algn="ctr" defTabSz="457200" rtl="0" eaLnBrk="1" latinLnBrk="0" hangingPunct="1">
              <a:lnSpc>
                <a:spcPct val="90000"/>
              </a:lnSpc>
              <a:spcBef>
                <a:spcPts val="600"/>
              </a:spcBef>
              <a:spcAft>
                <a:spcPts val="600"/>
              </a:spcAft>
              <a:buSzPct val="80000"/>
              <a:buFont typeface="Wingdings" charset="2"/>
              <a:buNone/>
              <a:defRPr sz="1600" kern="1200">
                <a:solidFill>
                  <a:schemeClr val="tx1">
                    <a:tint val="75000"/>
                  </a:schemeClr>
                </a:solidFill>
                <a:latin typeface="+mj-lt"/>
                <a:ea typeface="+mn-ea"/>
                <a:cs typeface="Arial" panose="020B0604020202020204" pitchFamily="34" charset="0"/>
              </a:defRPr>
            </a:lvl4pPr>
            <a:lvl5pPr marL="1828754" indent="0" algn="ctr" defTabSz="457200" rtl="0" eaLnBrk="1" latinLnBrk="0" hangingPunct="1">
              <a:lnSpc>
                <a:spcPct val="90000"/>
              </a:lnSpc>
              <a:spcBef>
                <a:spcPts val="600"/>
              </a:spcBef>
              <a:spcAft>
                <a:spcPts val="600"/>
              </a:spcAft>
              <a:buSzPct val="75000"/>
              <a:buFont typeface="Courier New"/>
              <a:buNone/>
              <a:defRPr sz="1600" kern="1200">
                <a:solidFill>
                  <a:schemeClr val="tx1">
                    <a:tint val="75000"/>
                  </a:schemeClr>
                </a:solidFill>
                <a:latin typeface="+mj-lt"/>
                <a:ea typeface="+mn-ea"/>
                <a:cs typeface="Arial" panose="020B0604020202020204" pitchFamily="34" charset="0"/>
              </a:defRPr>
            </a:lvl5pPr>
            <a:lvl6pPr marL="2285943"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132"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32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509"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t>MICHAEL GAREL</a:t>
            </a:r>
          </a:p>
          <a:p>
            <a:r>
              <a:rPr lang="en-US" dirty="0" err="1"/>
              <a:t>Accruent</a:t>
            </a:r>
            <a:r>
              <a:rPr lang="en-US" dirty="0"/>
              <a:t> Director of Data Strategy</a:t>
            </a:r>
          </a:p>
        </p:txBody>
      </p:sp>
      <p:pic>
        <p:nvPicPr>
          <p:cNvPr id="3" name="Picture 2">
            <a:extLst>
              <a:ext uri="{FF2B5EF4-FFF2-40B4-BE49-F238E27FC236}">
                <a16:creationId xmlns:a16="http://schemas.microsoft.com/office/drawing/2014/main" id="{DA66857B-3598-4C68-A809-A3E323814BB8}"/>
              </a:ext>
            </a:extLst>
          </p:cNvPr>
          <p:cNvPicPr>
            <a:picLocks noChangeAspect="1"/>
          </p:cNvPicPr>
          <p:nvPr/>
        </p:nvPicPr>
        <p:blipFill>
          <a:blip r:embed="rId6"/>
          <a:stretch>
            <a:fillRect/>
          </a:stretch>
        </p:blipFill>
        <p:spPr>
          <a:xfrm>
            <a:off x="3377875" y="84384"/>
            <a:ext cx="2388249" cy="1072736"/>
          </a:xfrm>
          <a:prstGeom prst="rect">
            <a:avLst/>
          </a:prstGeom>
        </p:spPr>
      </p:pic>
    </p:spTree>
    <p:custDataLst>
      <p:tags r:id="rId1"/>
    </p:custDataLst>
    <p:extLst>
      <p:ext uri="{BB962C8B-B14F-4D97-AF65-F5344CB8AC3E}">
        <p14:creationId xmlns:p14="http://schemas.microsoft.com/office/powerpoint/2010/main" val="2511253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750" fill="hold"/>
                                        <p:tgtEl>
                                          <p:spTgt spid="132"/>
                                        </p:tgtEl>
                                        <p:attrNameLst>
                                          <p:attrName>ppt_w</p:attrName>
                                        </p:attrNameLst>
                                      </p:cBhvr>
                                      <p:tavLst>
                                        <p:tav tm="0">
                                          <p:val>
                                            <p:fltVal val="0"/>
                                          </p:val>
                                        </p:tav>
                                        <p:tav tm="100000">
                                          <p:val>
                                            <p:strVal val="#ppt_w"/>
                                          </p:val>
                                        </p:tav>
                                      </p:tavLst>
                                    </p:anim>
                                    <p:anim calcmode="lin" valueType="num">
                                      <p:cBhvr>
                                        <p:cTn id="8" dur="750" fill="hold"/>
                                        <p:tgtEl>
                                          <p:spTgt spid="132"/>
                                        </p:tgtEl>
                                        <p:attrNameLst>
                                          <p:attrName>ppt_h</p:attrName>
                                        </p:attrNameLst>
                                      </p:cBhvr>
                                      <p:tavLst>
                                        <p:tav tm="0">
                                          <p:val>
                                            <p:fltVal val="0"/>
                                          </p:val>
                                        </p:tav>
                                        <p:tav tm="100000">
                                          <p:val>
                                            <p:strVal val="#ppt_h"/>
                                          </p:val>
                                        </p:tav>
                                      </p:tavLst>
                                    </p:anim>
                                    <p:animEffect transition="in" filter="fade">
                                      <p:cBhvr>
                                        <p:cTn id="9" dur="75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2DEC8-FBAE-422C-A13B-505211FB5659}"/>
              </a:ext>
            </a:extLst>
          </p:cNvPr>
          <p:cNvSpPr>
            <a:spLocks noGrp="1"/>
          </p:cNvSpPr>
          <p:nvPr>
            <p:ph idx="1"/>
          </p:nvPr>
        </p:nvSpPr>
        <p:spPr>
          <a:xfrm>
            <a:off x="455702" y="899965"/>
            <a:ext cx="8232597" cy="3657600"/>
          </a:xfrm>
        </p:spPr>
        <p:txBody>
          <a:bodyPr/>
          <a:lstStyle/>
          <a:p>
            <a:pPr>
              <a:spcBef>
                <a:spcPts val="800"/>
              </a:spcBef>
              <a:spcAft>
                <a:spcPts val="800"/>
              </a:spcAft>
              <a:buClr>
                <a:srgbClr val="F38B00"/>
              </a:buClr>
            </a:pPr>
            <a:r>
              <a:rPr lang="en-US" dirty="0"/>
              <a:t>Review history of AEM</a:t>
            </a:r>
          </a:p>
          <a:p>
            <a:pPr>
              <a:spcBef>
                <a:spcPts val="800"/>
              </a:spcBef>
              <a:spcAft>
                <a:spcPts val="800"/>
              </a:spcAft>
            </a:pPr>
            <a:r>
              <a:rPr lang="en-US" dirty="0">
                <a:solidFill>
                  <a:schemeClr val="bg1">
                    <a:lumMod val="65000"/>
                  </a:schemeClr>
                </a:solidFill>
              </a:rPr>
              <a:t>Review requirements of an AEM program</a:t>
            </a:r>
          </a:p>
          <a:p>
            <a:pPr>
              <a:spcBef>
                <a:spcPts val="800"/>
              </a:spcBef>
              <a:spcAft>
                <a:spcPts val="800"/>
              </a:spcAft>
            </a:pPr>
            <a:r>
              <a:rPr lang="en-US" dirty="0">
                <a:solidFill>
                  <a:schemeClr val="bg1">
                    <a:lumMod val="65000"/>
                  </a:schemeClr>
                </a:solidFill>
              </a:rPr>
              <a:t>Discuss benefits of an AEM program</a:t>
            </a:r>
          </a:p>
          <a:p>
            <a:pPr>
              <a:spcBef>
                <a:spcPts val="800"/>
              </a:spcBef>
              <a:spcAft>
                <a:spcPts val="800"/>
              </a:spcAft>
            </a:pPr>
            <a:r>
              <a:rPr lang="en-US" dirty="0">
                <a:solidFill>
                  <a:schemeClr val="bg1">
                    <a:lumMod val="65000"/>
                  </a:schemeClr>
                </a:solidFill>
              </a:rPr>
              <a:t>Review how to implement an AEM program</a:t>
            </a:r>
          </a:p>
          <a:p>
            <a:pPr>
              <a:spcBef>
                <a:spcPts val="800"/>
              </a:spcBef>
              <a:spcAft>
                <a:spcPts val="800"/>
              </a:spcAft>
            </a:pPr>
            <a:r>
              <a:rPr lang="en-US" dirty="0">
                <a:solidFill>
                  <a:schemeClr val="bg1">
                    <a:lumMod val="65000"/>
                  </a:schemeClr>
                </a:solidFill>
              </a:rPr>
              <a:t>Review the criticality of having good data</a:t>
            </a:r>
          </a:p>
          <a:p>
            <a:pPr>
              <a:spcBef>
                <a:spcPts val="800"/>
              </a:spcBef>
              <a:spcAft>
                <a:spcPts val="800"/>
              </a:spcAft>
            </a:pPr>
            <a:r>
              <a:rPr lang="en-US" dirty="0">
                <a:solidFill>
                  <a:schemeClr val="bg1">
                    <a:lumMod val="65000"/>
                  </a:schemeClr>
                </a:solidFill>
              </a:rPr>
              <a:t>Review data trends and how to proactively use data to make good maintenance decisions</a:t>
            </a:r>
          </a:p>
        </p:txBody>
      </p:sp>
      <p:cxnSp>
        <p:nvCxnSpPr>
          <p:cNvPr id="5" name="Straight Connector 4">
            <a:extLst>
              <a:ext uri="{FF2B5EF4-FFF2-40B4-BE49-F238E27FC236}">
                <a16:creationId xmlns:a16="http://schemas.microsoft.com/office/drawing/2014/main" id="{295040A1-EE3D-4BDE-A710-E15E84B25148}"/>
              </a:ext>
            </a:extLst>
          </p:cNvPr>
          <p:cNvCxnSpPr>
            <a:cxnSpLocks/>
          </p:cNvCxnSpPr>
          <p:nvPr/>
        </p:nvCxnSpPr>
        <p:spPr>
          <a:xfrm>
            <a:off x="455702" y="1317595"/>
            <a:ext cx="8110781" cy="0"/>
          </a:xfrm>
          <a:prstGeom prst="line">
            <a:avLst/>
          </a:prstGeom>
          <a:ln>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228600" y="228600"/>
            <a:ext cx="8686800" cy="731520"/>
          </a:xfrm>
        </p:spPr>
        <p:txBody>
          <a:bodyPr/>
          <a:lstStyle/>
          <a:p>
            <a:r>
              <a:rPr lang="en-GB" dirty="0"/>
              <a:t>Objectives</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189"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©2019</a:t>
            </a:r>
          </a:p>
        </p:txBody>
      </p:sp>
    </p:spTree>
    <p:extLst>
      <p:ext uri="{BB962C8B-B14F-4D97-AF65-F5344CB8AC3E}">
        <p14:creationId xmlns:p14="http://schemas.microsoft.com/office/powerpoint/2010/main" val="1427507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E78E82C-1D37-4618-9D28-D1CC4B8141B0}"/>
              </a:ext>
            </a:extLst>
          </p:cNvPr>
          <p:cNvCxnSpPr>
            <a:cxnSpLocks/>
          </p:cNvCxnSpPr>
          <p:nvPr/>
        </p:nvCxnSpPr>
        <p:spPr>
          <a:xfrm>
            <a:off x="1743742" y="1072181"/>
            <a:ext cx="7060016"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84D2C0A5-62D0-4A8C-BD1B-2F46C88AF043}"/>
              </a:ext>
            </a:extLst>
          </p:cNvPr>
          <p:cNvSpPr>
            <a:spLocks noGrp="1"/>
          </p:cNvSpPr>
          <p:nvPr>
            <p:ph idx="1"/>
          </p:nvPr>
        </p:nvSpPr>
        <p:spPr>
          <a:xfrm>
            <a:off x="2083241" y="817351"/>
            <a:ext cx="6773682" cy="1454601"/>
          </a:xfrm>
        </p:spPr>
        <p:txBody>
          <a:bodyPr/>
          <a:lstStyle/>
          <a:p>
            <a:pPr marL="0" indent="0">
              <a:spcBef>
                <a:spcPts val="200"/>
              </a:spcBef>
              <a:spcAft>
                <a:spcPts val="200"/>
              </a:spcAft>
              <a:buNone/>
            </a:pPr>
            <a:r>
              <a:rPr lang="en-US" sz="1600" b="1" dirty="0"/>
              <a:t>December 2, 2011</a:t>
            </a:r>
          </a:p>
          <a:p>
            <a:pPr marL="0" indent="0">
              <a:spcBef>
                <a:spcPts val="200"/>
              </a:spcBef>
              <a:spcAft>
                <a:spcPts val="200"/>
              </a:spcAft>
              <a:buNone/>
            </a:pPr>
            <a:r>
              <a:rPr lang="en-US" sz="1400" dirty="0"/>
              <a:t>CMS releases </a:t>
            </a:r>
            <a:r>
              <a:rPr lang="en-US" sz="1400" i="1" dirty="0"/>
              <a:t>Hospital Equipment Maintenance Requirements </a:t>
            </a:r>
            <a:r>
              <a:rPr lang="en-US" sz="1400" dirty="0"/>
              <a:t>interpretive guidelines, stating that hospitals should </a:t>
            </a:r>
            <a:r>
              <a:rPr lang="en-US" sz="1400" dirty="0">
                <a:solidFill>
                  <a:srgbClr val="0074C8"/>
                </a:solidFill>
              </a:rPr>
              <a:t>follow manufacturer’s Planned Maintenance requirements</a:t>
            </a:r>
          </a:p>
        </p:txBody>
      </p:sp>
      <p:sp>
        <p:nvSpPr>
          <p:cNvPr id="23" name="Content Placeholder 2">
            <a:extLst>
              <a:ext uri="{FF2B5EF4-FFF2-40B4-BE49-F238E27FC236}">
                <a16:creationId xmlns:a16="http://schemas.microsoft.com/office/drawing/2014/main" id="{C194E64A-846E-43A9-8330-246C84733DBF}"/>
              </a:ext>
            </a:extLst>
          </p:cNvPr>
          <p:cNvSpPr txBox="1">
            <a:spLocks/>
          </p:cNvSpPr>
          <p:nvPr/>
        </p:nvSpPr>
        <p:spPr>
          <a:xfrm>
            <a:off x="2063020" y="1631038"/>
            <a:ext cx="7060016"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December 20, 2013</a:t>
            </a:r>
          </a:p>
          <a:p>
            <a:pPr marL="0" indent="0">
              <a:spcBef>
                <a:spcPts val="200"/>
              </a:spcBef>
              <a:spcAft>
                <a:spcPts val="200"/>
              </a:spcAft>
              <a:buNone/>
            </a:pPr>
            <a:r>
              <a:rPr lang="en-US" sz="1400" dirty="0">
                <a:latin typeface="Calibri" panose="020F0502020204030204" pitchFamily="34" charset="0"/>
              </a:rPr>
              <a:t>CMS releases revisions to Hospital Equipment Maintenance Requirements interpretive guidelines, which included a section </a:t>
            </a:r>
            <a:r>
              <a:rPr lang="en-US" sz="1400" dirty="0">
                <a:solidFill>
                  <a:srgbClr val="0074C8"/>
                </a:solidFill>
                <a:latin typeface="Calibri" panose="020F0502020204030204" pitchFamily="34" charset="0"/>
              </a:rPr>
              <a:t>on Alternate Equipment Management (AEM)* </a:t>
            </a:r>
          </a:p>
        </p:txBody>
      </p:sp>
      <p:sp>
        <p:nvSpPr>
          <p:cNvPr id="31" name="Content Placeholder 2">
            <a:extLst>
              <a:ext uri="{FF2B5EF4-FFF2-40B4-BE49-F238E27FC236}">
                <a16:creationId xmlns:a16="http://schemas.microsoft.com/office/drawing/2014/main" id="{1BD6A16A-517D-43F9-902F-9456EB32A1E7}"/>
              </a:ext>
            </a:extLst>
          </p:cNvPr>
          <p:cNvSpPr txBox="1">
            <a:spLocks/>
          </p:cNvSpPr>
          <p:nvPr/>
        </p:nvSpPr>
        <p:spPr>
          <a:xfrm>
            <a:off x="2030075" y="4390301"/>
            <a:ext cx="6773683"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October 2015</a:t>
            </a:r>
          </a:p>
          <a:p>
            <a:pPr marL="0" indent="0">
              <a:spcBef>
                <a:spcPts val="200"/>
              </a:spcBef>
              <a:spcAft>
                <a:spcPts val="200"/>
              </a:spcAft>
              <a:buNone/>
            </a:pPr>
            <a:r>
              <a:rPr lang="en-US" sz="1400" dirty="0">
                <a:latin typeface="Calibri" panose="020F0502020204030204" pitchFamily="34" charset="0"/>
              </a:rPr>
              <a:t>AAMI announces support for </a:t>
            </a:r>
            <a:r>
              <a:rPr lang="en-US" sz="1400" dirty="0">
                <a:solidFill>
                  <a:srgbClr val="0074C8"/>
                </a:solidFill>
                <a:latin typeface="Calibri" panose="020F0502020204030204" pitchFamily="34" charset="0"/>
              </a:rPr>
              <a:t>Maintenance Practices Task Force (MPTF)</a:t>
            </a:r>
          </a:p>
        </p:txBody>
      </p:sp>
      <p:sp>
        <p:nvSpPr>
          <p:cNvPr id="34" name="Content Placeholder 2">
            <a:extLst>
              <a:ext uri="{FF2B5EF4-FFF2-40B4-BE49-F238E27FC236}">
                <a16:creationId xmlns:a16="http://schemas.microsoft.com/office/drawing/2014/main" id="{DB4E8463-9C51-462A-979D-8CE7EBA6B5BA}"/>
              </a:ext>
            </a:extLst>
          </p:cNvPr>
          <p:cNvSpPr txBox="1">
            <a:spLocks/>
          </p:cNvSpPr>
          <p:nvPr/>
        </p:nvSpPr>
        <p:spPr>
          <a:xfrm>
            <a:off x="2057993" y="2453860"/>
            <a:ext cx="6798930"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March 2014</a:t>
            </a:r>
          </a:p>
          <a:p>
            <a:pPr marL="0" indent="0">
              <a:spcBef>
                <a:spcPts val="0"/>
              </a:spcBef>
              <a:spcAft>
                <a:spcPts val="0"/>
              </a:spcAft>
              <a:buNone/>
            </a:pPr>
            <a:r>
              <a:rPr lang="en-US" sz="1400" dirty="0">
                <a:latin typeface="Calibri" panose="020F0502020204030204" pitchFamily="34" charset="0"/>
              </a:rPr>
              <a:t>CMS and TJC* revised standards to dictate a certain group of devices that must follow manufacturer recommendations. Including:</a:t>
            </a:r>
          </a:p>
          <a:p>
            <a:pPr>
              <a:spcBef>
                <a:spcPts val="0"/>
              </a:spcBef>
              <a:spcAft>
                <a:spcPts val="0"/>
              </a:spcAft>
              <a:buClr>
                <a:srgbClr val="FA8900"/>
              </a:buClr>
            </a:pPr>
            <a:r>
              <a:rPr lang="en-US" sz="1400" dirty="0">
                <a:latin typeface="Calibri" panose="020F0502020204030204" pitchFamily="34" charset="0"/>
              </a:rPr>
              <a:t>Equipment subject to federal or state law</a:t>
            </a:r>
          </a:p>
          <a:p>
            <a:pPr>
              <a:spcBef>
                <a:spcPts val="0"/>
              </a:spcBef>
              <a:spcAft>
                <a:spcPts val="0"/>
              </a:spcAft>
              <a:buClr>
                <a:srgbClr val="FA8900"/>
              </a:buClr>
            </a:pPr>
            <a:r>
              <a:rPr lang="en-US" sz="1400" dirty="0">
                <a:latin typeface="Calibri" panose="020F0502020204030204" pitchFamily="34" charset="0"/>
              </a:rPr>
              <a:t>Imaging and radiologic equipment</a:t>
            </a:r>
          </a:p>
          <a:p>
            <a:pPr>
              <a:spcBef>
                <a:spcPts val="0"/>
              </a:spcBef>
              <a:spcAft>
                <a:spcPts val="0"/>
              </a:spcAft>
              <a:buClr>
                <a:srgbClr val="FA8900"/>
              </a:buClr>
            </a:pPr>
            <a:r>
              <a:rPr lang="en-US" sz="1400" dirty="0">
                <a:latin typeface="Calibri" panose="020F0502020204030204" pitchFamily="34" charset="0"/>
              </a:rPr>
              <a:t>Medical device lasers</a:t>
            </a:r>
          </a:p>
          <a:p>
            <a:pPr>
              <a:spcBef>
                <a:spcPts val="0"/>
              </a:spcBef>
              <a:spcAft>
                <a:spcPts val="0"/>
              </a:spcAft>
              <a:buClr>
                <a:srgbClr val="FA8900"/>
              </a:buClr>
            </a:pPr>
            <a:r>
              <a:rPr lang="en-US" sz="1400" dirty="0">
                <a:latin typeface="Calibri" panose="020F0502020204030204" pitchFamily="34" charset="0"/>
              </a:rPr>
              <a:t>New medical equipment (wherein there is not sufficient history to determine whether alternative maintenance options are appropriate)</a:t>
            </a:r>
          </a:p>
          <a:p>
            <a:pPr>
              <a:spcBef>
                <a:spcPts val="0"/>
              </a:spcBef>
              <a:spcAft>
                <a:spcPts val="0"/>
              </a:spcAft>
              <a:buClr>
                <a:srgbClr val="FA8900"/>
              </a:buClr>
            </a:pPr>
            <a:r>
              <a:rPr lang="en-US" sz="1400" dirty="0">
                <a:latin typeface="Calibri" panose="020F0502020204030204" pitchFamily="34" charset="0"/>
              </a:rPr>
              <a:t>Equipment not in an AEM program</a:t>
            </a:r>
          </a:p>
        </p:txBody>
      </p:sp>
      <p:cxnSp>
        <p:nvCxnSpPr>
          <p:cNvPr id="38" name="Straight Connector 37">
            <a:extLst>
              <a:ext uri="{FF2B5EF4-FFF2-40B4-BE49-F238E27FC236}">
                <a16:creationId xmlns:a16="http://schemas.microsoft.com/office/drawing/2014/main" id="{8D9B39A0-69B1-4091-AB30-03C8B40CFF46}"/>
              </a:ext>
            </a:extLst>
          </p:cNvPr>
          <p:cNvCxnSpPr>
            <a:cxnSpLocks/>
          </p:cNvCxnSpPr>
          <p:nvPr/>
        </p:nvCxnSpPr>
        <p:spPr>
          <a:xfrm>
            <a:off x="1743741" y="1920761"/>
            <a:ext cx="706001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6331D53-4EEF-4B00-819B-A4A3F041FDF4}"/>
              </a:ext>
            </a:extLst>
          </p:cNvPr>
          <p:cNvCxnSpPr>
            <a:cxnSpLocks/>
          </p:cNvCxnSpPr>
          <p:nvPr/>
        </p:nvCxnSpPr>
        <p:spPr>
          <a:xfrm>
            <a:off x="1777003" y="2709789"/>
            <a:ext cx="7048021"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0407CC3-FCBC-4492-8DA1-FA1C85660EAE}"/>
              </a:ext>
            </a:extLst>
          </p:cNvPr>
          <p:cNvCxnSpPr>
            <a:cxnSpLocks/>
          </p:cNvCxnSpPr>
          <p:nvPr/>
        </p:nvCxnSpPr>
        <p:spPr>
          <a:xfrm>
            <a:off x="1743741" y="4662779"/>
            <a:ext cx="706001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43" name="Picture 2" descr="Implementing Defensible (Alternative Equipment Maintenance) AEM Programs">
            <a:extLst>
              <a:ext uri="{FF2B5EF4-FFF2-40B4-BE49-F238E27FC236}">
                <a16:creationId xmlns:a16="http://schemas.microsoft.com/office/drawing/2014/main" id="{9DF7A6D9-547C-4D25-B700-25B6B42D77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44" name="Title 1">
            <a:extLst>
              <a:ext uri="{FF2B5EF4-FFF2-40B4-BE49-F238E27FC236}">
                <a16:creationId xmlns:a16="http://schemas.microsoft.com/office/drawing/2014/main" id="{46B52B33-4E56-406C-9DA8-FCA334EB4049}"/>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AEM History</a:t>
            </a:r>
            <a:endParaRPr lang="en-US" dirty="0">
              <a:latin typeface="Calibri" panose="020F0502020204030204" pitchFamily="34" charset="0"/>
            </a:endParaRPr>
          </a:p>
        </p:txBody>
      </p:sp>
    </p:spTree>
    <p:extLst>
      <p:ext uri="{BB962C8B-B14F-4D97-AF65-F5344CB8AC3E}">
        <p14:creationId xmlns:p14="http://schemas.microsoft.com/office/powerpoint/2010/main" val="367650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500"/>
                            </p:stCondLst>
                            <p:childTnLst>
                              <p:par>
                                <p:cTn id="21" presetID="18" presetClass="entr" presetSubtype="6"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strips(downRight)">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par>
                          <p:cTn id="29" fill="hold">
                            <p:stCondLst>
                              <p:cond delay="500"/>
                            </p:stCondLst>
                            <p:childTnLst>
                              <p:par>
                                <p:cTn id="30" presetID="18" presetClass="entr" presetSubtype="6" fill="hold"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strips(downRight)">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par>
                          <p:cTn id="38" fill="hold">
                            <p:stCondLst>
                              <p:cond delay="500"/>
                            </p:stCondLst>
                            <p:childTnLst>
                              <p:par>
                                <p:cTn id="39" presetID="18" presetClass="entr" presetSubtype="6"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strips(downRight)">
                                      <p:cBhvr>
                                        <p:cTn id="4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P spid="23" grpId="0"/>
      <p:bldP spid="31"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2DEC8-FBAE-422C-A13B-505211FB5659}"/>
              </a:ext>
            </a:extLst>
          </p:cNvPr>
          <p:cNvSpPr>
            <a:spLocks noGrp="1"/>
          </p:cNvSpPr>
          <p:nvPr>
            <p:ph idx="1"/>
          </p:nvPr>
        </p:nvSpPr>
        <p:spPr>
          <a:xfrm>
            <a:off x="455702" y="899965"/>
            <a:ext cx="8232597" cy="3657600"/>
          </a:xfrm>
        </p:spPr>
        <p:txBody>
          <a:bodyPr/>
          <a:lstStyle/>
          <a:p>
            <a:pPr>
              <a:spcBef>
                <a:spcPts val="800"/>
              </a:spcBef>
              <a:spcAft>
                <a:spcPts val="800"/>
              </a:spcAft>
              <a:buClr>
                <a:srgbClr val="F38B00"/>
              </a:buClr>
            </a:pPr>
            <a:r>
              <a:rPr lang="en-US" dirty="0">
                <a:solidFill>
                  <a:schemeClr val="bg1">
                    <a:lumMod val="65000"/>
                  </a:schemeClr>
                </a:solidFill>
              </a:rPr>
              <a:t>Review history of AEM</a:t>
            </a:r>
          </a:p>
          <a:p>
            <a:pPr>
              <a:spcBef>
                <a:spcPts val="800"/>
              </a:spcBef>
              <a:spcAft>
                <a:spcPts val="800"/>
              </a:spcAft>
            </a:pPr>
            <a:r>
              <a:rPr lang="en-US" dirty="0"/>
              <a:t>Review requirements of an AEM program</a:t>
            </a:r>
          </a:p>
          <a:p>
            <a:pPr>
              <a:spcBef>
                <a:spcPts val="800"/>
              </a:spcBef>
              <a:spcAft>
                <a:spcPts val="800"/>
              </a:spcAft>
            </a:pPr>
            <a:r>
              <a:rPr lang="en-US" dirty="0">
                <a:solidFill>
                  <a:schemeClr val="bg1">
                    <a:lumMod val="65000"/>
                  </a:schemeClr>
                </a:solidFill>
              </a:rPr>
              <a:t>Discuss benefits of an AEM program</a:t>
            </a:r>
          </a:p>
          <a:p>
            <a:pPr>
              <a:spcBef>
                <a:spcPts val="800"/>
              </a:spcBef>
              <a:spcAft>
                <a:spcPts val="800"/>
              </a:spcAft>
            </a:pPr>
            <a:r>
              <a:rPr lang="en-US" dirty="0">
                <a:solidFill>
                  <a:schemeClr val="bg1">
                    <a:lumMod val="65000"/>
                  </a:schemeClr>
                </a:solidFill>
              </a:rPr>
              <a:t>Review how to implement an AEM program</a:t>
            </a:r>
          </a:p>
          <a:p>
            <a:pPr>
              <a:spcBef>
                <a:spcPts val="800"/>
              </a:spcBef>
              <a:spcAft>
                <a:spcPts val="800"/>
              </a:spcAft>
            </a:pPr>
            <a:r>
              <a:rPr lang="en-US" dirty="0">
                <a:solidFill>
                  <a:schemeClr val="bg1">
                    <a:lumMod val="65000"/>
                  </a:schemeClr>
                </a:solidFill>
              </a:rPr>
              <a:t>Review the criticality of having good data</a:t>
            </a:r>
          </a:p>
          <a:p>
            <a:pPr>
              <a:spcBef>
                <a:spcPts val="800"/>
              </a:spcBef>
              <a:spcAft>
                <a:spcPts val="800"/>
              </a:spcAft>
            </a:pPr>
            <a:r>
              <a:rPr lang="en-US" dirty="0">
                <a:solidFill>
                  <a:schemeClr val="bg1">
                    <a:lumMod val="65000"/>
                  </a:schemeClr>
                </a:solidFill>
              </a:rPr>
              <a:t>Review data trends and how to proactively use data to make good maintenance decisions</a:t>
            </a:r>
          </a:p>
        </p:txBody>
      </p:sp>
      <p:cxnSp>
        <p:nvCxnSpPr>
          <p:cNvPr id="5" name="Straight Connector 4">
            <a:extLst>
              <a:ext uri="{FF2B5EF4-FFF2-40B4-BE49-F238E27FC236}">
                <a16:creationId xmlns:a16="http://schemas.microsoft.com/office/drawing/2014/main" id="{295040A1-EE3D-4BDE-A710-E15E84B25148}"/>
              </a:ext>
            </a:extLst>
          </p:cNvPr>
          <p:cNvCxnSpPr>
            <a:cxnSpLocks/>
          </p:cNvCxnSpPr>
          <p:nvPr/>
        </p:nvCxnSpPr>
        <p:spPr>
          <a:xfrm>
            <a:off x="304627" y="1818527"/>
            <a:ext cx="8110781" cy="0"/>
          </a:xfrm>
          <a:prstGeom prst="line">
            <a:avLst/>
          </a:prstGeom>
          <a:ln>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228600" y="220175"/>
            <a:ext cx="8686800" cy="731520"/>
          </a:xfrm>
        </p:spPr>
        <p:txBody>
          <a:bodyPr/>
          <a:lstStyle/>
          <a:p>
            <a:r>
              <a:rPr lang="en-GB" dirty="0"/>
              <a:t>Objectives</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189"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©2019</a:t>
            </a:r>
          </a:p>
        </p:txBody>
      </p:sp>
    </p:spTree>
    <p:extLst>
      <p:ext uri="{BB962C8B-B14F-4D97-AF65-F5344CB8AC3E}">
        <p14:creationId xmlns:p14="http://schemas.microsoft.com/office/powerpoint/2010/main" val="36601891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he joint commission">
            <a:extLst>
              <a:ext uri="{FF2B5EF4-FFF2-40B4-BE49-F238E27FC236}">
                <a16:creationId xmlns:a16="http://schemas.microsoft.com/office/drawing/2014/main" id="{9ED0FF1C-2D6E-4927-87BF-F27DE2DAFF56}"/>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a:t>
            </a:r>
          </a:p>
          <a:p>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7926A7CA-0D39-4755-9411-6A9969486F43}"/>
              </a:ext>
            </a:extLst>
          </p:cNvPr>
          <p:cNvSpPr txBox="1">
            <a:spLocks/>
          </p:cNvSpPr>
          <p:nvPr/>
        </p:nvSpPr>
        <p:spPr>
          <a:xfrm>
            <a:off x="1631348" y="1548075"/>
            <a:ext cx="6927861" cy="3478459"/>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b="1" dirty="0">
                <a:solidFill>
                  <a:srgbClr val="FA8900"/>
                </a:solidFill>
                <a:latin typeface="Calibri" panose="020F0502020204030204" pitchFamily="34" charset="0"/>
              </a:rPr>
              <a:t>EP 4: </a:t>
            </a:r>
            <a:r>
              <a:rPr lang="en-US" sz="2000" b="1" dirty="0">
                <a:solidFill>
                  <a:srgbClr val="0074C8"/>
                </a:solidFill>
                <a:latin typeface="Calibri" panose="020F0502020204030204" pitchFamily="34" charset="0"/>
              </a:rPr>
              <a:t>	</a:t>
            </a:r>
          </a:p>
          <a:p>
            <a:pPr>
              <a:buClr>
                <a:srgbClr val="FA8900"/>
              </a:buClr>
            </a:pPr>
            <a:r>
              <a:rPr lang="en-US" sz="1800" dirty="0">
                <a:latin typeface="Calibri" panose="020F0502020204030204" pitchFamily="34" charset="0"/>
              </a:rPr>
              <a:t>The hospital identifies the activities and associated frequencies, in writing, for maintaining, inspecting, and testing all medical equipment on the inventory. These activities and associated frequencies are in accordance with manufacturers’ recommendations or with strategies of an alternative equipment maintenance (AEM) program. </a:t>
            </a:r>
          </a:p>
          <a:p>
            <a:pPr marL="0" indent="0">
              <a:buFont typeface="Arial"/>
              <a:buNone/>
            </a:pPr>
            <a:endParaRPr lang="en-US" dirty="0">
              <a:latin typeface="Calibri" panose="020F0502020204030204" pitchFamily="34" charset="0"/>
            </a:endParaRPr>
          </a:p>
        </p:txBody>
      </p:sp>
      <p:cxnSp>
        <p:nvCxnSpPr>
          <p:cNvPr id="10" name="Straight Connector 9">
            <a:extLst>
              <a:ext uri="{FF2B5EF4-FFF2-40B4-BE49-F238E27FC236}">
                <a16:creationId xmlns:a16="http://schemas.microsoft.com/office/drawing/2014/main" id="{2892C2E7-19D7-4798-B0BE-6105B61C17CF}"/>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8035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Clr>
                <a:srgbClr val="FA8900"/>
              </a:buClr>
              <a:buNone/>
            </a:pPr>
            <a:r>
              <a:rPr lang="en-US" sz="2000" b="1" dirty="0">
                <a:solidFill>
                  <a:srgbClr val="FA8900"/>
                </a:solidFill>
              </a:rPr>
              <a:t>EP 4</a:t>
            </a:r>
            <a:r>
              <a:rPr lang="en-US" sz="2000" dirty="0">
                <a:solidFill>
                  <a:srgbClr val="FA8900"/>
                </a:solidFill>
              </a:rPr>
              <a:t> (continued)</a:t>
            </a:r>
            <a:r>
              <a:rPr lang="en-US" sz="2000" b="1" dirty="0">
                <a:solidFill>
                  <a:srgbClr val="FA8900"/>
                </a:solidFill>
              </a:rPr>
              <a:t>: </a:t>
            </a:r>
            <a:r>
              <a:rPr lang="en-US" sz="2000" b="1" dirty="0">
                <a:solidFill>
                  <a:srgbClr val="0074C8"/>
                </a:solidFill>
              </a:rPr>
              <a:t>	</a:t>
            </a:r>
          </a:p>
          <a:p>
            <a:pPr>
              <a:buClr>
                <a:srgbClr val="FA8900"/>
              </a:buClr>
              <a:buFont typeface="Arial" panose="020B0604020202020204" pitchFamily="34" charset="0"/>
              <a:buChar char="•"/>
            </a:pPr>
            <a:r>
              <a:rPr lang="en-US" sz="1800" dirty="0"/>
              <a:t>Note 1: The strategies of an AEM program must not reduce the safety of equipment and must be based on accepted standards of practice, such as the American National Standards Institute/Association for the Advancement of Medical Instrumentation handbook ANSI/AAMI EQ56: 2013, Recommended Practice for a Medical Equipment Management Program. </a:t>
            </a:r>
          </a:p>
          <a:p>
            <a:pPr>
              <a:buClr>
                <a:srgbClr val="FA8900"/>
              </a:buClr>
              <a:buFont typeface="Arial" panose="020B0604020202020204" pitchFamily="34" charset="0"/>
              <a:buChar char="•"/>
            </a:pPr>
            <a:r>
              <a:rPr lang="en-US" sz="1800" dirty="0"/>
              <a:t>Note 2: Medical equipment with activities and associated frequencies in accordance with manufacturers’ recommendations must have a 100% completion rate.</a:t>
            </a:r>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sz="2000" b="0" dirty="0">
              <a:solidFill>
                <a:srgbClr val="0074C8"/>
              </a:solidFill>
              <a:latin typeface="Calibri" panose="020F0502020204030204" pitchFamily="34" charset="0"/>
            </a:endParaRPr>
          </a:p>
          <a:p>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80AFBD-9BE7-4AED-B6A6-C7B5241A0493}"/>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11B30746-C5F0-483B-A79C-34EAB7CC969D}"/>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4</a:t>
            </a:r>
            <a:r>
              <a:rPr lang="en-US" sz="2000" dirty="0">
                <a:solidFill>
                  <a:srgbClr val="FA8900"/>
                </a:solidFill>
              </a:rPr>
              <a:t> (continued)</a:t>
            </a:r>
            <a:r>
              <a:rPr lang="en-US" sz="2000" b="1" dirty="0">
                <a:solidFill>
                  <a:srgbClr val="FA8900"/>
                </a:solidFill>
              </a:rPr>
              <a:t>: 	</a:t>
            </a:r>
          </a:p>
          <a:p>
            <a:pPr>
              <a:buClr>
                <a:srgbClr val="FA8900"/>
              </a:buClr>
            </a:pPr>
            <a:r>
              <a:rPr lang="en-US" sz="1800" dirty="0"/>
              <a:t>Note 3: Scheduled maintenance activities for both high-risk and non-high-risk medical equipment in an alternative equipment maintenance (AEM) program inventory must have a 100% completion rate. AEM frequency is determined by the hospital's AEM program.</a:t>
            </a:r>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EFAA0CDA-7A34-4873-A152-105E444333F2}"/>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10" name="Picture 2" descr="Image result for the joint commission">
            <a:extLst>
              <a:ext uri="{FF2B5EF4-FFF2-40B4-BE49-F238E27FC236}">
                <a16:creationId xmlns:a16="http://schemas.microsoft.com/office/drawing/2014/main" id="{B4A8B5D9-E18A-4F73-87DE-84DEF4BB2731}"/>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481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5: 	</a:t>
            </a:r>
          </a:p>
          <a:p>
            <a:pPr marL="0" indent="0">
              <a:buNone/>
            </a:pPr>
            <a:r>
              <a:rPr lang="en-US" sz="1800" dirty="0"/>
              <a:t>For hospitals that use Joint Commission accreditation for deemed status purposes: The hospital’s activities and frequencies for inspecting, testing, and maintaining the following items must be in accordance with manufacturers’ recommendations: </a:t>
            </a:r>
          </a:p>
          <a:p>
            <a:pPr>
              <a:buClr>
                <a:srgbClr val="FA8900"/>
              </a:buClr>
            </a:pPr>
            <a:r>
              <a:rPr lang="en-US" sz="1800" dirty="0"/>
              <a:t>Equipment subject to federal or state law or Medicare Conditions of Participation in which inspecting, testing, and maintaining must be in accordance with the manufacturers’ recommendations, or otherwise establishes more stringent maintenance requirements </a:t>
            </a:r>
          </a:p>
          <a:p>
            <a:pPr>
              <a:buClr>
                <a:srgbClr val="FA8900"/>
              </a:buClr>
            </a:pPr>
            <a:r>
              <a:rPr lang="en-US" sz="1800" dirty="0"/>
              <a:t>Medical laser devices </a:t>
            </a:r>
          </a:p>
          <a:p>
            <a:pPr marL="0" indent="0">
              <a:buNone/>
            </a:pPr>
            <a:endParaRPr lang="en-US" sz="1800" dirty="0"/>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F62355-3383-47E7-87DF-FA00EE394C5E}"/>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35FCA8D9-5CEF-4326-A8FD-A8A0BAE3E99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967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5 </a:t>
            </a:r>
            <a:r>
              <a:rPr lang="en-US" sz="2000" dirty="0">
                <a:solidFill>
                  <a:srgbClr val="FA8900"/>
                </a:solidFill>
              </a:rPr>
              <a:t>(continued)</a:t>
            </a:r>
            <a:r>
              <a:rPr lang="en-US" sz="2000" b="1" dirty="0">
                <a:solidFill>
                  <a:srgbClr val="FA8900"/>
                </a:solidFill>
              </a:rPr>
              <a:t>: 	</a:t>
            </a:r>
          </a:p>
          <a:p>
            <a:r>
              <a:rPr lang="en-US" sz="1800" dirty="0"/>
              <a:t>Imaging and radiologic equipment (whether used for diagnostic or therapeutic purposes) </a:t>
            </a:r>
          </a:p>
          <a:p>
            <a:r>
              <a:rPr lang="en-US" sz="1800" dirty="0"/>
              <a:t>New medical equipment with insufficient maintenance history to support the use of alternative maintenance strategies </a:t>
            </a:r>
          </a:p>
          <a:p>
            <a:r>
              <a:rPr lang="en-US" sz="1800" dirty="0"/>
              <a:t>Note: Maintenance history includes any of the following documented evidence: </a:t>
            </a:r>
          </a:p>
          <a:p>
            <a:pPr marL="0" indent="0">
              <a:spcBef>
                <a:spcPts val="0"/>
              </a:spcBef>
              <a:spcAft>
                <a:spcPts val="0"/>
              </a:spcAft>
              <a:buNone/>
            </a:pPr>
            <a:r>
              <a:rPr lang="en-US" sz="1800" dirty="0"/>
              <a:t>	- Records provided by the hospital’s contractors </a:t>
            </a:r>
          </a:p>
          <a:p>
            <a:pPr marL="0" indent="0">
              <a:spcBef>
                <a:spcPts val="0"/>
              </a:spcBef>
              <a:spcAft>
                <a:spcPts val="0"/>
              </a:spcAft>
              <a:buNone/>
            </a:pPr>
            <a:r>
              <a:rPr lang="en-US" sz="1800" dirty="0"/>
              <a:t>	- Information made public by nationally recognized sources </a:t>
            </a:r>
          </a:p>
          <a:p>
            <a:pPr marL="0" indent="0">
              <a:spcBef>
                <a:spcPts val="0"/>
              </a:spcBef>
              <a:spcAft>
                <a:spcPts val="0"/>
              </a:spcAft>
              <a:buNone/>
            </a:pPr>
            <a:r>
              <a:rPr lang="en-US" sz="1800" dirty="0"/>
              <a:t>	- Records of the hospital’s experience over time</a:t>
            </a:r>
          </a:p>
          <a:p>
            <a:pPr marL="0" indent="0">
              <a:buNone/>
            </a:pPr>
            <a:endParaRPr lang="en-US" sz="1800" dirty="0"/>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F62355-3383-47E7-87DF-FA00EE394C5E}"/>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35FCA8D9-5CEF-4326-A8FD-A8A0BAE3E998}"/>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29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6: 	</a:t>
            </a:r>
          </a:p>
          <a:p>
            <a:pPr marL="0" indent="0">
              <a:buNone/>
            </a:pPr>
            <a:r>
              <a:rPr lang="en-US" sz="1800" dirty="0"/>
              <a:t>For hospitals that use Joint Commission accreditation for deemed status purposes: A qualified individual(s) uses written criteria to support the determination whether it is safe to permit medical equipment to be maintained in an alternate manner that includes the following: </a:t>
            </a:r>
          </a:p>
          <a:p>
            <a:r>
              <a:rPr lang="en-US" sz="1800" dirty="0"/>
              <a:t>How the equipment is used, including the seriousness and prevalence of harm during normal use </a:t>
            </a:r>
          </a:p>
          <a:p>
            <a:r>
              <a:rPr lang="en-US" sz="1800" dirty="0"/>
              <a:t>Likely consequences of equipment failure or malfunction, including seriousness of and prevalence of harm </a:t>
            </a:r>
          </a:p>
          <a:p>
            <a:pPr marL="0" indent="0">
              <a:buNone/>
            </a:pPr>
            <a:endParaRPr lang="en-US" sz="1800" dirty="0"/>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F62355-3383-47E7-87DF-FA00EE394C5E}"/>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35FCA8D9-5CEF-4326-A8FD-A8A0BAE3E99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54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6 </a:t>
            </a:r>
            <a:r>
              <a:rPr lang="en-US" sz="2000" dirty="0">
                <a:solidFill>
                  <a:srgbClr val="FA8900"/>
                </a:solidFill>
              </a:rPr>
              <a:t>(continued)</a:t>
            </a:r>
            <a:r>
              <a:rPr lang="en-US" sz="2000" b="1" dirty="0">
                <a:solidFill>
                  <a:srgbClr val="FA8900"/>
                </a:solidFill>
              </a:rPr>
              <a:t>:  	</a:t>
            </a:r>
          </a:p>
          <a:p>
            <a:r>
              <a:rPr lang="en-US" sz="1800" dirty="0"/>
              <a:t>Availability of alternative or backup equipment in the event the equipment fails or malfunctions </a:t>
            </a:r>
          </a:p>
          <a:p>
            <a:r>
              <a:rPr lang="en-US" sz="1800" dirty="0"/>
              <a:t>Incident history of identical or similar equipment </a:t>
            </a:r>
          </a:p>
          <a:p>
            <a:r>
              <a:rPr lang="en-US" sz="1800" dirty="0"/>
              <a:t>Maintenance requirements of the equipment </a:t>
            </a:r>
          </a:p>
          <a:p>
            <a:pPr marL="0" indent="0">
              <a:buNone/>
            </a:pPr>
            <a:r>
              <a:rPr lang="en-US" sz="1800" dirty="0"/>
              <a:t>(For more information on defining staff qualifications, refer to Standard HR.01.02.01)</a:t>
            </a:r>
          </a:p>
          <a:p>
            <a:pPr marL="0" indent="0">
              <a:buNone/>
            </a:pPr>
            <a:endParaRPr lang="en-US" sz="1800" dirty="0"/>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F62355-3383-47E7-87DF-FA00EE394C5E}"/>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35FCA8D9-5CEF-4326-A8FD-A8A0BAE3E99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622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7: 	</a:t>
            </a:r>
          </a:p>
          <a:p>
            <a:pPr marL="0" indent="0">
              <a:buNone/>
            </a:pPr>
            <a:r>
              <a:rPr lang="en-US" sz="1800" dirty="0"/>
              <a:t>For hospitals that use Joint Commission accreditation for deemed status purposes: The hospital identifies medical equipment on its inventory that is included in an alternative equipment maintenance program.</a:t>
            </a:r>
          </a:p>
          <a:p>
            <a:pPr marL="0" indent="0">
              <a:buNone/>
            </a:pPr>
            <a:endParaRPr lang="en-US" sz="1800" dirty="0"/>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F62355-3383-47E7-87DF-FA00EE394C5E}"/>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35FCA8D9-5CEF-4326-A8FD-A8A0BAE3E99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41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2DEC8-FBAE-422C-A13B-505211FB5659}"/>
              </a:ext>
            </a:extLst>
          </p:cNvPr>
          <p:cNvSpPr>
            <a:spLocks noGrp="1"/>
          </p:cNvSpPr>
          <p:nvPr>
            <p:ph idx="1"/>
          </p:nvPr>
        </p:nvSpPr>
        <p:spPr>
          <a:xfrm>
            <a:off x="455702" y="899965"/>
            <a:ext cx="8232597" cy="3657600"/>
          </a:xfrm>
        </p:spPr>
        <p:txBody>
          <a:bodyPr/>
          <a:lstStyle/>
          <a:p>
            <a:pPr>
              <a:spcBef>
                <a:spcPts val="800"/>
              </a:spcBef>
              <a:spcAft>
                <a:spcPts val="800"/>
              </a:spcAft>
              <a:buClr>
                <a:srgbClr val="F38B00"/>
              </a:buClr>
            </a:pPr>
            <a:r>
              <a:rPr lang="en-US" dirty="0">
                <a:solidFill>
                  <a:schemeClr val="bg1">
                    <a:lumMod val="65000"/>
                  </a:schemeClr>
                </a:solidFill>
              </a:rPr>
              <a:t>Review history of AEM</a:t>
            </a:r>
          </a:p>
          <a:p>
            <a:pPr>
              <a:spcBef>
                <a:spcPts val="800"/>
              </a:spcBef>
              <a:spcAft>
                <a:spcPts val="800"/>
              </a:spcAft>
            </a:pPr>
            <a:r>
              <a:rPr lang="en-US" dirty="0">
                <a:solidFill>
                  <a:schemeClr val="bg1">
                    <a:lumMod val="65000"/>
                  </a:schemeClr>
                </a:solidFill>
              </a:rPr>
              <a:t>Review requirements of an AEM program</a:t>
            </a:r>
          </a:p>
          <a:p>
            <a:pPr>
              <a:spcBef>
                <a:spcPts val="800"/>
              </a:spcBef>
              <a:spcAft>
                <a:spcPts val="800"/>
              </a:spcAft>
            </a:pPr>
            <a:r>
              <a:rPr lang="en-US" dirty="0"/>
              <a:t>Discuss benefits of an AEM program</a:t>
            </a:r>
          </a:p>
          <a:p>
            <a:pPr>
              <a:spcBef>
                <a:spcPts val="800"/>
              </a:spcBef>
              <a:spcAft>
                <a:spcPts val="800"/>
              </a:spcAft>
            </a:pPr>
            <a:r>
              <a:rPr lang="en-US" dirty="0">
                <a:solidFill>
                  <a:schemeClr val="bg1">
                    <a:lumMod val="65000"/>
                  </a:schemeClr>
                </a:solidFill>
              </a:rPr>
              <a:t>Review how to implement an AEM program</a:t>
            </a:r>
          </a:p>
          <a:p>
            <a:pPr>
              <a:spcBef>
                <a:spcPts val="800"/>
              </a:spcBef>
              <a:spcAft>
                <a:spcPts val="800"/>
              </a:spcAft>
            </a:pPr>
            <a:r>
              <a:rPr lang="en-US" dirty="0">
                <a:solidFill>
                  <a:schemeClr val="bg1">
                    <a:lumMod val="65000"/>
                  </a:schemeClr>
                </a:solidFill>
              </a:rPr>
              <a:t>Review the criticality of having good data</a:t>
            </a:r>
          </a:p>
          <a:p>
            <a:pPr>
              <a:spcBef>
                <a:spcPts val="800"/>
              </a:spcBef>
              <a:spcAft>
                <a:spcPts val="800"/>
              </a:spcAft>
            </a:pPr>
            <a:r>
              <a:rPr lang="en-US" dirty="0">
                <a:solidFill>
                  <a:schemeClr val="bg1">
                    <a:lumMod val="65000"/>
                  </a:schemeClr>
                </a:solidFill>
              </a:rPr>
              <a:t>Review data trends and how to proactively use data to make good maintenance decisions</a:t>
            </a:r>
          </a:p>
        </p:txBody>
      </p:sp>
      <p:cxnSp>
        <p:nvCxnSpPr>
          <p:cNvPr id="5" name="Straight Connector 4">
            <a:extLst>
              <a:ext uri="{FF2B5EF4-FFF2-40B4-BE49-F238E27FC236}">
                <a16:creationId xmlns:a16="http://schemas.microsoft.com/office/drawing/2014/main" id="{295040A1-EE3D-4BDE-A710-E15E84B25148}"/>
              </a:ext>
            </a:extLst>
          </p:cNvPr>
          <p:cNvCxnSpPr>
            <a:cxnSpLocks/>
          </p:cNvCxnSpPr>
          <p:nvPr/>
        </p:nvCxnSpPr>
        <p:spPr>
          <a:xfrm>
            <a:off x="228601" y="2359215"/>
            <a:ext cx="8110781" cy="0"/>
          </a:xfrm>
          <a:prstGeom prst="line">
            <a:avLst/>
          </a:prstGeom>
          <a:ln>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228600" y="228600"/>
            <a:ext cx="8686800" cy="731520"/>
          </a:xfrm>
        </p:spPr>
        <p:txBody>
          <a:bodyPr/>
          <a:lstStyle/>
          <a:p>
            <a:r>
              <a:rPr lang="en-GB" dirty="0"/>
              <a:t>Objectives</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189"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©2019</a:t>
            </a:r>
          </a:p>
        </p:txBody>
      </p:sp>
    </p:spTree>
    <p:extLst>
      <p:ext uri="{BB962C8B-B14F-4D97-AF65-F5344CB8AC3E}">
        <p14:creationId xmlns:p14="http://schemas.microsoft.com/office/powerpoint/2010/main" val="57457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1592138" y="256773"/>
            <a:ext cx="8686800" cy="731520"/>
          </a:xfrm>
        </p:spPr>
        <p:txBody>
          <a:bodyPr/>
          <a:lstStyle/>
          <a:p>
            <a:r>
              <a:rPr lang="en-GB" sz="2300" dirty="0"/>
              <a:t>Benefits of an AEM Program</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Arial"/>
              </a:rPr>
              <a:t>Accruent Confidential and Proprietary ©2019</a:t>
            </a:r>
          </a:p>
        </p:txBody>
      </p:sp>
      <p:sp>
        <p:nvSpPr>
          <p:cNvPr id="9" name="Content Placeholder 2">
            <a:extLst>
              <a:ext uri="{FF2B5EF4-FFF2-40B4-BE49-F238E27FC236}">
                <a16:creationId xmlns:a16="http://schemas.microsoft.com/office/drawing/2014/main" id="{FCCCE048-8E4B-4BC4-8D6C-37B65E7D49B3}"/>
              </a:ext>
            </a:extLst>
          </p:cNvPr>
          <p:cNvSpPr>
            <a:spLocks noGrp="1"/>
          </p:cNvSpPr>
          <p:nvPr>
            <p:ph idx="1"/>
          </p:nvPr>
        </p:nvSpPr>
        <p:spPr>
          <a:xfrm>
            <a:off x="1592138" y="2659203"/>
            <a:ext cx="2266233" cy="993081"/>
          </a:xfrm>
        </p:spPr>
        <p:txBody>
          <a:bodyPr/>
          <a:lstStyle/>
          <a:p>
            <a:pPr marL="0" indent="0" algn="ctr">
              <a:buNone/>
            </a:pPr>
            <a:r>
              <a:rPr lang="en-US" sz="2800" dirty="0">
                <a:solidFill>
                  <a:srgbClr val="0074C8"/>
                </a:solidFill>
              </a:rPr>
              <a:t>Increased Safety</a:t>
            </a:r>
          </a:p>
        </p:txBody>
      </p:sp>
      <p:sp>
        <p:nvSpPr>
          <p:cNvPr id="11" name="Content Placeholder 2">
            <a:extLst>
              <a:ext uri="{FF2B5EF4-FFF2-40B4-BE49-F238E27FC236}">
                <a16:creationId xmlns:a16="http://schemas.microsoft.com/office/drawing/2014/main" id="{BE2C5CBA-440D-4317-8099-1FD0A51559B7}"/>
              </a:ext>
            </a:extLst>
          </p:cNvPr>
          <p:cNvSpPr txBox="1">
            <a:spLocks/>
          </p:cNvSpPr>
          <p:nvPr/>
        </p:nvSpPr>
        <p:spPr>
          <a:xfrm>
            <a:off x="3858371" y="2687995"/>
            <a:ext cx="2266233" cy="99308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00" dirty="0">
                <a:solidFill>
                  <a:srgbClr val="0074C8"/>
                </a:solidFill>
                <a:latin typeface="Calibri" panose="020F0502020204030204" pitchFamily="34" charset="0"/>
              </a:rPr>
              <a:t>Decreased Manhours</a:t>
            </a:r>
          </a:p>
        </p:txBody>
      </p:sp>
      <p:sp>
        <p:nvSpPr>
          <p:cNvPr id="12" name="Content Placeholder 2">
            <a:extLst>
              <a:ext uri="{FF2B5EF4-FFF2-40B4-BE49-F238E27FC236}">
                <a16:creationId xmlns:a16="http://schemas.microsoft.com/office/drawing/2014/main" id="{EBF036F6-038F-4759-9274-26863F421819}"/>
              </a:ext>
            </a:extLst>
          </p:cNvPr>
          <p:cNvSpPr txBox="1">
            <a:spLocks/>
          </p:cNvSpPr>
          <p:nvPr/>
        </p:nvSpPr>
        <p:spPr>
          <a:xfrm>
            <a:off x="6418745" y="2687995"/>
            <a:ext cx="2266233" cy="99308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800" dirty="0">
                <a:solidFill>
                  <a:srgbClr val="0074C8"/>
                </a:solidFill>
                <a:latin typeface="Calibri" panose="020F0502020204030204" pitchFamily="34" charset="0"/>
              </a:rPr>
              <a:t>Decreased Costs</a:t>
            </a:r>
          </a:p>
        </p:txBody>
      </p:sp>
      <p:cxnSp>
        <p:nvCxnSpPr>
          <p:cNvPr id="13" name="Straight Connector 12">
            <a:extLst>
              <a:ext uri="{FF2B5EF4-FFF2-40B4-BE49-F238E27FC236}">
                <a16:creationId xmlns:a16="http://schemas.microsoft.com/office/drawing/2014/main" id="{1F061E7E-D7EF-4798-AA77-3BB44145AA7F}"/>
              </a:ext>
            </a:extLst>
          </p:cNvPr>
          <p:cNvCxnSpPr>
            <a:cxnSpLocks/>
          </p:cNvCxnSpPr>
          <p:nvPr/>
        </p:nvCxnSpPr>
        <p:spPr>
          <a:xfrm>
            <a:off x="3870324" y="1631031"/>
            <a:ext cx="0" cy="2534225"/>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D602E54-1B8D-42DF-AB6E-26ABEA339595}"/>
              </a:ext>
            </a:extLst>
          </p:cNvPr>
          <p:cNvCxnSpPr>
            <a:cxnSpLocks/>
          </p:cNvCxnSpPr>
          <p:nvPr/>
        </p:nvCxnSpPr>
        <p:spPr>
          <a:xfrm>
            <a:off x="6363135" y="1575214"/>
            <a:ext cx="0" cy="2534225"/>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25" name="Picture 2" descr="Implementing Defensible (Alternative Equipment Maintenance) AEM Programs">
            <a:extLst>
              <a:ext uri="{FF2B5EF4-FFF2-40B4-BE49-F238E27FC236}">
                <a16:creationId xmlns:a16="http://schemas.microsoft.com/office/drawing/2014/main" id="{0CCE425F-587D-4942-AEA9-69A3B1B36E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A close up of a sign&#10;&#10;Description automatically generated">
            <a:extLst>
              <a:ext uri="{FF2B5EF4-FFF2-40B4-BE49-F238E27FC236}">
                <a16:creationId xmlns:a16="http://schemas.microsoft.com/office/drawing/2014/main" id="{6E0E2BA1-5F9B-438A-BEEC-7633F9D8AA13}"/>
              </a:ext>
            </a:extLst>
          </p:cNvPr>
          <p:cNvPicPr>
            <a:picLocks noChangeAspect="1"/>
          </p:cNvPicPr>
          <p:nvPr/>
        </p:nvPicPr>
        <p:blipFill rotWithShape="1">
          <a:blip r:embed="rId4"/>
          <a:srcRect l="13824" b="12351"/>
          <a:stretch/>
        </p:blipFill>
        <p:spPr>
          <a:xfrm>
            <a:off x="6995606" y="1349211"/>
            <a:ext cx="1073757" cy="1092109"/>
          </a:xfrm>
          <a:prstGeom prst="rect">
            <a:avLst/>
          </a:prstGeom>
        </p:spPr>
      </p:pic>
      <p:pic>
        <p:nvPicPr>
          <p:cNvPr id="28" name="Picture 27" descr="A close up of a sign&#10;&#10;Description automatically generated">
            <a:extLst>
              <a:ext uri="{FF2B5EF4-FFF2-40B4-BE49-F238E27FC236}">
                <a16:creationId xmlns:a16="http://schemas.microsoft.com/office/drawing/2014/main" id="{E61DF18F-FBD5-4268-8FB7-119232AC84B8}"/>
              </a:ext>
            </a:extLst>
          </p:cNvPr>
          <p:cNvPicPr>
            <a:picLocks noChangeAspect="1"/>
          </p:cNvPicPr>
          <p:nvPr/>
        </p:nvPicPr>
        <p:blipFill>
          <a:blip r:embed="rId5"/>
          <a:stretch>
            <a:fillRect/>
          </a:stretch>
        </p:blipFill>
        <p:spPr>
          <a:xfrm>
            <a:off x="4563603" y="1571866"/>
            <a:ext cx="946782" cy="946782"/>
          </a:xfrm>
          <a:prstGeom prst="rect">
            <a:avLst/>
          </a:prstGeom>
        </p:spPr>
      </p:pic>
      <p:pic>
        <p:nvPicPr>
          <p:cNvPr id="30" name="Picture 29">
            <a:extLst>
              <a:ext uri="{FF2B5EF4-FFF2-40B4-BE49-F238E27FC236}">
                <a16:creationId xmlns:a16="http://schemas.microsoft.com/office/drawing/2014/main" id="{7116ED39-CC98-442E-A010-2C250ED921E3}"/>
              </a:ext>
            </a:extLst>
          </p:cNvPr>
          <p:cNvPicPr>
            <a:picLocks noChangeAspect="1"/>
          </p:cNvPicPr>
          <p:nvPr/>
        </p:nvPicPr>
        <p:blipFill>
          <a:blip r:embed="rId6"/>
          <a:stretch>
            <a:fillRect/>
          </a:stretch>
        </p:blipFill>
        <p:spPr>
          <a:xfrm>
            <a:off x="2352760" y="1575214"/>
            <a:ext cx="786474" cy="856383"/>
          </a:xfrm>
          <a:prstGeom prst="rect">
            <a:avLst/>
          </a:prstGeom>
        </p:spPr>
      </p:pic>
    </p:spTree>
    <p:extLst>
      <p:ext uri="{BB962C8B-B14F-4D97-AF65-F5344CB8AC3E}">
        <p14:creationId xmlns:p14="http://schemas.microsoft.com/office/powerpoint/2010/main" val="1252122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skin a cat">
            <a:extLst>
              <a:ext uri="{FF2B5EF4-FFF2-40B4-BE49-F238E27FC236}">
                <a16:creationId xmlns:a16="http://schemas.microsoft.com/office/drawing/2014/main" id="{D254D71E-AF54-4183-890D-1CB223E84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5CE8B8E9-A034-4BD7-913C-9491AE37227C}"/>
              </a:ext>
            </a:extLst>
          </p:cNvPr>
          <p:cNvSpPr txBox="1">
            <a:spLocks/>
          </p:cNvSpPr>
          <p:nvPr/>
        </p:nvSpPr>
        <p:spPr>
          <a:xfrm>
            <a:off x="228599" y="228600"/>
            <a:ext cx="4981353" cy="73152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000" b="0" kern="1200">
                <a:solidFill>
                  <a:schemeClr val="bg1"/>
                </a:solidFill>
                <a:latin typeface="+mj-lt"/>
                <a:ea typeface="+mj-ea"/>
                <a:cs typeface="Helvetica" panose="020B0604020202020204" pitchFamily="34" charset="0"/>
              </a:defRPr>
            </a:lvl1pPr>
          </a:lstStyle>
          <a:p>
            <a:r>
              <a:rPr lang="en-GB" sz="3200" dirty="0">
                <a:solidFill>
                  <a:srgbClr val="F38B00"/>
                </a:solidFill>
                <a:latin typeface="Calibri" panose="020F0502020204030204" pitchFamily="34" charset="0"/>
              </a:rPr>
              <a:t>There’s More Than One Way</a:t>
            </a:r>
          </a:p>
        </p:txBody>
      </p:sp>
    </p:spTree>
    <p:extLst>
      <p:ext uri="{BB962C8B-B14F-4D97-AF65-F5344CB8AC3E}">
        <p14:creationId xmlns:p14="http://schemas.microsoft.com/office/powerpoint/2010/main" val="1807386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D18E13-D0F0-4ABA-8124-36EBB84ADF7B}"/>
              </a:ext>
            </a:extLst>
          </p:cNvPr>
          <p:cNvSpPr txBox="1">
            <a:spLocks/>
          </p:cNvSpPr>
          <p:nvPr/>
        </p:nvSpPr>
        <p:spPr>
          <a:xfrm>
            <a:off x="1578181" y="300309"/>
            <a:ext cx="7980482"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300" dirty="0">
                <a:latin typeface="Calibri" panose="020F0502020204030204" pitchFamily="34" charset="0"/>
              </a:rPr>
              <a:t>Various Methods of Determining Appropriate Maintenance</a:t>
            </a: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11D60A5-333A-4BE5-90FE-C311B2AFAD6D}"/>
              </a:ext>
            </a:extLst>
          </p:cNvPr>
          <p:cNvSpPr/>
          <p:nvPr/>
        </p:nvSpPr>
        <p:spPr>
          <a:xfrm>
            <a:off x="1559041" y="1562854"/>
            <a:ext cx="2272770" cy="1877437"/>
          </a:xfrm>
          <a:prstGeom prst="rect">
            <a:avLst/>
          </a:prstGeom>
        </p:spPr>
        <p:txBody>
          <a:bodyPr wrap="square">
            <a:spAutoFit/>
          </a:bodyPr>
          <a:lstStyle/>
          <a:p>
            <a:pPr>
              <a:buClr>
                <a:srgbClr val="F38B00"/>
              </a:buClr>
            </a:pPr>
            <a:r>
              <a:rPr lang="en-US" b="1" dirty="0">
                <a:solidFill>
                  <a:srgbClr val="F38B00"/>
                </a:solidFill>
                <a:latin typeface="Calibri" panose="020F0502020204030204" pitchFamily="34" charset="0"/>
              </a:rPr>
              <a:t>Reliability Centered Maintenance (RCM</a:t>
            </a:r>
            <a:r>
              <a:rPr lang="en-US" sz="2000" b="1" dirty="0">
                <a:solidFill>
                  <a:srgbClr val="F38B00"/>
                </a:solidFill>
                <a:latin typeface="Calibri" panose="020F0502020204030204" pitchFamily="34" charset="0"/>
              </a:rPr>
              <a:t>)</a:t>
            </a:r>
          </a:p>
          <a:p>
            <a:pPr marL="0" lvl="1">
              <a:buClr>
                <a:srgbClr val="F38B00"/>
              </a:buClr>
            </a:pPr>
            <a:endParaRPr lang="en-US" sz="1600" dirty="0">
              <a:latin typeface="Calibri" panose="020F0502020204030204" pitchFamily="34" charset="0"/>
            </a:endParaRPr>
          </a:p>
          <a:p>
            <a:pPr marL="0" lvl="1">
              <a:buClr>
                <a:srgbClr val="F38B00"/>
              </a:buClr>
            </a:pPr>
            <a:r>
              <a:rPr lang="en-US" sz="1600" dirty="0">
                <a:latin typeface="Calibri" panose="020F0502020204030204" pitchFamily="34" charset="0"/>
              </a:rPr>
              <a:t>Maintenance Practices Task Force (MPTF) </a:t>
            </a:r>
          </a:p>
          <a:p>
            <a:pPr marL="0" lvl="1">
              <a:buClr>
                <a:srgbClr val="F38B00"/>
              </a:buClr>
            </a:pPr>
            <a:endParaRPr lang="en-US" sz="1600" dirty="0">
              <a:latin typeface="Calibri" panose="020F0502020204030204" pitchFamily="34" charset="0"/>
            </a:endParaRPr>
          </a:p>
          <a:p>
            <a:pPr marL="0" lvl="1">
              <a:buClr>
                <a:srgbClr val="F38B00"/>
              </a:buClr>
            </a:pPr>
            <a:r>
              <a:rPr lang="en-US" sz="1200" u="sng" dirty="0">
                <a:latin typeface="Calibri" panose="020F0502020204030204" pitchFamily="34" charset="0"/>
              </a:rPr>
              <a:t>www.HTMCommunitydB.org</a:t>
            </a:r>
            <a:endParaRPr lang="en-US" sz="100" u="sng" dirty="0">
              <a:latin typeface="Calibri" panose="020F0502020204030204" pitchFamily="34" charset="0"/>
            </a:endParaRPr>
          </a:p>
        </p:txBody>
      </p:sp>
      <p:sp>
        <p:nvSpPr>
          <p:cNvPr id="13" name="Rectangle 12">
            <a:extLst>
              <a:ext uri="{FF2B5EF4-FFF2-40B4-BE49-F238E27FC236}">
                <a16:creationId xmlns:a16="http://schemas.microsoft.com/office/drawing/2014/main" id="{3EC4ACB8-F9F2-4720-8360-CDC66A474879}"/>
              </a:ext>
            </a:extLst>
          </p:cNvPr>
          <p:cNvSpPr/>
          <p:nvPr/>
        </p:nvSpPr>
        <p:spPr>
          <a:xfrm>
            <a:off x="4023744" y="1568624"/>
            <a:ext cx="2806361" cy="3293209"/>
          </a:xfrm>
          <a:prstGeom prst="rect">
            <a:avLst/>
          </a:prstGeom>
        </p:spPr>
        <p:txBody>
          <a:bodyPr wrap="square">
            <a:spAutoFit/>
          </a:bodyPr>
          <a:lstStyle/>
          <a:p>
            <a:pPr algn="ctr">
              <a:buClr>
                <a:srgbClr val="F38B00"/>
              </a:buClr>
            </a:pPr>
            <a:r>
              <a:rPr lang="en-US" b="1" dirty="0">
                <a:solidFill>
                  <a:srgbClr val="F38B00"/>
                </a:solidFill>
                <a:latin typeface="Calibri" panose="020F0502020204030204" pitchFamily="34" charset="0"/>
              </a:rPr>
              <a:t>Evidence Based Maintenance (EBM) </a:t>
            </a:r>
          </a:p>
          <a:p>
            <a:pPr>
              <a:buClr>
                <a:srgbClr val="F38B00"/>
              </a:buClr>
            </a:pPr>
            <a:endParaRPr lang="en-US" b="1" dirty="0">
              <a:solidFill>
                <a:srgbClr val="F38B00"/>
              </a:solidFill>
              <a:latin typeface="Calibri" panose="020F0502020204030204" pitchFamily="34" charset="0"/>
            </a:endParaRPr>
          </a:p>
          <a:p>
            <a:pPr marL="117475" indent="-117475">
              <a:buClr>
                <a:srgbClr val="F38B00"/>
              </a:buClr>
              <a:buFont typeface="Arial" panose="020B0604020202020204" pitchFamily="34" charset="0"/>
              <a:buChar char="•"/>
            </a:pPr>
            <a:r>
              <a:rPr lang="en-US" sz="1400" dirty="0">
                <a:latin typeface="Calibri" panose="020F0502020204030204" pitchFamily="34" charset="0"/>
              </a:rPr>
              <a:t>Binseng Wang, ScD, CCE, </a:t>
            </a:r>
            <a:r>
              <a:rPr lang="en-US" sz="1400" dirty="0" err="1">
                <a:latin typeface="Calibri" panose="020F0502020204030204" pitchFamily="34" charset="0"/>
              </a:rPr>
              <a:t>fAIMBE</a:t>
            </a:r>
            <a:r>
              <a:rPr lang="en-US" sz="1400" dirty="0">
                <a:latin typeface="Calibri" panose="020F0502020204030204" pitchFamily="34" charset="0"/>
              </a:rPr>
              <a:t>, </a:t>
            </a:r>
            <a:r>
              <a:rPr lang="en-US" sz="1400" dirty="0" err="1">
                <a:latin typeface="Calibri" panose="020F0502020204030204" pitchFamily="34" charset="0"/>
              </a:rPr>
              <a:t>fACCE</a:t>
            </a:r>
            <a:r>
              <a:rPr lang="en-US" sz="1400" dirty="0">
                <a:latin typeface="Calibri" panose="020F0502020204030204" pitchFamily="34" charset="0"/>
              </a:rPr>
              <a:t>, Director, Quality and Regulatory Affairs with Greenwood Marketing, LLC (formerly WRP32 Management, Inc.). </a:t>
            </a:r>
          </a:p>
          <a:p>
            <a:pPr marL="117475" lvl="1" indent="-117475">
              <a:buClr>
                <a:srgbClr val="F38B00"/>
              </a:buClr>
              <a:buFont typeface="Arial" panose="020B0604020202020204" pitchFamily="34" charset="0"/>
              <a:buChar char="•"/>
            </a:pPr>
            <a:r>
              <a:rPr lang="en-US" sz="1400" dirty="0">
                <a:latin typeface="Calibri" panose="020F0502020204030204" pitchFamily="34" charset="0"/>
              </a:rPr>
              <a:t>Same principles as Evidence Based Medicine</a:t>
            </a:r>
          </a:p>
          <a:p>
            <a:pPr marL="117475" lvl="1" indent="-117475">
              <a:buClr>
                <a:srgbClr val="F38B00"/>
              </a:buClr>
              <a:buFont typeface="Arial" panose="020B0604020202020204" pitchFamily="34" charset="0"/>
              <a:buChar char="•"/>
            </a:pPr>
            <a:r>
              <a:rPr lang="en-US" sz="1400" dirty="0">
                <a:latin typeface="Calibri" panose="020F0502020204030204" pitchFamily="34" charset="0"/>
              </a:rPr>
              <a:t>Data driven design based on standardized Failure Cause Codes (FCCs)</a:t>
            </a:r>
          </a:p>
        </p:txBody>
      </p:sp>
      <p:sp>
        <p:nvSpPr>
          <p:cNvPr id="14" name="Rectangle 13">
            <a:extLst>
              <a:ext uri="{FF2B5EF4-FFF2-40B4-BE49-F238E27FC236}">
                <a16:creationId xmlns:a16="http://schemas.microsoft.com/office/drawing/2014/main" id="{EF69AE03-B036-4019-9C50-F80116423523}"/>
              </a:ext>
            </a:extLst>
          </p:cNvPr>
          <p:cNvSpPr/>
          <p:nvPr/>
        </p:nvSpPr>
        <p:spPr>
          <a:xfrm>
            <a:off x="7119798" y="1600523"/>
            <a:ext cx="1924495" cy="1354217"/>
          </a:xfrm>
          <a:prstGeom prst="rect">
            <a:avLst/>
          </a:prstGeom>
        </p:spPr>
        <p:txBody>
          <a:bodyPr wrap="square">
            <a:spAutoFit/>
          </a:bodyPr>
          <a:lstStyle/>
          <a:p>
            <a:pPr algn="ctr">
              <a:buClr>
                <a:srgbClr val="F38B00"/>
              </a:buClr>
            </a:pPr>
            <a:r>
              <a:rPr lang="en-US" b="1" dirty="0">
                <a:solidFill>
                  <a:srgbClr val="F38B00"/>
                </a:solidFill>
                <a:latin typeface="Calibri" panose="020F0502020204030204" pitchFamily="34" charset="0"/>
              </a:rPr>
              <a:t>Others</a:t>
            </a:r>
            <a:endParaRPr lang="en-US" sz="2000" b="1" dirty="0">
              <a:solidFill>
                <a:srgbClr val="F38B00"/>
              </a:solidFill>
              <a:latin typeface="Calibri" panose="020F0502020204030204" pitchFamily="34" charset="0"/>
            </a:endParaRPr>
          </a:p>
          <a:p>
            <a:pPr marL="0" lvl="1">
              <a:buClr>
                <a:srgbClr val="F38B00"/>
              </a:buClr>
            </a:pPr>
            <a:endParaRPr lang="en-US" sz="1600" dirty="0">
              <a:latin typeface="Calibri" panose="020F0502020204030204" pitchFamily="34" charset="0"/>
            </a:endParaRPr>
          </a:p>
          <a:p>
            <a:pPr marL="0" lvl="1">
              <a:buClr>
                <a:srgbClr val="F38B00"/>
              </a:buClr>
            </a:pPr>
            <a:endParaRPr lang="en-US" sz="1600" dirty="0">
              <a:latin typeface="Calibri" panose="020F0502020204030204" pitchFamily="34" charset="0"/>
            </a:endParaRPr>
          </a:p>
          <a:p>
            <a:pPr marL="0" lvl="1">
              <a:buClr>
                <a:srgbClr val="F38B00"/>
              </a:buClr>
            </a:pPr>
            <a:r>
              <a:rPr lang="en-US" sz="1600" dirty="0">
                <a:latin typeface="Calibri" panose="020F0502020204030204" pitchFamily="34" charset="0"/>
              </a:rPr>
              <a:t>Survival Analysis</a:t>
            </a:r>
          </a:p>
          <a:p>
            <a:pPr marL="0" lvl="1">
              <a:buClr>
                <a:srgbClr val="F38B00"/>
              </a:buClr>
            </a:pPr>
            <a:r>
              <a:rPr lang="en-US" sz="1600" dirty="0">
                <a:latin typeface="Calibri" panose="020F0502020204030204" pitchFamily="34" charset="0"/>
              </a:rPr>
              <a:t>Failure Rate Analysis</a:t>
            </a:r>
          </a:p>
        </p:txBody>
      </p:sp>
      <p:cxnSp>
        <p:nvCxnSpPr>
          <p:cNvPr id="17" name="Straight Connector 16">
            <a:extLst>
              <a:ext uri="{FF2B5EF4-FFF2-40B4-BE49-F238E27FC236}">
                <a16:creationId xmlns:a16="http://schemas.microsoft.com/office/drawing/2014/main" id="{FF92E72A-E354-49B5-89C9-832B448AD75B}"/>
              </a:ext>
            </a:extLst>
          </p:cNvPr>
          <p:cNvCxnSpPr>
            <a:cxnSpLocks/>
          </p:cNvCxnSpPr>
          <p:nvPr/>
        </p:nvCxnSpPr>
        <p:spPr>
          <a:xfrm>
            <a:off x="3870324" y="1705459"/>
            <a:ext cx="0" cy="2534225"/>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4F29C4F7-C027-46D1-8E10-161804C44255}"/>
              </a:ext>
            </a:extLst>
          </p:cNvPr>
          <p:cNvCxnSpPr>
            <a:cxnSpLocks/>
          </p:cNvCxnSpPr>
          <p:nvPr/>
        </p:nvCxnSpPr>
        <p:spPr>
          <a:xfrm>
            <a:off x="6974951" y="1637412"/>
            <a:ext cx="0" cy="2534225"/>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858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D18E13-D0F0-4ABA-8124-36EBB84ADF7B}"/>
              </a:ext>
            </a:extLst>
          </p:cNvPr>
          <p:cNvSpPr txBox="1">
            <a:spLocks/>
          </p:cNvSpPr>
          <p:nvPr/>
        </p:nvSpPr>
        <p:spPr>
          <a:xfrm>
            <a:off x="1578181" y="300309"/>
            <a:ext cx="7980482"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300" dirty="0">
                <a:latin typeface="Calibri" panose="020F0502020204030204" pitchFamily="34" charset="0"/>
              </a:rPr>
              <a:t>RCM Factors/Considerations</a:t>
            </a: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11D60A5-333A-4BE5-90FE-C311B2AFAD6D}"/>
              </a:ext>
            </a:extLst>
          </p:cNvPr>
          <p:cNvSpPr/>
          <p:nvPr/>
        </p:nvSpPr>
        <p:spPr>
          <a:xfrm>
            <a:off x="1559041" y="1562854"/>
            <a:ext cx="2272770" cy="1446550"/>
          </a:xfrm>
          <a:prstGeom prst="rect">
            <a:avLst/>
          </a:prstGeom>
        </p:spPr>
        <p:txBody>
          <a:bodyPr wrap="square">
            <a:spAutoFit/>
          </a:bodyPr>
          <a:lstStyle/>
          <a:p>
            <a:pPr algn="ctr">
              <a:buClr>
                <a:srgbClr val="F38B00"/>
              </a:buClr>
            </a:pPr>
            <a:r>
              <a:rPr lang="en-US" b="1" dirty="0">
                <a:solidFill>
                  <a:srgbClr val="F38B00"/>
                </a:solidFill>
                <a:latin typeface="Calibri" panose="020F0502020204030204" pitchFamily="34" charset="0"/>
              </a:rPr>
              <a:t>PM Procedure                     Type</a:t>
            </a:r>
          </a:p>
          <a:p>
            <a:pPr>
              <a:buClr>
                <a:srgbClr val="F38B00"/>
              </a:buClr>
            </a:pPr>
            <a:endParaRPr lang="en-US" sz="2000" b="1" dirty="0">
              <a:solidFill>
                <a:srgbClr val="F38B00"/>
              </a:solidFill>
              <a:latin typeface="Calibri" panose="020F0502020204030204" pitchFamily="34" charset="0"/>
            </a:endParaRPr>
          </a:p>
          <a:p>
            <a:pPr marL="285750" lvl="1" indent="-285750">
              <a:buClr>
                <a:srgbClr val="F38B00"/>
              </a:buClr>
              <a:buFont typeface="Arial" panose="020B0604020202020204" pitchFamily="34" charset="0"/>
              <a:buChar char="•"/>
            </a:pPr>
            <a:r>
              <a:rPr lang="en-US" sz="1600" dirty="0">
                <a:latin typeface="Calibri" panose="020F0502020204030204" pitchFamily="34" charset="0"/>
              </a:rPr>
              <a:t>Device Restoration</a:t>
            </a:r>
          </a:p>
          <a:p>
            <a:pPr marL="285750" lvl="1" indent="-285750">
              <a:buClr>
                <a:srgbClr val="F38B00"/>
              </a:buClr>
              <a:buFont typeface="Arial" panose="020B0604020202020204" pitchFamily="34" charset="0"/>
              <a:buChar char="•"/>
            </a:pPr>
            <a:r>
              <a:rPr lang="en-US" sz="1600" dirty="0">
                <a:latin typeface="Calibri" panose="020F0502020204030204" pitchFamily="34" charset="0"/>
              </a:rPr>
              <a:t>Safety Verification</a:t>
            </a:r>
          </a:p>
        </p:txBody>
      </p:sp>
      <p:sp>
        <p:nvSpPr>
          <p:cNvPr id="13" name="Rectangle 12">
            <a:extLst>
              <a:ext uri="{FF2B5EF4-FFF2-40B4-BE49-F238E27FC236}">
                <a16:creationId xmlns:a16="http://schemas.microsoft.com/office/drawing/2014/main" id="{3EC4ACB8-F9F2-4720-8360-CDC66A474879}"/>
              </a:ext>
            </a:extLst>
          </p:cNvPr>
          <p:cNvSpPr/>
          <p:nvPr/>
        </p:nvSpPr>
        <p:spPr>
          <a:xfrm>
            <a:off x="4023744" y="1568624"/>
            <a:ext cx="2904116" cy="2646878"/>
          </a:xfrm>
          <a:prstGeom prst="rect">
            <a:avLst/>
          </a:prstGeom>
        </p:spPr>
        <p:txBody>
          <a:bodyPr wrap="square">
            <a:spAutoFit/>
          </a:bodyPr>
          <a:lstStyle/>
          <a:p>
            <a:pPr algn="ctr">
              <a:buClr>
                <a:srgbClr val="F38B00"/>
              </a:buClr>
            </a:pPr>
            <a:r>
              <a:rPr lang="en-US" b="1" dirty="0">
                <a:solidFill>
                  <a:srgbClr val="F38B00"/>
                </a:solidFill>
                <a:latin typeface="Calibri" panose="020F0502020204030204" pitchFamily="34" charset="0"/>
              </a:rPr>
              <a:t>Level of Severity (LOS) Categories</a:t>
            </a:r>
          </a:p>
          <a:p>
            <a:pPr>
              <a:buClr>
                <a:srgbClr val="F38B00"/>
              </a:buClr>
            </a:pPr>
            <a:endParaRPr lang="en-US" b="1" dirty="0">
              <a:solidFill>
                <a:srgbClr val="F38B00"/>
              </a:solidFill>
              <a:latin typeface="Calibri" panose="020F0502020204030204" pitchFamily="34" charset="0"/>
            </a:endParaRPr>
          </a:p>
          <a:p>
            <a:pPr marL="285750" indent="-285750">
              <a:buClr>
                <a:srgbClr val="F38B00"/>
              </a:buClr>
              <a:buFont typeface="Arial" panose="020B0604020202020204" pitchFamily="34" charset="0"/>
              <a:buChar char="•"/>
            </a:pPr>
            <a:r>
              <a:rPr lang="en-US" sz="1600" dirty="0">
                <a:latin typeface="Calibri" panose="020F0502020204030204" pitchFamily="34" charset="0"/>
              </a:rPr>
              <a:t>LOS 3: Serious, life-threatening injury</a:t>
            </a:r>
          </a:p>
          <a:p>
            <a:pPr marL="285750" indent="-285750">
              <a:buClr>
                <a:srgbClr val="F38B00"/>
              </a:buClr>
              <a:buFont typeface="Arial" panose="020B0604020202020204" pitchFamily="34" charset="0"/>
              <a:buChar char="•"/>
            </a:pPr>
            <a:r>
              <a:rPr lang="en-US" sz="1600" dirty="0">
                <a:latin typeface="Calibri" panose="020F0502020204030204" pitchFamily="34" charset="0"/>
              </a:rPr>
              <a:t>LOS 2: Less serious, non-life threatening injury</a:t>
            </a:r>
          </a:p>
          <a:p>
            <a:pPr marL="285750" indent="-285750">
              <a:buClr>
                <a:srgbClr val="F38B00"/>
              </a:buClr>
              <a:buFont typeface="Arial" panose="020B0604020202020204" pitchFamily="34" charset="0"/>
              <a:buChar char="•"/>
            </a:pPr>
            <a:r>
              <a:rPr lang="en-US" sz="1600" dirty="0">
                <a:latin typeface="Calibri" panose="020F0502020204030204" pitchFamily="34" charset="0"/>
              </a:rPr>
              <a:t>LOS 1: No injury, but possible disruption of care</a:t>
            </a:r>
          </a:p>
          <a:p>
            <a:pPr marL="285750" indent="-285750">
              <a:buClr>
                <a:srgbClr val="F38B00"/>
              </a:buClr>
              <a:buFont typeface="Arial" panose="020B0604020202020204" pitchFamily="34" charset="0"/>
              <a:buChar char="•"/>
            </a:pPr>
            <a:r>
              <a:rPr lang="en-US" sz="1600" dirty="0">
                <a:latin typeface="Calibri" panose="020F0502020204030204" pitchFamily="34" charset="0"/>
              </a:rPr>
              <a:t>LOS 0: Negligible impact</a:t>
            </a:r>
          </a:p>
        </p:txBody>
      </p:sp>
      <p:sp>
        <p:nvSpPr>
          <p:cNvPr id="14" name="Rectangle 13">
            <a:extLst>
              <a:ext uri="{FF2B5EF4-FFF2-40B4-BE49-F238E27FC236}">
                <a16:creationId xmlns:a16="http://schemas.microsoft.com/office/drawing/2014/main" id="{EF69AE03-B036-4019-9C50-F80116423523}"/>
              </a:ext>
            </a:extLst>
          </p:cNvPr>
          <p:cNvSpPr/>
          <p:nvPr/>
        </p:nvSpPr>
        <p:spPr>
          <a:xfrm>
            <a:off x="7251404" y="1600523"/>
            <a:ext cx="1552353" cy="1631216"/>
          </a:xfrm>
          <a:prstGeom prst="rect">
            <a:avLst/>
          </a:prstGeom>
        </p:spPr>
        <p:txBody>
          <a:bodyPr wrap="square">
            <a:spAutoFit/>
          </a:bodyPr>
          <a:lstStyle/>
          <a:p>
            <a:pPr algn="ctr">
              <a:buClr>
                <a:srgbClr val="F38B00"/>
              </a:buClr>
            </a:pPr>
            <a:r>
              <a:rPr lang="en-US" b="1" dirty="0">
                <a:solidFill>
                  <a:srgbClr val="F38B00"/>
                </a:solidFill>
                <a:latin typeface="Calibri" panose="020F0502020204030204" pitchFamily="34" charset="0"/>
              </a:rPr>
              <a:t>PM Related Reliability</a:t>
            </a:r>
          </a:p>
          <a:p>
            <a:pPr marL="0" lvl="1">
              <a:buClr>
                <a:srgbClr val="F38B00"/>
              </a:buClr>
            </a:pPr>
            <a:endParaRPr lang="en-US" sz="1600" dirty="0">
              <a:latin typeface="Calibri" panose="020F0502020204030204" pitchFamily="34" charset="0"/>
            </a:endParaRPr>
          </a:p>
          <a:p>
            <a:pPr marL="0" lvl="1">
              <a:buClr>
                <a:srgbClr val="F38B00"/>
              </a:buClr>
            </a:pPr>
            <a:r>
              <a:rPr lang="en-US" sz="1600" dirty="0">
                <a:latin typeface="Calibri" panose="020F0502020204030204" pitchFamily="34" charset="0"/>
              </a:rPr>
              <a:t>Mean Time Between Failure (MTBF)</a:t>
            </a:r>
          </a:p>
        </p:txBody>
      </p:sp>
      <p:cxnSp>
        <p:nvCxnSpPr>
          <p:cNvPr id="17" name="Straight Connector 16">
            <a:extLst>
              <a:ext uri="{FF2B5EF4-FFF2-40B4-BE49-F238E27FC236}">
                <a16:creationId xmlns:a16="http://schemas.microsoft.com/office/drawing/2014/main" id="{FF92E72A-E354-49B5-89C9-832B448AD75B}"/>
              </a:ext>
            </a:extLst>
          </p:cNvPr>
          <p:cNvCxnSpPr>
            <a:cxnSpLocks/>
          </p:cNvCxnSpPr>
          <p:nvPr/>
        </p:nvCxnSpPr>
        <p:spPr>
          <a:xfrm>
            <a:off x="3870324" y="1705459"/>
            <a:ext cx="0" cy="2534225"/>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B270D79-60BD-4F88-92F4-25A05269D736}"/>
              </a:ext>
            </a:extLst>
          </p:cNvPr>
          <p:cNvCxnSpPr>
            <a:cxnSpLocks/>
          </p:cNvCxnSpPr>
          <p:nvPr/>
        </p:nvCxnSpPr>
        <p:spPr>
          <a:xfrm>
            <a:off x="6974951" y="1637412"/>
            <a:ext cx="0" cy="2534225"/>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6647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81CAF9A-4DB0-47CD-9B8E-C6080F9EDF5E}"/>
              </a:ext>
            </a:extLst>
          </p:cNvPr>
          <p:cNvGraphicFramePr>
            <a:graphicFrameLocks noGrp="1"/>
          </p:cNvGraphicFramePr>
          <p:nvPr>
            <p:ph idx="1"/>
            <p:extLst>
              <p:ext uri="{D42A27DB-BD31-4B8C-83A1-F6EECF244321}">
                <p14:modId xmlns:p14="http://schemas.microsoft.com/office/powerpoint/2010/main" val="937239510"/>
              </p:ext>
            </p:extLst>
          </p:nvPr>
        </p:nvGraphicFramePr>
        <p:xfrm>
          <a:off x="228600" y="774356"/>
          <a:ext cx="8686801" cy="4140543"/>
        </p:xfrm>
        <a:graphic>
          <a:graphicData uri="http://schemas.openxmlformats.org/drawingml/2006/table">
            <a:tbl>
              <a:tblPr/>
              <a:tblGrid>
                <a:gridCol w="692636">
                  <a:extLst>
                    <a:ext uri="{9D8B030D-6E8A-4147-A177-3AD203B41FA5}">
                      <a16:colId xmlns:a16="http://schemas.microsoft.com/office/drawing/2014/main" val="2434649283"/>
                    </a:ext>
                  </a:extLst>
                </a:gridCol>
                <a:gridCol w="6796483">
                  <a:extLst>
                    <a:ext uri="{9D8B030D-6E8A-4147-A177-3AD203B41FA5}">
                      <a16:colId xmlns:a16="http://schemas.microsoft.com/office/drawing/2014/main" val="2744782322"/>
                    </a:ext>
                  </a:extLst>
                </a:gridCol>
                <a:gridCol w="1197682">
                  <a:extLst>
                    <a:ext uri="{9D8B030D-6E8A-4147-A177-3AD203B41FA5}">
                      <a16:colId xmlns:a16="http://schemas.microsoft.com/office/drawing/2014/main" val="1351502955"/>
                    </a:ext>
                  </a:extLst>
                </a:gridCol>
              </a:tblGrid>
              <a:tr h="266158">
                <a:tc>
                  <a:txBody>
                    <a:bodyPr/>
                    <a:lstStyle/>
                    <a:p>
                      <a:pPr algn="l" fontAlgn="b"/>
                      <a:r>
                        <a:rPr lang="en-US" sz="1400" b="1" i="0" u="none" strike="noStrike" dirty="0">
                          <a:solidFill>
                            <a:srgbClr val="000000"/>
                          </a:solidFill>
                          <a:effectLst/>
                          <a:latin typeface="Calibri" panose="020F0502020204030204" pitchFamily="34" charset="0"/>
                        </a:rPr>
                        <a:t>FCC</a:t>
                      </a:r>
                    </a:p>
                  </a:txBody>
                  <a:tcPr marL="7620" marR="7620" marT="7620"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Description</a:t>
                      </a:r>
                    </a:p>
                  </a:txBody>
                  <a:tcPr marL="7620" marR="7620" marT="7620" marB="0" anchor="b">
                    <a:lnL>
                      <a:noFill/>
                    </a:lnL>
                    <a:lnR>
                      <a:noFill/>
                    </a:lnR>
                    <a:lnT>
                      <a:noFill/>
                    </a:lnT>
                    <a:lnB>
                      <a:noFill/>
                    </a:lnB>
                    <a:noFill/>
                  </a:tcPr>
                </a:tc>
                <a:tc>
                  <a:txBody>
                    <a:bodyPr/>
                    <a:lstStyle/>
                    <a:p>
                      <a:pPr algn="ctr" fontAlgn="b"/>
                      <a:r>
                        <a:rPr lang="en-US" sz="1400" b="1" i="0" u="none" strike="noStrike" dirty="0">
                          <a:solidFill>
                            <a:srgbClr val="000000"/>
                          </a:solidFill>
                          <a:effectLst/>
                          <a:latin typeface="Calibri" panose="020F0502020204030204" pitchFamily="34" charset="0"/>
                        </a:rPr>
                        <a:t>CM/PM/Both</a:t>
                      </a:r>
                    </a:p>
                  </a:txBody>
                  <a:tcPr marL="7620" marR="7620" marT="7620" marB="0" anchor="b">
                    <a:lnL>
                      <a:noFill/>
                    </a:lnL>
                    <a:lnR>
                      <a:noFill/>
                    </a:lnR>
                    <a:lnT>
                      <a:noFill/>
                    </a:lnT>
                    <a:lnB>
                      <a:noFill/>
                    </a:lnB>
                    <a:noFill/>
                  </a:tcPr>
                </a:tc>
                <a:extLst>
                  <a:ext uri="{0D108BD9-81ED-4DB2-BD59-A6C34878D82A}">
                    <a16:rowId xmlns:a16="http://schemas.microsoft.com/office/drawing/2014/main" val="1218175529"/>
                  </a:ext>
                </a:extLst>
              </a:tr>
              <a:tr h="212926">
                <a:tc>
                  <a:txBody>
                    <a:bodyPr/>
                    <a:lstStyle/>
                    <a:p>
                      <a:pPr algn="l" fontAlgn="b"/>
                      <a:r>
                        <a:rPr lang="en-US" sz="1300" b="1" i="0" u="none" strike="noStrike" dirty="0">
                          <a:solidFill>
                            <a:schemeClr val="bg1"/>
                          </a:solidFill>
                          <a:effectLst/>
                          <a:latin typeface="Calibri" panose="020F0502020204030204" pitchFamily="34" charset="0"/>
                        </a:rPr>
                        <a:t>NPF</a:t>
                      </a:r>
                    </a:p>
                  </a:txBody>
                  <a:tcPr marL="7620" marR="7620" marT="7620" marB="0" anchor="b">
                    <a:lnL>
                      <a:noFill/>
                    </a:lnL>
                    <a:lnR>
                      <a:noFill/>
                    </a:lnR>
                    <a:lnT>
                      <a:noFill/>
                    </a:lnT>
                    <a:lnB>
                      <a:noFill/>
                    </a:lnB>
                    <a:solidFill>
                      <a:srgbClr val="0074C8"/>
                    </a:solidFill>
                  </a:tcPr>
                </a:tc>
                <a:tc>
                  <a:txBody>
                    <a:bodyPr/>
                    <a:lstStyle/>
                    <a:p>
                      <a:pPr algn="l" fontAlgn="b"/>
                      <a:r>
                        <a:rPr lang="en-US" sz="1300" b="0" i="0" u="none" strike="noStrike" dirty="0">
                          <a:solidFill>
                            <a:schemeClr val="bg1"/>
                          </a:solidFill>
                          <a:effectLst/>
                          <a:latin typeface="Calibri" panose="020F0502020204030204" pitchFamily="34" charset="0"/>
                        </a:rPr>
                        <a:t>No Problem Found (or the reported problem could not be duplicated).</a:t>
                      </a:r>
                    </a:p>
                  </a:txBody>
                  <a:tcPr marL="7620" marR="7620" marT="7620" marB="0" anchor="b">
                    <a:lnL>
                      <a:noFill/>
                    </a:lnL>
                    <a:lnR>
                      <a:noFill/>
                    </a:lnR>
                    <a:lnT>
                      <a:noFill/>
                    </a:lnT>
                    <a:lnB>
                      <a:noFill/>
                    </a:lnB>
                    <a:solidFill>
                      <a:srgbClr val="0074C8"/>
                    </a:solidFill>
                  </a:tcPr>
                </a:tc>
                <a:tc>
                  <a:txBody>
                    <a:bodyPr/>
                    <a:lstStyle/>
                    <a:p>
                      <a:pPr algn="ctr" fontAlgn="b"/>
                      <a:r>
                        <a:rPr lang="en-US" sz="1300" b="0" i="0" u="none" strike="noStrike" dirty="0">
                          <a:solidFill>
                            <a:schemeClr val="bg1"/>
                          </a:solidFill>
                          <a:effectLst/>
                          <a:latin typeface="Calibri" panose="020F0502020204030204" pitchFamily="34" charset="0"/>
                        </a:rPr>
                        <a:t>Both</a:t>
                      </a:r>
                    </a:p>
                  </a:txBody>
                  <a:tcPr marL="7620" marR="7620" marT="7620" marB="0" anchor="b">
                    <a:lnL>
                      <a:noFill/>
                    </a:lnL>
                    <a:lnR>
                      <a:noFill/>
                    </a:lnR>
                    <a:lnT>
                      <a:noFill/>
                    </a:lnT>
                    <a:lnB>
                      <a:noFill/>
                    </a:lnB>
                    <a:solidFill>
                      <a:srgbClr val="0074C8"/>
                    </a:solidFill>
                  </a:tcPr>
                </a:tc>
                <a:extLst>
                  <a:ext uri="{0D108BD9-81ED-4DB2-BD59-A6C34878D82A}">
                    <a16:rowId xmlns:a16="http://schemas.microsoft.com/office/drawing/2014/main" val="2261552662"/>
                  </a:ext>
                </a:extLst>
              </a:tr>
              <a:tr h="254629">
                <a:tc>
                  <a:txBody>
                    <a:bodyPr/>
                    <a:lstStyle/>
                    <a:p>
                      <a:pPr algn="l" fontAlgn="b"/>
                      <a:r>
                        <a:rPr lang="en-US" sz="1300" b="1" i="0" u="none" strike="noStrike" dirty="0">
                          <a:solidFill>
                            <a:schemeClr val="bg1"/>
                          </a:solidFill>
                          <a:effectLst/>
                          <a:latin typeface="Calibri" panose="020F0502020204030204" pitchFamily="34" charset="0"/>
                        </a:rPr>
                        <a:t>UPF</a:t>
                      </a:r>
                    </a:p>
                  </a:txBody>
                  <a:tcPr marL="7620" marR="7620" marT="7620" marB="0" anchor="b">
                    <a:lnL>
                      <a:noFill/>
                    </a:lnL>
                    <a:lnR>
                      <a:noFill/>
                    </a:lnR>
                    <a:lnT>
                      <a:noFill/>
                    </a:lnT>
                    <a:lnB>
                      <a:noFill/>
                    </a:lnB>
                    <a:solidFill>
                      <a:srgbClr val="F38B00"/>
                    </a:solidFill>
                  </a:tcPr>
                </a:tc>
                <a:tc>
                  <a:txBody>
                    <a:bodyPr/>
                    <a:lstStyle/>
                    <a:p>
                      <a:pPr algn="l" fontAlgn="b"/>
                      <a:r>
                        <a:rPr lang="en-US" sz="1300" b="0" i="0" u="none" strike="noStrike" dirty="0">
                          <a:solidFill>
                            <a:schemeClr val="bg1"/>
                          </a:solidFill>
                          <a:effectLst/>
                          <a:latin typeface="Calibri" panose="020F0502020204030204" pitchFamily="34" charset="0"/>
                        </a:rPr>
                        <a:t>Unpreventable Failure, typically caused </a:t>
                      </a:r>
                      <a:r>
                        <a:rPr lang="en-US" sz="1300" b="0" i="0" u="none" strike="noStrike" dirty="0" err="1">
                          <a:solidFill>
                            <a:schemeClr val="bg1"/>
                          </a:solidFill>
                          <a:effectLst/>
                          <a:latin typeface="Calibri" panose="020F0502020204030204" pitchFamily="34" charset="0"/>
                        </a:rPr>
                        <a:t>bynormal</a:t>
                      </a:r>
                      <a:r>
                        <a:rPr lang="en-US" sz="1300" b="0" i="0" u="none" strike="noStrike" dirty="0">
                          <a:solidFill>
                            <a:schemeClr val="bg1"/>
                          </a:solidFill>
                          <a:effectLst/>
                          <a:latin typeface="Calibri" panose="020F0502020204030204" pitchFamily="34" charset="0"/>
                        </a:rPr>
                        <a:t> wear and tear but is unpredictable.</a:t>
                      </a:r>
                    </a:p>
                  </a:txBody>
                  <a:tcPr marL="7620" marR="7620" marT="7620" marB="0" anchor="b">
                    <a:lnL>
                      <a:noFill/>
                    </a:lnL>
                    <a:lnR>
                      <a:noFill/>
                    </a:lnR>
                    <a:lnT>
                      <a:noFill/>
                    </a:lnT>
                    <a:lnB>
                      <a:noFill/>
                    </a:lnB>
                    <a:solidFill>
                      <a:srgbClr val="F38B00"/>
                    </a:solidFill>
                  </a:tcPr>
                </a:tc>
                <a:tc>
                  <a:txBody>
                    <a:bodyPr/>
                    <a:lstStyle/>
                    <a:p>
                      <a:pPr algn="ctr" fontAlgn="b"/>
                      <a:r>
                        <a:rPr lang="en-US" sz="1300" b="0" i="0" u="none" strike="noStrike" dirty="0">
                          <a:solidFill>
                            <a:schemeClr val="bg1"/>
                          </a:solidFill>
                          <a:effectLst/>
                          <a:latin typeface="Calibri" panose="020F0502020204030204" pitchFamily="34" charset="0"/>
                        </a:rPr>
                        <a:t>CM</a:t>
                      </a:r>
                    </a:p>
                  </a:txBody>
                  <a:tcPr marL="7620" marR="7620" marT="7620" marB="0" anchor="b">
                    <a:lnL>
                      <a:noFill/>
                    </a:lnL>
                    <a:lnR>
                      <a:noFill/>
                    </a:lnR>
                    <a:lnT>
                      <a:noFill/>
                    </a:lnT>
                    <a:lnB>
                      <a:noFill/>
                    </a:lnB>
                    <a:solidFill>
                      <a:srgbClr val="F38B00"/>
                    </a:solidFill>
                  </a:tcPr>
                </a:tc>
                <a:extLst>
                  <a:ext uri="{0D108BD9-81ED-4DB2-BD59-A6C34878D82A}">
                    <a16:rowId xmlns:a16="http://schemas.microsoft.com/office/drawing/2014/main" val="229034756"/>
                  </a:ext>
                </a:extLst>
              </a:tr>
              <a:tr h="212926">
                <a:tc>
                  <a:txBody>
                    <a:bodyPr/>
                    <a:lstStyle/>
                    <a:p>
                      <a:pPr algn="l" fontAlgn="b"/>
                      <a:r>
                        <a:rPr lang="en-US" sz="1300" b="1" i="0" u="none" strike="noStrike" dirty="0">
                          <a:solidFill>
                            <a:schemeClr val="bg1"/>
                          </a:solidFill>
                          <a:effectLst/>
                          <a:latin typeface="Calibri" panose="020F0502020204030204" pitchFamily="34" charset="0"/>
                        </a:rPr>
                        <a:t>ACC</a:t>
                      </a:r>
                    </a:p>
                  </a:txBody>
                  <a:tcPr marL="7620" marR="7620" marT="7620" marB="0" anchor="b">
                    <a:lnL>
                      <a:noFill/>
                    </a:lnL>
                    <a:lnR>
                      <a:noFill/>
                    </a:lnR>
                    <a:lnT>
                      <a:noFill/>
                    </a:lnT>
                    <a:lnB>
                      <a:noFill/>
                    </a:lnB>
                    <a:solidFill>
                      <a:srgbClr val="0074C8"/>
                    </a:solidFill>
                  </a:tcPr>
                </a:tc>
                <a:tc>
                  <a:txBody>
                    <a:bodyPr/>
                    <a:lstStyle/>
                    <a:p>
                      <a:pPr algn="l" fontAlgn="b"/>
                      <a:r>
                        <a:rPr lang="en-US" sz="1300" b="0" i="0" u="none" strike="noStrike" dirty="0">
                          <a:solidFill>
                            <a:schemeClr val="bg1"/>
                          </a:solidFill>
                          <a:effectLst/>
                          <a:latin typeface="Calibri" panose="020F0502020204030204" pitchFamily="34" charset="0"/>
                        </a:rPr>
                        <a:t>Accessory Failure, excluding batteries, typically caused by normal wear and tear.</a:t>
                      </a:r>
                    </a:p>
                  </a:txBody>
                  <a:tcPr marL="7620" marR="7620" marT="7620" marB="0" anchor="b">
                    <a:lnL>
                      <a:noFill/>
                    </a:lnL>
                    <a:lnR>
                      <a:noFill/>
                    </a:lnR>
                    <a:lnT>
                      <a:noFill/>
                    </a:lnT>
                    <a:lnB>
                      <a:noFill/>
                    </a:lnB>
                    <a:solidFill>
                      <a:srgbClr val="0074C8"/>
                    </a:solidFill>
                  </a:tcPr>
                </a:tc>
                <a:tc>
                  <a:txBody>
                    <a:bodyPr/>
                    <a:lstStyle/>
                    <a:p>
                      <a:pPr algn="ctr" fontAlgn="b"/>
                      <a:r>
                        <a:rPr lang="en-US" sz="1300" b="0" i="0" u="none" strike="noStrike" dirty="0">
                          <a:solidFill>
                            <a:schemeClr val="bg1"/>
                          </a:solidFill>
                          <a:effectLst/>
                          <a:latin typeface="Calibri" panose="020F0502020204030204" pitchFamily="34" charset="0"/>
                        </a:rPr>
                        <a:t>Both</a:t>
                      </a:r>
                    </a:p>
                  </a:txBody>
                  <a:tcPr marL="7620" marR="7620" marT="7620" marB="0" anchor="b">
                    <a:lnL>
                      <a:noFill/>
                    </a:lnL>
                    <a:lnR>
                      <a:noFill/>
                    </a:lnR>
                    <a:lnT>
                      <a:noFill/>
                    </a:lnT>
                    <a:lnB>
                      <a:noFill/>
                    </a:lnB>
                    <a:solidFill>
                      <a:srgbClr val="0074C8"/>
                    </a:solidFill>
                  </a:tcPr>
                </a:tc>
                <a:extLst>
                  <a:ext uri="{0D108BD9-81ED-4DB2-BD59-A6C34878D82A}">
                    <a16:rowId xmlns:a16="http://schemas.microsoft.com/office/drawing/2014/main" val="2057151011"/>
                  </a:ext>
                </a:extLst>
              </a:tr>
              <a:tr h="425854">
                <a:tc>
                  <a:txBody>
                    <a:bodyPr/>
                    <a:lstStyle/>
                    <a:p>
                      <a:pPr algn="l" fontAlgn="b"/>
                      <a:r>
                        <a:rPr lang="en-US" sz="1300" b="1" i="0" u="none" strike="noStrike" dirty="0">
                          <a:solidFill>
                            <a:schemeClr val="bg1"/>
                          </a:solidFill>
                          <a:effectLst/>
                          <a:latin typeface="Calibri" panose="020F0502020204030204" pitchFamily="34" charset="0"/>
                        </a:rPr>
                        <a:t>BATT</a:t>
                      </a:r>
                    </a:p>
                  </a:txBody>
                  <a:tcPr marL="7620" marR="7620" marT="7620" marB="0" anchor="b">
                    <a:lnL>
                      <a:noFill/>
                    </a:lnL>
                    <a:lnR>
                      <a:noFill/>
                    </a:lnR>
                    <a:lnT>
                      <a:noFill/>
                    </a:lnT>
                    <a:lnB>
                      <a:noFill/>
                    </a:lnB>
                    <a:solidFill>
                      <a:srgbClr val="0074C8"/>
                    </a:solidFill>
                  </a:tcPr>
                </a:tc>
                <a:tc>
                  <a:txBody>
                    <a:bodyPr/>
                    <a:lstStyle/>
                    <a:p>
                      <a:pPr algn="l" fontAlgn="b"/>
                      <a:r>
                        <a:rPr lang="en-US" sz="1300" b="0" i="0" u="none" strike="noStrike" dirty="0">
                          <a:solidFill>
                            <a:schemeClr val="bg1"/>
                          </a:solidFill>
                          <a:effectLst/>
                          <a:latin typeface="Calibri" panose="020F0502020204030204" pitchFamily="34" charset="0"/>
                        </a:rPr>
                        <a:t>Battery Failure, i.e., battery or batteries failed before the </a:t>
                      </a:r>
                      <a:r>
                        <a:rPr lang="en-US" sz="1300" b="0" i="0" u="none" strike="noStrike" dirty="0" err="1">
                          <a:solidFill>
                            <a:schemeClr val="bg1"/>
                          </a:solidFill>
                          <a:effectLst/>
                          <a:latin typeface="Calibri" panose="020F0502020204030204" pitchFamily="34" charset="0"/>
                        </a:rPr>
                        <a:t>scheduledreplacement</a:t>
                      </a:r>
                      <a:r>
                        <a:rPr lang="en-US" sz="1300" b="0" i="0" u="none" strike="noStrike" dirty="0">
                          <a:solidFill>
                            <a:schemeClr val="bg1"/>
                          </a:solidFill>
                          <a:effectLst/>
                          <a:latin typeface="Calibri" panose="020F0502020204030204" pitchFamily="34" charset="0"/>
                        </a:rPr>
                        <a:t> time. Does not include scheduled replacement of batteries.</a:t>
                      </a:r>
                    </a:p>
                  </a:txBody>
                  <a:tcPr marL="7620" marR="7620" marT="7620" marB="0" anchor="b">
                    <a:lnL>
                      <a:noFill/>
                    </a:lnL>
                    <a:lnR>
                      <a:noFill/>
                    </a:lnR>
                    <a:lnT>
                      <a:noFill/>
                    </a:lnT>
                    <a:lnB>
                      <a:noFill/>
                    </a:lnB>
                    <a:solidFill>
                      <a:srgbClr val="0074C8"/>
                    </a:solidFill>
                  </a:tcPr>
                </a:tc>
                <a:tc>
                  <a:txBody>
                    <a:bodyPr/>
                    <a:lstStyle/>
                    <a:p>
                      <a:pPr algn="ctr" fontAlgn="b"/>
                      <a:r>
                        <a:rPr lang="en-US" sz="1300" b="0" i="0" u="none" strike="noStrike" dirty="0">
                          <a:solidFill>
                            <a:schemeClr val="bg1"/>
                          </a:solidFill>
                          <a:effectLst/>
                          <a:latin typeface="Calibri" panose="020F0502020204030204" pitchFamily="34" charset="0"/>
                        </a:rPr>
                        <a:t>Both</a:t>
                      </a:r>
                    </a:p>
                  </a:txBody>
                  <a:tcPr marL="7620" marR="7620" marT="7620" marB="0" anchor="b">
                    <a:lnL>
                      <a:noFill/>
                    </a:lnL>
                    <a:lnR>
                      <a:noFill/>
                    </a:lnR>
                    <a:lnT>
                      <a:noFill/>
                    </a:lnT>
                    <a:lnB>
                      <a:noFill/>
                    </a:lnB>
                    <a:solidFill>
                      <a:srgbClr val="0074C8"/>
                    </a:solidFill>
                  </a:tcPr>
                </a:tc>
                <a:extLst>
                  <a:ext uri="{0D108BD9-81ED-4DB2-BD59-A6C34878D82A}">
                    <a16:rowId xmlns:a16="http://schemas.microsoft.com/office/drawing/2014/main" val="308488899"/>
                  </a:ext>
                </a:extLst>
              </a:tr>
              <a:tr h="425854">
                <a:tc>
                  <a:txBody>
                    <a:bodyPr/>
                    <a:lstStyle/>
                    <a:p>
                      <a:pPr algn="l" fontAlgn="b"/>
                      <a:r>
                        <a:rPr lang="en-US" sz="1300" b="1" i="0" u="none" strike="noStrike" dirty="0">
                          <a:solidFill>
                            <a:schemeClr val="bg1"/>
                          </a:solidFill>
                          <a:effectLst/>
                          <a:latin typeface="Calibri" panose="020F0502020204030204" pitchFamily="34" charset="0"/>
                        </a:rPr>
                        <a:t>NET</a:t>
                      </a:r>
                    </a:p>
                  </a:txBody>
                  <a:tcPr marL="7620" marR="7620" marT="7620" marB="0" anchor="b">
                    <a:lnL>
                      <a:noFill/>
                    </a:lnL>
                    <a:lnR>
                      <a:noFill/>
                    </a:lnR>
                    <a:lnT>
                      <a:noFill/>
                    </a:lnT>
                    <a:lnB>
                      <a:noFill/>
                    </a:lnB>
                    <a:solidFill>
                      <a:srgbClr val="0074C8"/>
                    </a:solidFill>
                  </a:tcPr>
                </a:tc>
                <a:tc>
                  <a:txBody>
                    <a:bodyPr/>
                    <a:lstStyle/>
                    <a:p>
                      <a:pPr algn="l" fontAlgn="b"/>
                      <a:r>
                        <a:rPr lang="en-US" sz="1300" b="0" i="0" u="none" strike="noStrike" dirty="0">
                          <a:solidFill>
                            <a:schemeClr val="bg1"/>
                          </a:solidFill>
                          <a:effectLst/>
                          <a:latin typeface="Calibri" panose="020F0502020204030204" pitchFamily="34" charset="0"/>
                        </a:rPr>
                        <a:t>Failure in or caused by network, while the equipment itself is working without problems. Applicable only to networked equipment.</a:t>
                      </a:r>
                    </a:p>
                  </a:txBody>
                  <a:tcPr marL="7620" marR="7620" marT="7620" marB="0" anchor="b">
                    <a:lnL>
                      <a:noFill/>
                    </a:lnL>
                    <a:lnR>
                      <a:noFill/>
                    </a:lnR>
                    <a:lnT>
                      <a:noFill/>
                    </a:lnT>
                    <a:lnB>
                      <a:noFill/>
                    </a:lnB>
                    <a:solidFill>
                      <a:srgbClr val="0074C8"/>
                    </a:solidFill>
                  </a:tcPr>
                </a:tc>
                <a:tc>
                  <a:txBody>
                    <a:bodyPr/>
                    <a:lstStyle/>
                    <a:p>
                      <a:pPr algn="ctr" fontAlgn="b"/>
                      <a:r>
                        <a:rPr lang="en-US" sz="1300" b="0" i="0" u="none" strike="noStrike" dirty="0">
                          <a:solidFill>
                            <a:schemeClr val="bg1"/>
                          </a:solidFill>
                          <a:effectLst/>
                          <a:latin typeface="Calibri" panose="020F0502020204030204" pitchFamily="34" charset="0"/>
                        </a:rPr>
                        <a:t>Both</a:t>
                      </a:r>
                    </a:p>
                  </a:txBody>
                  <a:tcPr marL="7620" marR="7620" marT="7620" marB="0" anchor="b">
                    <a:lnL>
                      <a:noFill/>
                    </a:lnL>
                    <a:lnR>
                      <a:noFill/>
                    </a:lnR>
                    <a:lnT>
                      <a:noFill/>
                    </a:lnT>
                    <a:lnB>
                      <a:noFill/>
                    </a:lnB>
                    <a:solidFill>
                      <a:srgbClr val="0074C8"/>
                    </a:solidFill>
                  </a:tcPr>
                </a:tc>
                <a:extLst>
                  <a:ext uri="{0D108BD9-81ED-4DB2-BD59-A6C34878D82A}">
                    <a16:rowId xmlns:a16="http://schemas.microsoft.com/office/drawing/2014/main" val="965384635"/>
                  </a:ext>
                </a:extLst>
              </a:tr>
              <a:tr h="212926">
                <a:tc>
                  <a:txBody>
                    <a:bodyPr/>
                    <a:lstStyle/>
                    <a:p>
                      <a:pPr algn="l" fontAlgn="b"/>
                      <a:r>
                        <a:rPr lang="en-US" sz="1300" b="1" i="0" u="none" strike="noStrike" dirty="0">
                          <a:solidFill>
                            <a:schemeClr val="bg1"/>
                          </a:solidFill>
                          <a:effectLst/>
                          <a:latin typeface="Calibri" panose="020F0502020204030204" pitchFamily="34" charset="0"/>
                        </a:rPr>
                        <a:t>USE</a:t>
                      </a:r>
                    </a:p>
                  </a:txBody>
                  <a:tcPr marL="7620" marR="7620" marT="7620" marB="0" anchor="b">
                    <a:lnL>
                      <a:noFill/>
                    </a:lnL>
                    <a:lnR>
                      <a:noFill/>
                    </a:lnR>
                    <a:lnT>
                      <a:noFill/>
                    </a:lnT>
                    <a:lnB>
                      <a:noFill/>
                    </a:lnB>
                    <a:solidFill>
                      <a:srgbClr val="F38B00"/>
                    </a:solidFill>
                  </a:tcPr>
                </a:tc>
                <a:tc>
                  <a:txBody>
                    <a:bodyPr/>
                    <a:lstStyle/>
                    <a:p>
                      <a:pPr algn="l" fontAlgn="b"/>
                      <a:r>
                        <a:rPr lang="en-US" sz="1300" b="0" i="0" u="none" strike="noStrike" dirty="0">
                          <a:solidFill>
                            <a:schemeClr val="bg1"/>
                          </a:solidFill>
                          <a:effectLst/>
                          <a:latin typeface="Calibri" panose="020F0502020204030204" pitchFamily="34" charset="0"/>
                        </a:rPr>
                        <a:t>Failures induced by use, e.g., abuse, abnormal wear and tear, accident, or environmental issues.</a:t>
                      </a:r>
                    </a:p>
                  </a:txBody>
                  <a:tcPr marL="7620" marR="7620" marT="7620" marB="0" anchor="b">
                    <a:lnL>
                      <a:noFill/>
                    </a:lnL>
                    <a:lnR>
                      <a:noFill/>
                    </a:lnR>
                    <a:lnT>
                      <a:noFill/>
                    </a:lnT>
                    <a:lnB>
                      <a:noFill/>
                    </a:lnB>
                    <a:solidFill>
                      <a:srgbClr val="F38B00"/>
                    </a:solidFill>
                  </a:tcPr>
                </a:tc>
                <a:tc>
                  <a:txBody>
                    <a:bodyPr/>
                    <a:lstStyle/>
                    <a:p>
                      <a:pPr algn="ctr" fontAlgn="b"/>
                      <a:r>
                        <a:rPr lang="en-US" sz="1300" b="0" i="0" u="none" strike="noStrike" dirty="0">
                          <a:solidFill>
                            <a:schemeClr val="bg1"/>
                          </a:solidFill>
                          <a:effectLst/>
                          <a:latin typeface="Calibri" panose="020F0502020204030204" pitchFamily="34" charset="0"/>
                        </a:rPr>
                        <a:t>CM</a:t>
                      </a:r>
                    </a:p>
                  </a:txBody>
                  <a:tcPr marL="7620" marR="7620" marT="7620" marB="0" anchor="b">
                    <a:lnL>
                      <a:noFill/>
                    </a:lnL>
                    <a:lnR>
                      <a:noFill/>
                    </a:lnR>
                    <a:lnT>
                      <a:noFill/>
                    </a:lnT>
                    <a:lnB>
                      <a:noFill/>
                    </a:lnB>
                    <a:solidFill>
                      <a:srgbClr val="F38B00"/>
                    </a:solidFill>
                  </a:tcPr>
                </a:tc>
                <a:extLst>
                  <a:ext uri="{0D108BD9-81ED-4DB2-BD59-A6C34878D82A}">
                    <a16:rowId xmlns:a16="http://schemas.microsoft.com/office/drawing/2014/main" val="1067618732"/>
                  </a:ext>
                </a:extLst>
              </a:tr>
              <a:tr h="425854">
                <a:tc>
                  <a:txBody>
                    <a:bodyPr/>
                    <a:lstStyle/>
                    <a:p>
                      <a:pPr algn="l" fontAlgn="b"/>
                      <a:r>
                        <a:rPr lang="en-US" sz="1300" b="1" i="0" u="none" strike="noStrike" dirty="0">
                          <a:solidFill>
                            <a:schemeClr val="bg1"/>
                          </a:solidFill>
                          <a:effectLst/>
                          <a:latin typeface="Calibri" panose="020F0502020204030204" pitchFamily="34" charset="0"/>
                        </a:rPr>
                        <a:t>EF</a:t>
                      </a:r>
                    </a:p>
                  </a:txBody>
                  <a:tcPr marL="7620" marR="7620" marT="7620" marB="0" anchor="b">
                    <a:lnL>
                      <a:noFill/>
                    </a:lnL>
                    <a:lnR>
                      <a:noFill/>
                    </a:lnR>
                    <a:lnT>
                      <a:noFill/>
                    </a:lnT>
                    <a:lnB>
                      <a:noFill/>
                    </a:lnB>
                    <a:solidFill>
                      <a:srgbClr val="3BAF29"/>
                    </a:solidFill>
                  </a:tcPr>
                </a:tc>
                <a:tc>
                  <a:txBody>
                    <a:bodyPr/>
                    <a:lstStyle/>
                    <a:p>
                      <a:pPr algn="l" fontAlgn="b"/>
                      <a:r>
                        <a:rPr lang="en-US" sz="1300" b="0" i="0" u="none" strike="noStrike" dirty="0">
                          <a:solidFill>
                            <a:schemeClr val="bg1"/>
                          </a:solidFill>
                          <a:effectLst/>
                          <a:latin typeface="Calibri" panose="020F0502020204030204" pitchFamily="34" charset="0"/>
                        </a:rPr>
                        <a:t>Evident Failure, i.e., a problem that can be detected without running any special tests or using a </a:t>
                      </a:r>
                      <a:r>
                        <a:rPr lang="en-US" sz="1300" b="0" i="0" u="none" strike="noStrike" dirty="0" err="1">
                          <a:solidFill>
                            <a:schemeClr val="bg1"/>
                          </a:solidFill>
                          <a:effectLst/>
                          <a:latin typeface="Calibri" panose="020F0502020204030204" pitchFamily="34" charset="0"/>
                        </a:rPr>
                        <a:t>sppecialized</a:t>
                      </a:r>
                      <a:r>
                        <a:rPr lang="en-US" sz="1300" b="0" i="0" u="none" strike="noStrike" dirty="0">
                          <a:solidFill>
                            <a:schemeClr val="bg1"/>
                          </a:solidFill>
                          <a:effectLst/>
                          <a:latin typeface="Calibri" panose="020F0502020204030204" pitchFamily="34" charset="0"/>
                        </a:rPr>
                        <a:t> tester, but was not reported by the user</a:t>
                      </a:r>
                    </a:p>
                  </a:txBody>
                  <a:tcPr marL="7620" marR="7620" marT="7620" marB="0" anchor="b">
                    <a:lnL>
                      <a:noFill/>
                    </a:lnL>
                    <a:lnR>
                      <a:noFill/>
                    </a:lnR>
                    <a:lnT>
                      <a:noFill/>
                    </a:lnT>
                    <a:lnB>
                      <a:noFill/>
                    </a:lnB>
                    <a:solidFill>
                      <a:srgbClr val="3BAF29"/>
                    </a:solidFill>
                  </a:tcPr>
                </a:tc>
                <a:tc>
                  <a:txBody>
                    <a:bodyPr/>
                    <a:lstStyle/>
                    <a:p>
                      <a:pPr algn="ctr" fontAlgn="b"/>
                      <a:r>
                        <a:rPr lang="en-US" sz="1300" b="0" i="0" u="none" strike="noStrike" dirty="0">
                          <a:solidFill>
                            <a:schemeClr val="bg1"/>
                          </a:solidFill>
                          <a:effectLst/>
                          <a:latin typeface="Calibri" panose="020F0502020204030204" pitchFamily="34" charset="0"/>
                        </a:rPr>
                        <a:t>SM</a:t>
                      </a:r>
                    </a:p>
                  </a:txBody>
                  <a:tcPr marL="7620" marR="7620" marT="7620" marB="0" anchor="b">
                    <a:lnL>
                      <a:noFill/>
                    </a:lnL>
                    <a:lnR>
                      <a:noFill/>
                    </a:lnR>
                    <a:lnT>
                      <a:noFill/>
                    </a:lnT>
                    <a:lnB>
                      <a:noFill/>
                    </a:lnB>
                    <a:solidFill>
                      <a:srgbClr val="3BAF29"/>
                    </a:solidFill>
                  </a:tcPr>
                </a:tc>
                <a:extLst>
                  <a:ext uri="{0D108BD9-81ED-4DB2-BD59-A6C34878D82A}">
                    <a16:rowId xmlns:a16="http://schemas.microsoft.com/office/drawing/2014/main" val="510260561"/>
                  </a:ext>
                </a:extLst>
              </a:tr>
              <a:tr h="425854">
                <a:tc>
                  <a:txBody>
                    <a:bodyPr/>
                    <a:lstStyle/>
                    <a:p>
                      <a:pPr algn="l" fontAlgn="b"/>
                      <a:r>
                        <a:rPr lang="en-US" sz="1300" b="1" i="0" u="none" strike="noStrike" dirty="0">
                          <a:solidFill>
                            <a:schemeClr val="bg1"/>
                          </a:solidFill>
                          <a:effectLst/>
                          <a:latin typeface="Calibri" panose="020F0502020204030204" pitchFamily="34" charset="0"/>
                        </a:rPr>
                        <a:t>SIF</a:t>
                      </a:r>
                    </a:p>
                  </a:txBody>
                  <a:tcPr marL="7620" marR="7620" marT="7620" marB="0" anchor="b">
                    <a:lnL>
                      <a:noFill/>
                    </a:lnL>
                    <a:lnR>
                      <a:noFill/>
                    </a:lnR>
                    <a:lnT>
                      <a:noFill/>
                    </a:lnT>
                    <a:lnB>
                      <a:noFill/>
                    </a:lnB>
                    <a:solidFill>
                      <a:srgbClr val="F38B00"/>
                    </a:solidFill>
                  </a:tcPr>
                </a:tc>
                <a:tc>
                  <a:txBody>
                    <a:bodyPr/>
                    <a:lstStyle/>
                    <a:p>
                      <a:pPr algn="l" fontAlgn="b"/>
                      <a:r>
                        <a:rPr lang="en-US" sz="1300" b="0" i="0" u="none" strike="noStrike" dirty="0">
                          <a:solidFill>
                            <a:schemeClr val="bg1"/>
                          </a:solidFill>
                          <a:effectLst/>
                          <a:latin typeface="Calibri" panose="020F0502020204030204" pitchFamily="34" charset="0"/>
                        </a:rPr>
                        <a:t>Service-Induced Failure, i.e., caused by CM or SM that was not properly completed or by a part that was replaced and failed prematurely.</a:t>
                      </a:r>
                    </a:p>
                  </a:txBody>
                  <a:tcPr marL="7620" marR="7620" marT="7620" marB="0" anchor="b">
                    <a:lnL>
                      <a:noFill/>
                    </a:lnL>
                    <a:lnR>
                      <a:noFill/>
                    </a:lnR>
                    <a:lnT>
                      <a:noFill/>
                    </a:lnT>
                    <a:lnB>
                      <a:noFill/>
                    </a:lnB>
                    <a:solidFill>
                      <a:srgbClr val="F38B00"/>
                    </a:solidFill>
                  </a:tcPr>
                </a:tc>
                <a:tc>
                  <a:txBody>
                    <a:bodyPr/>
                    <a:lstStyle/>
                    <a:p>
                      <a:pPr algn="ctr" fontAlgn="b"/>
                      <a:r>
                        <a:rPr lang="en-US" sz="1300" b="0" i="0" u="none" strike="noStrike" dirty="0">
                          <a:solidFill>
                            <a:schemeClr val="bg1"/>
                          </a:solidFill>
                          <a:effectLst/>
                          <a:latin typeface="Calibri" panose="020F0502020204030204" pitchFamily="34" charset="0"/>
                        </a:rPr>
                        <a:t>CM</a:t>
                      </a:r>
                    </a:p>
                  </a:txBody>
                  <a:tcPr marL="7620" marR="7620" marT="7620" marB="0" anchor="b">
                    <a:lnL>
                      <a:noFill/>
                    </a:lnL>
                    <a:lnR>
                      <a:noFill/>
                    </a:lnR>
                    <a:lnT>
                      <a:noFill/>
                    </a:lnT>
                    <a:lnB>
                      <a:noFill/>
                    </a:lnB>
                    <a:solidFill>
                      <a:srgbClr val="F38B00"/>
                    </a:solidFill>
                  </a:tcPr>
                </a:tc>
                <a:extLst>
                  <a:ext uri="{0D108BD9-81ED-4DB2-BD59-A6C34878D82A}">
                    <a16:rowId xmlns:a16="http://schemas.microsoft.com/office/drawing/2014/main" val="156641052"/>
                  </a:ext>
                </a:extLst>
              </a:tr>
              <a:tr h="425854">
                <a:tc>
                  <a:txBody>
                    <a:bodyPr/>
                    <a:lstStyle/>
                    <a:p>
                      <a:pPr algn="l" fontAlgn="b"/>
                      <a:r>
                        <a:rPr lang="en-US" sz="1300" b="1" i="0" u="none" strike="noStrike" dirty="0">
                          <a:solidFill>
                            <a:schemeClr val="bg1"/>
                          </a:solidFill>
                          <a:effectLst/>
                          <a:latin typeface="Calibri" panose="020F0502020204030204" pitchFamily="34" charset="0"/>
                        </a:rPr>
                        <a:t>HF</a:t>
                      </a:r>
                    </a:p>
                  </a:txBody>
                  <a:tcPr marL="7620" marR="7620" marT="7620" marB="0" anchor="b">
                    <a:lnL>
                      <a:noFill/>
                    </a:lnL>
                    <a:lnR>
                      <a:noFill/>
                    </a:lnR>
                    <a:lnT>
                      <a:noFill/>
                    </a:lnT>
                    <a:lnB>
                      <a:noFill/>
                    </a:lnB>
                    <a:solidFill>
                      <a:srgbClr val="3BAF29"/>
                    </a:solidFill>
                  </a:tcPr>
                </a:tc>
                <a:tc>
                  <a:txBody>
                    <a:bodyPr/>
                    <a:lstStyle/>
                    <a:p>
                      <a:pPr algn="l" fontAlgn="b"/>
                      <a:r>
                        <a:rPr lang="en-US" sz="1300" b="0" i="0" u="none" strike="noStrike" dirty="0">
                          <a:solidFill>
                            <a:schemeClr val="bg1"/>
                          </a:solidFill>
                          <a:effectLst/>
                          <a:latin typeface="Calibri" panose="020F0502020204030204" pitchFamily="34" charset="0"/>
                        </a:rPr>
                        <a:t>Hidden Failure, i.e., a problem that could not be detected by the user under normal circumstances unless running a special test or using specialized tester.</a:t>
                      </a:r>
                    </a:p>
                  </a:txBody>
                  <a:tcPr marL="7620" marR="7620" marT="7620" marB="0" anchor="b">
                    <a:lnL>
                      <a:noFill/>
                    </a:lnL>
                    <a:lnR>
                      <a:noFill/>
                    </a:lnR>
                    <a:lnT>
                      <a:noFill/>
                    </a:lnT>
                    <a:lnB>
                      <a:noFill/>
                    </a:lnB>
                    <a:solidFill>
                      <a:srgbClr val="3BAF29"/>
                    </a:solidFill>
                  </a:tcPr>
                </a:tc>
                <a:tc>
                  <a:txBody>
                    <a:bodyPr/>
                    <a:lstStyle/>
                    <a:p>
                      <a:pPr algn="ctr" fontAlgn="b"/>
                      <a:r>
                        <a:rPr lang="en-US" sz="1300" b="0" i="0" u="none" strike="noStrike" dirty="0">
                          <a:solidFill>
                            <a:schemeClr val="bg1"/>
                          </a:solidFill>
                          <a:effectLst/>
                          <a:latin typeface="Calibri" panose="020F0502020204030204" pitchFamily="34" charset="0"/>
                        </a:rPr>
                        <a:t>SM</a:t>
                      </a:r>
                    </a:p>
                  </a:txBody>
                  <a:tcPr marL="7620" marR="7620" marT="7620" marB="0" anchor="b">
                    <a:lnL>
                      <a:noFill/>
                    </a:lnL>
                    <a:lnR>
                      <a:noFill/>
                    </a:lnR>
                    <a:lnT>
                      <a:noFill/>
                    </a:lnT>
                    <a:lnB>
                      <a:noFill/>
                    </a:lnB>
                    <a:solidFill>
                      <a:srgbClr val="3BAF29"/>
                    </a:solidFill>
                  </a:tcPr>
                </a:tc>
                <a:extLst>
                  <a:ext uri="{0D108BD9-81ED-4DB2-BD59-A6C34878D82A}">
                    <a16:rowId xmlns:a16="http://schemas.microsoft.com/office/drawing/2014/main" val="637275186"/>
                  </a:ext>
                </a:extLst>
              </a:tr>
              <a:tr h="425854">
                <a:tc>
                  <a:txBody>
                    <a:bodyPr/>
                    <a:lstStyle/>
                    <a:p>
                      <a:pPr algn="l" fontAlgn="b"/>
                      <a:r>
                        <a:rPr lang="en-US" sz="1300" b="1" i="0" u="none" strike="noStrike" dirty="0">
                          <a:solidFill>
                            <a:schemeClr val="bg1"/>
                          </a:solidFill>
                          <a:effectLst/>
                          <a:latin typeface="Calibri" panose="020F0502020204030204" pitchFamily="34" charset="0"/>
                        </a:rPr>
                        <a:t>PF</a:t>
                      </a:r>
                    </a:p>
                  </a:txBody>
                  <a:tcPr marL="7620" marR="7620" marT="7620" marB="0" anchor="b">
                    <a:lnL>
                      <a:noFill/>
                    </a:lnL>
                    <a:lnR>
                      <a:noFill/>
                    </a:lnR>
                    <a:lnT>
                      <a:noFill/>
                    </a:lnT>
                    <a:lnB>
                      <a:noFill/>
                    </a:lnB>
                    <a:solidFill>
                      <a:srgbClr val="3BAF29"/>
                    </a:solidFill>
                  </a:tcPr>
                </a:tc>
                <a:tc>
                  <a:txBody>
                    <a:bodyPr/>
                    <a:lstStyle/>
                    <a:p>
                      <a:pPr algn="l" fontAlgn="b"/>
                      <a:r>
                        <a:rPr lang="en-US" sz="1300" b="0" i="0" u="none" strike="noStrike" dirty="0">
                          <a:solidFill>
                            <a:schemeClr val="bg1"/>
                          </a:solidFill>
                          <a:effectLst/>
                          <a:latin typeface="Calibri" panose="020F0502020204030204" pitchFamily="34" charset="0"/>
                        </a:rPr>
                        <a:t>Potential Failure, i.e., failure is either about to occur or is in the process of occurring but has not yet caused equipment to stop working or cause problems for patients or users.</a:t>
                      </a:r>
                    </a:p>
                  </a:txBody>
                  <a:tcPr marL="7620" marR="7620" marT="7620" marB="0" anchor="b">
                    <a:lnL>
                      <a:noFill/>
                    </a:lnL>
                    <a:lnR>
                      <a:noFill/>
                    </a:lnR>
                    <a:lnT>
                      <a:noFill/>
                    </a:lnT>
                    <a:lnB>
                      <a:noFill/>
                    </a:lnB>
                    <a:solidFill>
                      <a:srgbClr val="3BAF29"/>
                    </a:solidFill>
                  </a:tcPr>
                </a:tc>
                <a:tc>
                  <a:txBody>
                    <a:bodyPr/>
                    <a:lstStyle/>
                    <a:p>
                      <a:pPr algn="ctr" fontAlgn="b"/>
                      <a:r>
                        <a:rPr lang="en-US" sz="1300" b="0" i="0" u="none" strike="noStrike" dirty="0">
                          <a:solidFill>
                            <a:schemeClr val="bg1"/>
                          </a:solidFill>
                          <a:effectLst/>
                          <a:latin typeface="Calibri" panose="020F0502020204030204" pitchFamily="34" charset="0"/>
                        </a:rPr>
                        <a:t>SM</a:t>
                      </a:r>
                    </a:p>
                  </a:txBody>
                  <a:tcPr marL="7620" marR="7620" marT="7620" marB="0" anchor="b">
                    <a:lnL>
                      <a:noFill/>
                    </a:lnL>
                    <a:lnR>
                      <a:noFill/>
                    </a:lnR>
                    <a:lnT>
                      <a:noFill/>
                    </a:lnT>
                    <a:lnB>
                      <a:noFill/>
                    </a:lnB>
                    <a:solidFill>
                      <a:srgbClr val="3BAF29"/>
                    </a:solidFill>
                  </a:tcPr>
                </a:tc>
                <a:extLst>
                  <a:ext uri="{0D108BD9-81ED-4DB2-BD59-A6C34878D82A}">
                    <a16:rowId xmlns:a16="http://schemas.microsoft.com/office/drawing/2014/main" val="2427636905"/>
                  </a:ext>
                </a:extLst>
              </a:tr>
              <a:tr h="425854">
                <a:tc>
                  <a:txBody>
                    <a:bodyPr/>
                    <a:lstStyle/>
                    <a:p>
                      <a:pPr algn="l" fontAlgn="b"/>
                      <a:r>
                        <a:rPr lang="en-US" sz="1300" b="1" i="0" u="none" strike="noStrike" dirty="0">
                          <a:solidFill>
                            <a:schemeClr val="bg1"/>
                          </a:solidFill>
                          <a:effectLst/>
                          <a:latin typeface="Calibri" panose="020F0502020204030204" pitchFamily="34" charset="0"/>
                        </a:rPr>
                        <a:t>PPF</a:t>
                      </a:r>
                    </a:p>
                  </a:txBody>
                  <a:tcPr marL="7620" marR="7620" marT="7620" marB="0" anchor="b">
                    <a:lnL>
                      <a:noFill/>
                    </a:lnL>
                    <a:lnR>
                      <a:noFill/>
                    </a:lnR>
                    <a:lnT>
                      <a:noFill/>
                    </a:lnT>
                    <a:lnB>
                      <a:noFill/>
                    </a:lnB>
                    <a:solidFill>
                      <a:srgbClr val="F38B00"/>
                    </a:solidFill>
                  </a:tcPr>
                </a:tc>
                <a:tc>
                  <a:txBody>
                    <a:bodyPr/>
                    <a:lstStyle/>
                    <a:p>
                      <a:pPr algn="l" fontAlgn="b"/>
                      <a:r>
                        <a:rPr lang="en-US" sz="1300" b="0" i="0" u="none" strike="noStrike" dirty="0">
                          <a:solidFill>
                            <a:schemeClr val="bg1"/>
                          </a:solidFill>
                          <a:effectLst/>
                          <a:latin typeface="Calibri" panose="020F0502020204030204" pitchFamily="34" charset="0"/>
                        </a:rPr>
                        <a:t>Preventable and Predictable Failure. Typically caused by wear and tear that can be predicted or detected.</a:t>
                      </a:r>
                    </a:p>
                  </a:txBody>
                  <a:tcPr marL="7620" marR="7620" marT="7620" marB="0" anchor="b">
                    <a:lnL>
                      <a:noFill/>
                    </a:lnL>
                    <a:lnR>
                      <a:noFill/>
                    </a:lnR>
                    <a:lnT>
                      <a:noFill/>
                    </a:lnT>
                    <a:lnB>
                      <a:noFill/>
                    </a:lnB>
                    <a:solidFill>
                      <a:srgbClr val="F38B00"/>
                    </a:solidFill>
                  </a:tcPr>
                </a:tc>
                <a:tc>
                  <a:txBody>
                    <a:bodyPr/>
                    <a:lstStyle/>
                    <a:p>
                      <a:pPr algn="ctr" fontAlgn="b"/>
                      <a:r>
                        <a:rPr lang="en-US" sz="1300" b="0" i="0" u="none" strike="noStrike" dirty="0">
                          <a:solidFill>
                            <a:schemeClr val="bg1"/>
                          </a:solidFill>
                          <a:effectLst/>
                          <a:latin typeface="Calibri" panose="020F0502020204030204" pitchFamily="34" charset="0"/>
                        </a:rPr>
                        <a:t>CM</a:t>
                      </a:r>
                    </a:p>
                  </a:txBody>
                  <a:tcPr marL="7620" marR="7620" marT="7620" marB="0" anchor="b">
                    <a:lnL>
                      <a:noFill/>
                    </a:lnL>
                    <a:lnR>
                      <a:noFill/>
                    </a:lnR>
                    <a:lnT>
                      <a:noFill/>
                    </a:lnT>
                    <a:lnB>
                      <a:noFill/>
                    </a:lnB>
                    <a:solidFill>
                      <a:srgbClr val="F38B00"/>
                    </a:solidFill>
                  </a:tcPr>
                </a:tc>
                <a:extLst>
                  <a:ext uri="{0D108BD9-81ED-4DB2-BD59-A6C34878D82A}">
                    <a16:rowId xmlns:a16="http://schemas.microsoft.com/office/drawing/2014/main" val="1614400043"/>
                  </a:ext>
                </a:extLst>
              </a:tr>
            </a:tbl>
          </a:graphicData>
        </a:graphic>
      </p:graphicFrame>
      <p:sp>
        <p:nvSpPr>
          <p:cNvPr id="5" name="Title 1">
            <a:extLst>
              <a:ext uri="{FF2B5EF4-FFF2-40B4-BE49-F238E27FC236}">
                <a16:creationId xmlns:a16="http://schemas.microsoft.com/office/drawing/2014/main" id="{DA9190CF-2EA8-46EF-81C6-22C97DE4E6FA}"/>
              </a:ext>
            </a:extLst>
          </p:cNvPr>
          <p:cNvSpPr txBox="1">
            <a:spLocks/>
          </p:cNvSpPr>
          <p:nvPr/>
        </p:nvSpPr>
        <p:spPr>
          <a:xfrm>
            <a:off x="148856" y="300309"/>
            <a:ext cx="9409807"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300" dirty="0">
                <a:latin typeface="Calibri" panose="020F0502020204030204" pitchFamily="34" charset="0"/>
              </a:rPr>
              <a:t>EBM Failure Cause Codes</a:t>
            </a:r>
          </a:p>
        </p:txBody>
      </p:sp>
    </p:spTree>
    <p:extLst>
      <p:ext uri="{BB962C8B-B14F-4D97-AF65-F5344CB8AC3E}">
        <p14:creationId xmlns:p14="http://schemas.microsoft.com/office/powerpoint/2010/main" val="2706763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2DEC8-FBAE-422C-A13B-505211FB5659}"/>
              </a:ext>
            </a:extLst>
          </p:cNvPr>
          <p:cNvSpPr>
            <a:spLocks noGrp="1"/>
          </p:cNvSpPr>
          <p:nvPr>
            <p:ph idx="1"/>
          </p:nvPr>
        </p:nvSpPr>
        <p:spPr>
          <a:xfrm>
            <a:off x="455702" y="899965"/>
            <a:ext cx="8232597" cy="3657600"/>
          </a:xfrm>
        </p:spPr>
        <p:txBody>
          <a:bodyPr/>
          <a:lstStyle/>
          <a:p>
            <a:pPr>
              <a:spcBef>
                <a:spcPts val="800"/>
              </a:spcBef>
              <a:spcAft>
                <a:spcPts val="800"/>
              </a:spcAft>
              <a:buClr>
                <a:srgbClr val="F38B00"/>
              </a:buClr>
            </a:pPr>
            <a:r>
              <a:rPr lang="en-US" dirty="0">
                <a:solidFill>
                  <a:schemeClr val="bg1">
                    <a:lumMod val="65000"/>
                  </a:schemeClr>
                </a:solidFill>
              </a:rPr>
              <a:t>Review history of AEM</a:t>
            </a:r>
          </a:p>
          <a:p>
            <a:pPr>
              <a:spcBef>
                <a:spcPts val="800"/>
              </a:spcBef>
              <a:spcAft>
                <a:spcPts val="800"/>
              </a:spcAft>
            </a:pPr>
            <a:r>
              <a:rPr lang="en-US" dirty="0">
                <a:solidFill>
                  <a:schemeClr val="bg1">
                    <a:lumMod val="65000"/>
                  </a:schemeClr>
                </a:solidFill>
              </a:rPr>
              <a:t>Review requirements of an AEM program</a:t>
            </a:r>
          </a:p>
          <a:p>
            <a:pPr>
              <a:spcBef>
                <a:spcPts val="800"/>
              </a:spcBef>
              <a:spcAft>
                <a:spcPts val="800"/>
              </a:spcAft>
            </a:pPr>
            <a:r>
              <a:rPr lang="en-US" dirty="0">
                <a:solidFill>
                  <a:schemeClr val="bg1">
                    <a:lumMod val="65000"/>
                  </a:schemeClr>
                </a:solidFill>
              </a:rPr>
              <a:t>Discuss benefits of an AEM program</a:t>
            </a:r>
          </a:p>
          <a:p>
            <a:pPr>
              <a:spcBef>
                <a:spcPts val="800"/>
              </a:spcBef>
              <a:spcAft>
                <a:spcPts val="800"/>
              </a:spcAft>
            </a:pPr>
            <a:r>
              <a:rPr lang="en-US" dirty="0"/>
              <a:t>Review how to implement an AEM program</a:t>
            </a:r>
          </a:p>
          <a:p>
            <a:pPr>
              <a:spcBef>
                <a:spcPts val="800"/>
              </a:spcBef>
              <a:spcAft>
                <a:spcPts val="800"/>
              </a:spcAft>
            </a:pPr>
            <a:r>
              <a:rPr lang="en-US" dirty="0">
                <a:solidFill>
                  <a:schemeClr val="bg1">
                    <a:lumMod val="65000"/>
                  </a:schemeClr>
                </a:solidFill>
              </a:rPr>
              <a:t>Review the criticality of having good data</a:t>
            </a:r>
          </a:p>
          <a:p>
            <a:pPr>
              <a:spcBef>
                <a:spcPts val="800"/>
              </a:spcBef>
              <a:spcAft>
                <a:spcPts val="800"/>
              </a:spcAft>
            </a:pPr>
            <a:r>
              <a:rPr lang="en-US" dirty="0">
                <a:solidFill>
                  <a:schemeClr val="bg1">
                    <a:lumMod val="65000"/>
                  </a:schemeClr>
                </a:solidFill>
              </a:rPr>
              <a:t>Review data trends and how to proactively use data to make good maintenance decisions</a:t>
            </a:r>
          </a:p>
        </p:txBody>
      </p:sp>
      <p:cxnSp>
        <p:nvCxnSpPr>
          <p:cNvPr id="5" name="Straight Connector 4">
            <a:extLst>
              <a:ext uri="{FF2B5EF4-FFF2-40B4-BE49-F238E27FC236}">
                <a16:creationId xmlns:a16="http://schemas.microsoft.com/office/drawing/2014/main" id="{295040A1-EE3D-4BDE-A710-E15E84B25148}"/>
              </a:ext>
            </a:extLst>
          </p:cNvPr>
          <p:cNvCxnSpPr>
            <a:cxnSpLocks/>
          </p:cNvCxnSpPr>
          <p:nvPr/>
        </p:nvCxnSpPr>
        <p:spPr>
          <a:xfrm>
            <a:off x="455702" y="2860148"/>
            <a:ext cx="8110781" cy="0"/>
          </a:xfrm>
          <a:prstGeom prst="line">
            <a:avLst/>
          </a:prstGeom>
          <a:ln>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228600" y="228600"/>
            <a:ext cx="8686800" cy="731520"/>
          </a:xfrm>
        </p:spPr>
        <p:txBody>
          <a:bodyPr/>
          <a:lstStyle/>
          <a:p>
            <a:r>
              <a:rPr lang="en-GB" dirty="0"/>
              <a:t>Objectives</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189"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©2019</a:t>
            </a:r>
          </a:p>
        </p:txBody>
      </p:sp>
    </p:spTree>
    <p:extLst>
      <p:ext uri="{BB962C8B-B14F-4D97-AF65-F5344CB8AC3E}">
        <p14:creationId xmlns:p14="http://schemas.microsoft.com/office/powerpoint/2010/main" val="3498778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E78E82C-1D37-4618-9D28-D1CC4B8141B0}"/>
              </a:ext>
            </a:extLst>
          </p:cNvPr>
          <p:cNvCxnSpPr>
            <a:cxnSpLocks/>
          </p:cNvCxnSpPr>
          <p:nvPr/>
        </p:nvCxnSpPr>
        <p:spPr>
          <a:xfrm>
            <a:off x="2243469" y="1072181"/>
            <a:ext cx="651775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84D2C0A5-62D0-4A8C-BD1B-2F46C88AF043}"/>
              </a:ext>
            </a:extLst>
          </p:cNvPr>
          <p:cNvSpPr>
            <a:spLocks noGrp="1"/>
          </p:cNvSpPr>
          <p:nvPr>
            <p:ph idx="1"/>
          </p:nvPr>
        </p:nvSpPr>
        <p:spPr>
          <a:xfrm>
            <a:off x="2141997" y="831265"/>
            <a:ext cx="6773682" cy="1454601"/>
          </a:xfrm>
        </p:spPr>
        <p:txBody>
          <a:bodyPr anchor="t"/>
          <a:lstStyle/>
          <a:p>
            <a:pPr marL="0" indent="0">
              <a:spcBef>
                <a:spcPts val="200"/>
              </a:spcBef>
              <a:spcAft>
                <a:spcPts val="200"/>
              </a:spcAft>
              <a:buNone/>
            </a:pPr>
            <a:r>
              <a:rPr lang="en-US" sz="1600" b="1" dirty="0"/>
              <a:t>Assess Risk considering Failure Modes</a:t>
            </a:r>
          </a:p>
          <a:p>
            <a:pPr marL="255905" indent="-255905">
              <a:buClr>
                <a:srgbClr val="FA8900"/>
              </a:buClr>
            </a:pPr>
            <a:r>
              <a:rPr lang="en-US" sz="1400" dirty="0">
                <a:latin typeface="Calibri"/>
                <a:cs typeface="Calibri"/>
              </a:rPr>
              <a:t>­Device Reliability</a:t>
            </a:r>
            <a:endParaRPr lang="en-US" dirty="0"/>
          </a:p>
          <a:p>
            <a:pPr marL="255905" indent="-255905">
              <a:buClr>
                <a:srgbClr val="FA8900"/>
              </a:buClr>
            </a:pPr>
            <a:r>
              <a:rPr lang="en-US" sz="1400" dirty="0">
                <a:latin typeface="Calibri"/>
                <a:cs typeface="Calibri"/>
              </a:rPr>
              <a:t>­Process Related Failures</a:t>
            </a:r>
            <a:endParaRPr lang="en-US" dirty="0"/>
          </a:p>
          <a:p>
            <a:pPr marL="255905" indent="-255905">
              <a:buClr>
                <a:srgbClr val="FA8900"/>
              </a:buClr>
            </a:pPr>
            <a:r>
              <a:rPr lang="en-US" sz="1400" dirty="0">
                <a:latin typeface="Calibri"/>
                <a:cs typeface="Calibri"/>
              </a:rPr>
              <a:t>­Maintenance Related Failures</a:t>
            </a:r>
            <a:endParaRPr lang="en-US" dirty="0"/>
          </a:p>
          <a:p>
            <a:pPr marL="255905" indent="-255905">
              <a:spcBef>
                <a:spcPts val="0"/>
              </a:spcBef>
              <a:spcAft>
                <a:spcPts val="0"/>
              </a:spcAft>
              <a:buClr>
                <a:srgbClr val="FA8900"/>
              </a:buClr>
            </a:pPr>
            <a:endParaRPr lang="en-US" sz="1400" dirty="0">
              <a:cs typeface="Calibri"/>
            </a:endParaRPr>
          </a:p>
        </p:txBody>
      </p:sp>
      <p:pic>
        <p:nvPicPr>
          <p:cNvPr id="43" name="Picture 2" descr="Implementing Defensible (Alternative Equipment Maintenance) AEM Programs">
            <a:extLst>
              <a:ext uri="{FF2B5EF4-FFF2-40B4-BE49-F238E27FC236}">
                <a16:creationId xmlns:a16="http://schemas.microsoft.com/office/drawing/2014/main" id="{9DF7A6D9-547C-4D25-B700-25B6B42D77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44" name="Title 1">
            <a:extLst>
              <a:ext uri="{FF2B5EF4-FFF2-40B4-BE49-F238E27FC236}">
                <a16:creationId xmlns:a16="http://schemas.microsoft.com/office/drawing/2014/main" id="{46B52B33-4E56-406C-9DA8-FCA334EB4049}"/>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Steps to Implement an AEM Program</a:t>
            </a:r>
          </a:p>
        </p:txBody>
      </p:sp>
      <p:sp>
        <p:nvSpPr>
          <p:cNvPr id="15" name="Rectangle 14">
            <a:extLst>
              <a:ext uri="{FF2B5EF4-FFF2-40B4-BE49-F238E27FC236}">
                <a16:creationId xmlns:a16="http://schemas.microsoft.com/office/drawing/2014/main" id="{6F0842F0-1B30-47B3-9594-99D80B7D843A}"/>
              </a:ext>
            </a:extLst>
          </p:cNvPr>
          <p:cNvSpPr/>
          <p:nvPr/>
        </p:nvSpPr>
        <p:spPr>
          <a:xfrm>
            <a:off x="1353513" y="789540"/>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5808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FA7CCBB-14E9-49B4-A2FB-2046C77536E5}"/>
              </a:ext>
            </a:extLst>
          </p:cNvPr>
          <p:cNvPicPr>
            <a:picLocks noGrp="1" noChangeAspect="1"/>
          </p:cNvPicPr>
          <p:nvPr>
            <p:ph idx="1"/>
          </p:nvPr>
        </p:nvPicPr>
        <p:blipFill>
          <a:blip r:embed="rId3"/>
          <a:stretch>
            <a:fillRect/>
          </a:stretch>
        </p:blipFill>
        <p:spPr>
          <a:xfrm>
            <a:off x="1538961" y="120805"/>
            <a:ext cx="4061255" cy="5079325"/>
          </a:xfrm>
          <a:prstGeom prst="rect">
            <a:avLst/>
          </a:prstGeom>
        </p:spPr>
      </p:pic>
      <p:pic>
        <p:nvPicPr>
          <p:cNvPr id="5" name="Picture 4">
            <a:extLst>
              <a:ext uri="{FF2B5EF4-FFF2-40B4-BE49-F238E27FC236}">
                <a16:creationId xmlns:a16="http://schemas.microsoft.com/office/drawing/2014/main" id="{E04C7C1D-2076-486A-AC95-B78E59382E44}"/>
              </a:ext>
            </a:extLst>
          </p:cNvPr>
          <p:cNvPicPr>
            <a:picLocks noChangeAspect="1"/>
          </p:cNvPicPr>
          <p:nvPr/>
        </p:nvPicPr>
        <p:blipFill>
          <a:blip r:embed="rId4"/>
          <a:stretch>
            <a:fillRect/>
          </a:stretch>
        </p:blipFill>
        <p:spPr>
          <a:xfrm>
            <a:off x="4705726" y="756292"/>
            <a:ext cx="4906103" cy="1435705"/>
          </a:xfrm>
          <a:prstGeom prst="rect">
            <a:avLst/>
          </a:prstGeom>
        </p:spPr>
      </p:pic>
      <p:pic>
        <p:nvPicPr>
          <p:cNvPr id="6" name="Picture 5">
            <a:extLst>
              <a:ext uri="{FF2B5EF4-FFF2-40B4-BE49-F238E27FC236}">
                <a16:creationId xmlns:a16="http://schemas.microsoft.com/office/drawing/2014/main" id="{A9C66F76-14F2-456B-A6BC-E36F78D00FD5}"/>
              </a:ext>
            </a:extLst>
          </p:cNvPr>
          <p:cNvPicPr>
            <a:picLocks noChangeAspect="1"/>
          </p:cNvPicPr>
          <p:nvPr/>
        </p:nvPicPr>
        <p:blipFill>
          <a:blip r:embed="rId5"/>
          <a:stretch>
            <a:fillRect/>
          </a:stretch>
        </p:blipFill>
        <p:spPr>
          <a:xfrm>
            <a:off x="4695093" y="2090004"/>
            <a:ext cx="5398313" cy="2013858"/>
          </a:xfrm>
          <a:prstGeom prst="rect">
            <a:avLst/>
          </a:prstGeom>
        </p:spPr>
      </p:pic>
      <p:pic>
        <p:nvPicPr>
          <p:cNvPr id="14" name="Picture 13">
            <a:extLst>
              <a:ext uri="{FF2B5EF4-FFF2-40B4-BE49-F238E27FC236}">
                <a16:creationId xmlns:a16="http://schemas.microsoft.com/office/drawing/2014/main" id="{5D4A865D-3F12-4A5F-A05D-C7A82484310F}"/>
              </a:ext>
            </a:extLst>
          </p:cNvPr>
          <p:cNvPicPr>
            <a:picLocks noChangeAspect="1"/>
          </p:cNvPicPr>
          <p:nvPr/>
        </p:nvPicPr>
        <p:blipFill>
          <a:blip r:embed="rId6"/>
          <a:stretch>
            <a:fillRect/>
          </a:stretch>
        </p:blipFill>
        <p:spPr>
          <a:xfrm>
            <a:off x="3681251" y="3921923"/>
            <a:ext cx="5462749" cy="1215569"/>
          </a:xfrm>
          <a:prstGeom prst="rect">
            <a:avLst/>
          </a:prstGeom>
        </p:spPr>
      </p:pic>
      <p:pic>
        <p:nvPicPr>
          <p:cNvPr id="13" name="Picture 2" descr="Implementing Defensible (Alternative Equipment Maintenance) AEM Programs">
            <a:extLst>
              <a:ext uri="{FF2B5EF4-FFF2-40B4-BE49-F238E27FC236}">
                <a16:creationId xmlns:a16="http://schemas.microsoft.com/office/drawing/2014/main" id="{0FF77CF5-15E3-4FE3-8296-8DDE3E89456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0E083E16-13F3-45C4-8C47-B4CC335F408A}"/>
              </a:ext>
            </a:extLst>
          </p:cNvPr>
          <p:cNvSpPr txBox="1">
            <a:spLocks/>
          </p:cNvSpPr>
          <p:nvPr/>
        </p:nvSpPr>
        <p:spPr>
          <a:xfrm>
            <a:off x="5037611" y="120805"/>
            <a:ext cx="3729370" cy="731520"/>
          </a:xfrm>
          <a:prstGeom prst="rect">
            <a:avLst/>
          </a:prstGeom>
        </p:spPr>
        <p:txBody>
          <a:bodyPr vert="horz" lIns="91440" tIns="45720" rIns="91440" bIns="45720" rtlCol="0" anchor="t">
            <a:noAutofit/>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err="1">
                <a:latin typeface="Calibri" panose="020F0502020204030204" pitchFamily="34" charset="0"/>
              </a:rPr>
              <a:t>Fennigkoh</a:t>
            </a:r>
            <a:r>
              <a:rPr lang="en-US" dirty="0">
                <a:latin typeface="Calibri" panose="020F0502020204030204" pitchFamily="34" charset="0"/>
              </a:rPr>
              <a:t>-Smith Model</a:t>
            </a:r>
          </a:p>
        </p:txBody>
      </p:sp>
      <p:sp>
        <p:nvSpPr>
          <p:cNvPr id="17" name="Rectangle 16">
            <a:extLst>
              <a:ext uri="{FF2B5EF4-FFF2-40B4-BE49-F238E27FC236}">
                <a16:creationId xmlns:a16="http://schemas.microsoft.com/office/drawing/2014/main" id="{430AD68E-D2B1-408E-A55F-48D7B33E32D4}"/>
              </a:ext>
            </a:extLst>
          </p:cNvPr>
          <p:cNvSpPr/>
          <p:nvPr/>
        </p:nvSpPr>
        <p:spPr>
          <a:xfrm>
            <a:off x="8289631" y="71066"/>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20721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Implementing Defensible (Alternative Equipment Maintenance) AEM Programs">
            <a:extLst>
              <a:ext uri="{FF2B5EF4-FFF2-40B4-BE49-F238E27FC236}">
                <a16:creationId xmlns:a16="http://schemas.microsoft.com/office/drawing/2014/main" id="{0FF77CF5-15E3-4FE3-8296-8DDE3E8945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1404744-8094-4B81-A7FF-C1773E631FE3}"/>
              </a:ext>
            </a:extLst>
          </p:cNvPr>
          <p:cNvPicPr>
            <a:picLocks noChangeAspect="1"/>
          </p:cNvPicPr>
          <p:nvPr/>
        </p:nvPicPr>
        <p:blipFill rotWithShape="1">
          <a:blip r:embed="rId4"/>
          <a:srcRect b="6597"/>
          <a:stretch/>
        </p:blipFill>
        <p:spPr>
          <a:xfrm>
            <a:off x="2312837" y="2129253"/>
            <a:ext cx="5258600" cy="2644765"/>
          </a:xfrm>
          <a:prstGeom prst="rect">
            <a:avLst/>
          </a:prstGeom>
        </p:spPr>
      </p:pic>
      <p:sp>
        <p:nvSpPr>
          <p:cNvPr id="16" name="Rectangle 15">
            <a:extLst>
              <a:ext uri="{FF2B5EF4-FFF2-40B4-BE49-F238E27FC236}">
                <a16:creationId xmlns:a16="http://schemas.microsoft.com/office/drawing/2014/main" id="{79776269-66F7-4EDA-A925-BFE1E2FAA338}"/>
              </a:ext>
            </a:extLst>
          </p:cNvPr>
          <p:cNvSpPr/>
          <p:nvPr/>
        </p:nvSpPr>
        <p:spPr>
          <a:xfrm>
            <a:off x="1526905" y="828619"/>
            <a:ext cx="2083327" cy="338554"/>
          </a:xfrm>
          <a:prstGeom prst="rect">
            <a:avLst/>
          </a:prstGeom>
        </p:spPr>
        <p:txBody>
          <a:bodyPr wrap="none">
            <a:spAutoFit/>
          </a:bodyPr>
          <a:lstStyle/>
          <a:p>
            <a:r>
              <a:rPr lang="en-US" sz="1600" b="1" dirty="0">
                <a:solidFill>
                  <a:srgbClr val="000000"/>
                </a:solidFill>
                <a:latin typeface="Calibri" panose="020F0502020204030204" pitchFamily="34" charset="0"/>
                <a:ea typeface="ＭＳ Ｐゴシック" charset="-128"/>
              </a:rPr>
              <a:t>AEM Eligibility Criteria</a:t>
            </a:r>
          </a:p>
        </p:txBody>
      </p:sp>
      <p:sp>
        <p:nvSpPr>
          <p:cNvPr id="18" name="Title 1">
            <a:extLst>
              <a:ext uri="{FF2B5EF4-FFF2-40B4-BE49-F238E27FC236}">
                <a16:creationId xmlns:a16="http://schemas.microsoft.com/office/drawing/2014/main" id="{A830B1C5-25E4-425C-B2C9-454233537C88}"/>
              </a:ext>
            </a:extLst>
          </p:cNvPr>
          <p:cNvSpPr txBox="1">
            <a:spLocks/>
          </p:cNvSpPr>
          <p:nvPr/>
        </p:nvSpPr>
        <p:spPr>
          <a:xfrm>
            <a:off x="1526904" y="228600"/>
            <a:ext cx="7388496" cy="731520"/>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Risk Scoring Matrix</a:t>
            </a:r>
          </a:p>
        </p:txBody>
      </p:sp>
      <p:sp>
        <p:nvSpPr>
          <p:cNvPr id="19" name="Rectangle 18">
            <a:extLst>
              <a:ext uri="{FF2B5EF4-FFF2-40B4-BE49-F238E27FC236}">
                <a16:creationId xmlns:a16="http://schemas.microsoft.com/office/drawing/2014/main" id="{72618870-000D-4A14-A8EC-545D80F8077E}"/>
              </a:ext>
            </a:extLst>
          </p:cNvPr>
          <p:cNvSpPr/>
          <p:nvPr/>
        </p:nvSpPr>
        <p:spPr>
          <a:xfrm>
            <a:off x="1526904" y="1089150"/>
            <a:ext cx="7127999" cy="830997"/>
          </a:xfrm>
          <a:prstGeom prst="rect">
            <a:avLst/>
          </a:prstGeom>
        </p:spPr>
        <p:txBody>
          <a:bodyPr wrap="square">
            <a:spAutoFit/>
          </a:bodyPr>
          <a:lstStyle/>
          <a:p>
            <a:r>
              <a:rPr lang="en-US" sz="1600" dirty="0">
                <a:solidFill>
                  <a:srgbClr val="000000"/>
                </a:solidFill>
                <a:latin typeface="Calibri" panose="020F0502020204030204" pitchFamily="34" charset="0"/>
                <a:ea typeface="ＭＳ Ｐゴシック" charset="-128"/>
              </a:rPr>
              <a:t>Any eligible device identified as LOW risk based on incident / service histories …</a:t>
            </a:r>
          </a:p>
          <a:p>
            <a:r>
              <a:rPr lang="en-US" sz="1600" dirty="0">
                <a:solidFill>
                  <a:srgbClr val="000000"/>
                </a:solidFill>
                <a:latin typeface="Calibri" panose="020F0502020204030204" pitchFamily="34" charset="0"/>
                <a:ea typeface="ＭＳ Ｐゴシック" charset="-128"/>
              </a:rPr>
              <a:t>can be placed in an  Alternate Equipment Maintenance (AEM) Program as long as </a:t>
            </a:r>
          </a:p>
          <a:p>
            <a:r>
              <a:rPr lang="en-US" sz="1600" dirty="0">
                <a:solidFill>
                  <a:srgbClr val="000000"/>
                </a:solidFill>
                <a:latin typeface="Calibri" panose="020F0502020204030204" pitchFamily="34" charset="0"/>
                <a:ea typeface="ＭＳ Ｐゴシック" charset="-128"/>
              </a:rPr>
              <a:t>risks to  patients or staff do not increase.</a:t>
            </a:r>
          </a:p>
        </p:txBody>
      </p:sp>
      <p:sp>
        <p:nvSpPr>
          <p:cNvPr id="22" name="Rectangle 21">
            <a:extLst>
              <a:ext uri="{FF2B5EF4-FFF2-40B4-BE49-F238E27FC236}">
                <a16:creationId xmlns:a16="http://schemas.microsoft.com/office/drawing/2014/main" id="{C001F3FA-0625-4F64-B21B-835E7F713B9A}"/>
              </a:ext>
            </a:extLst>
          </p:cNvPr>
          <p:cNvSpPr/>
          <p:nvPr/>
        </p:nvSpPr>
        <p:spPr>
          <a:xfrm>
            <a:off x="8289631" y="71066"/>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97102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E78E82C-1D37-4618-9D28-D1CC4B8141B0}"/>
              </a:ext>
            </a:extLst>
          </p:cNvPr>
          <p:cNvCxnSpPr>
            <a:cxnSpLocks/>
          </p:cNvCxnSpPr>
          <p:nvPr/>
        </p:nvCxnSpPr>
        <p:spPr>
          <a:xfrm>
            <a:off x="2243469" y="1072181"/>
            <a:ext cx="651775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84D2C0A5-62D0-4A8C-BD1B-2F46C88AF043}"/>
              </a:ext>
            </a:extLst>
          </p:cNvPr>
          <p:cNvSpPr>
            <a:spLocks noGrp="1"/>
          </p:cNvSpPr>
          <p:nvPr>
            <p:ph idx="1"/>
          </p:nvPr>
        </p:nvSpPr>
        <p:spPr>
          <a:xfrm>
            <a:off x="2141997" y="831265"/>
            <a:ext cx="6773682" cy="1454601"/>
          </a:xfrm>
        </p:spPr>
        <p:txBody>
          <a:bodyPr/>
          <a:lstStyle/>
          <a:p>
            <a:pPr marL="0" indent="0">
              <a:spcBef>
                <a:spcPts val="200"/>
              </a:spcBef>
              <a:spcAft>
                <a:spcPts val="200"/>
              </a:spcAft>
              <a:buNone/>
            </a:pPr>
            <a:r>
              <a:rPr lang="en-US" sz="1600" b="1" dirty="0"/>
              <a:t>Assess Risk considering Failure Modes</a:t>
            </a:r>
          </a:p>
          <a:p>
            <a:pPr>
              <a:spcBef>
                <a:spcPts val="0"/>
              </a:spcBef>
              <a:spcAft>
                <a:spcPts val="0"/>
              </a:spcAft>
              <a:buClr>
                <a:srgbClr val="FA8900"/>
              </a:buClr>
            </a:pPr>
            <a:r>
              <a:rPr lang="en-US" sz="1400" dirty="0"/>
              <a:t>Equipment subject to federal or state law</a:t>
            </a:r>
          </a:p>
          <a:p>
            <a:pPr>
              <a:spcBef>
                <a:spcPts val="0"/>
              </a:spcBef>
              <a:spcAft>
                <a:spcPts val="0"/>
              </a:spcAft>
              <a:buClr>
                <a:srgbClr val="FA8900"/>
              </a:buClr>
            </a:pPr>
            <a:r>
              <a:rPr lang="en-US" sz="1400" dirty="0"/>
              <a:t>Imaging and radiologic equipment</a:t>
            </a:r>
          </a:p>
          <a:p>
            <a:pPr>
              <a:spcBef>
                <a:spcPts val="0"/>
              </a:spcBef>
              <a:spcAft>
                <a:spcPts val="0"/>
              </a:spcAft>
              <a:buClr>
                <a:srgbClr val="FA8900"/>
              </a:buClr>
            </a:pPr>
            <a:r>
              <a:rPr lang="en-US" sz="1400" dirty="0"/>
              <a:t>Medical device lasers</a:t>
            </a:r>
          </a:p>
        </p:txBody>
      </p:sp>
      <p:sp>
        <p:nvSpPr>
          <p:cNvPr id="23" name="Content Placeholder 2">
            <a:extLst>
              <a:ext uri="{FF2B5EF4-FFF2-40B4-BE49-F238E27FC236}">
                <a16:creationId xmlns:a16="http://schemas.microsoft.com/office/drawing/2014/main" id="{C194E64A-846E-43A9-8330-246C84733DBF}"/>
              </a:ext>
            </a:extLst>
          </p:cNvPr>
          <p:cNvSpPr txBox="1">
            <a:spLocks/>
          </p:cNvSpPr>
          <p:nvPr/>
        </p:nvSpPr>
        <p:spPr>
          <a:xfrm>
            <a:off x="2148084" y="1843693"/>
            <a:ext cx="7060016"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for inclusion in AEM Program</a:t>
            </a:r>
          </a:p>
          <a:p>
            <a:pPr>
              <a:spcBef>
                <a:spcPts val="0"/>
              </a:spcBef>
              <a:spcAft>
                <a:spcPts val="0"/>
              </a:spcAft>
              <a:buClr>
                <a:srgbClr val="FA8900"/>
              </a:buClr>
            </a:pPr>
            <a:r>
              <a:rPr lang="en-US" sz="1400" dirty="0">
                <a:latin typeface="Calibri" panose="020F0502020204030204" pitchFamily="34" charset="0"/>
              </a:rPr>
              <a:t>CMS carve outs</a:t>
            </a:r>
          </a:p>
          <a:p>
            <a:pPr>
              <a:spcBef>
                <a:spcPts val="0"/>
              </a:spcBef>
              <a:spcAft>
                <a:spcPts val="0"/>
              </a:spcAft>
              <a:buClr>
                <a:srgbClr val="FA8900"/>
              </a:buClr>
            </a:pPr>
            <a:r>
              <a:rPr lang="en-US" sz="1400" dirty="0">
                <a:latin typeface="Calibri" panose="020F0502020204030204" pitchFamily="34" charset="0"/>
              </a:rPr>
              <a:t>Risk Criteria</a:t>
            </a:r>
          </a:p>
          <a:p>
            <a:pPr>
              <a:spcBef>
                <a:spcPts val="0"/>
              </a:spcBef>
              <a:spcAft>
                <a:spcPts val="0"/>
              </a:spcAft>
              <a:buClr>
                <a:srgbClr val="FA8900"/>
              </a:buClr>
            </a:pPr>
            <a:r>
              <a:rPr lang="en-US" sz="1400" dirty="0">
                <a:latin typeface="Calibri" panose="020F0502020204030204" pitchFamily="34" charset="0"/>
              </a:rPr>
              <a:t>Professional Experience &amp; Supporting Data</a:t>
            </a:r>
          </a:p>
        </p:txBody>
      </p:sp>
      <p:cxnSp>
        <p:nvCxnSpPr>
          <p:cNvPr id="38" name="Straight Connector 37">
            <a:extLst>
              <a:ext uri="{FF2B5EF4-FFF2-40B4-BE49-F238E27FC236}">
                <a16:creationId xmlns:a16="http://schemas.microsoft.com/office/drawing/2014/main" id="{8D9B39A0-69B1-4091-AB30-03C8B40CFF46}"/>
              </a:ext>
            </a:extLst>
          </p:cNvPr>
          <p:cNvCxnSpPr>
            <a:cxnSpLocks/>
          </p:cNvCxnSpPr>
          <p:nvPr/>
        </p:nvCxnSpPr>
        <p:spPr>
          <a:xfrm>
            <a:off x="2243469" y="2101517"/>
            <a:ext cx="653902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43" name="Picture 2" descr="Implementing Defensible (Alternative Equipment Maintenance) AEM Programs">
            <a:extLst>
              <a:ext uri="{FF2B5EF4-FFF2-40B4-BE49-F238E27FC236}">
                <a16:creationId xmlns:a16="http://schemas.microsoft.com/office/drawing/2014/main" id="{9DF7A6D9-547C-4D25-B700-25B6B42D77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44" name="Title 1">
            <a:extLst>
              <a:ext uri="{FF2B5EF4-FFF2-40B4-BE49-F238E27FC236}">
                <a16:creationId xmlns:a16="http://schemas.microsoft.com/office/drawing/2014/main" id="{46B52B33-4E56-406C-9DA8-FCA334EB4049}"/>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Steps to Implement an AEM Program</a:t>
            </a:r>
          </a:p>
        </p:txBody>
      </p:sp>
      <p:sp>
        <p:nvSpPr>
          <p:cNvPr id="15" name="Rectangle 14">
            <a:extLst>
              <a:ext uri="{FF2B5EF4-FFF2-40B4-BE49-F238E27FC236}">
                <a16:creationId xmlns:a16="http://schemas.microsoft.com/office/drawing/2014/main" id="{6F0842F0-1B30-47B3-9594-99D80B7D843A}"/>
              </a:ext>
            </a:extLst>
          </p:cNvPr>
          <p:cNvSpPr/>
          <p:nvPr/>
        </p:nvSpPr>
        <p:spPr>
          <a:xfrm>
            <a:off x="1353513" y="789540"/>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a:extLst>
              <a:ext uri="{FF2B5EF4-FFF2-40B4-BE49-F238E27FC236}">
                <a16:creationId xmlns:a16="http://schemas.microsoft.com/office/drawing/2014/main" id="{47244B66-FE8F-4557-9B36-3E37C1156B1F}"/>
              </a:ext>
            </a:extLst>
          </p:cNvPr>
          <p:cNvSpPr/>
          <p:nvPr/>
        </p:nvSpPr>
        <p:spPr>
          <a:xfrm>
            <a:off x="1351514" y="18026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2</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181862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trips(downRight)">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E78E82C-1D37-4618-9D28-D1CC4B8141B0}"/>
              </a:ext>
            </a:extLst>
          </p:cNvPr>
          <p:cNvCxnSpPr>
            <a:cxnSpLocks/>
          </p:cNvCxnSpPr>
          <p:nvPr/>
        </p:nvCxnSpPr>
        <p:spPr>
          <a:xfrm>
            <a:off x="2243469" y="1072181"/>
            <a:ext cx="651775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84D2C0A5-62D0-4A8C-BD1B-2F46C88AF043}"/>
              </a:ext>
            </a:extLst>
          </p:cNvPr>
          <p:cNvSpPr>
            <a:spLocks noGrp="1"/>
          </p:cNvSpPr>
          <p:nvPr>
            <p:ph idx="1"/>
          </p:nvPr>
        </p:nvSpPr>
        <p:spPr>
          <a:xfrm>
            <a:off x="2141997" y="831265"/>
            <a:ext cx="6773682" cy="1454601"/>
          </a:xfrm>
        </p:spPr>
        <p:txBody>
          <a:bodyPr/>
          <a:lstStyle/>
          <a:p>
            <a:pPr marL="0" indent="0">
              <a:spcBef>
                <a:spcPts val="200"/>
              </a:spcBef>
              <a:spcAft>
                <a:spcPts val="200"/>
              </a:spcAft>
              <a:buNone/>
            </a:pPr>
            <a:r>
              <a:rPr lang="en-US" sz="1600" b="1" dirty="0"/>
              <a:t>Assess Risk considering Failure Modes</a:t>
            </a:r>
          </a:p>
          <a:p>
            <a:pPr>
              <a:spcBef>
                <a:spcPts val="0"/>
              </a:spcBef>
              <a:spcAft>
                <a:spcPts val="0"/>
              </a:spcAft>
              <a:buClr>
                <a:srgbClr val="FA8900"/>
              </a:buClr>
            </a:pPr>
            <a:r>
              <a:rPr lang="en-US" sz="1400" dirty="0"/>
              <a:t>Equipment subject to federal or state law</a:t>
            </a:r>
          </a:p>
          <a:p>
            <a:pPr>
              <a:spcBef>
                <a:spcPts val="0"/>
              </a:spcBef>
              <a:spcAft>
                <a:spcPts val="0"/>
              </a:spcAft>
              <a:buClr>
                <a:srgbClr val="FA8900"/>
              </a:buClr>
            </a:pPr>
            <a:r>
              <a:rPr lang="en-US" sz="1400" dirty="0"/>
              <a:t>Imaging and radiologic equipment</a:t>
            </a:r>
          </a:p>
          <a:p>
            <a:pPr>
              <a:spcBef>
                <a:spcPts val="0"/>
              </a:spcBef>
              <a:spcAft>
                <a:spcPts val="0"/>
              </a:spcAft>
              <a:buClr>
                <a:srgbClr val="FA8900"/>
              </a:buClr>
            </a:pPr>
            <a:r>
              <a:rPr lang="en-US" sz="1400" dirty="0"/>
              <a:t>Medical device lasers</a:t>
            </a:r>
          </a:p>
        </p:txBody>
      </p:sp>
      <p:sp>
        <p:nvSpPr>
          <p:cNvPr id="23" name="Content Placeholder 2">
            <a:extLst>
              <a:ext uri="{FF2B5EF4-FFF2-40B4-BE49-F238E27FC236}">
                <a16:creationId xmlns:a16="http://schemas.microsoft.com/office/drawing/2014/main" id="{C194E64A-846E-43A9-8330-246C84733DBF}"/>
              </a:ext>
            </a:extLst>
          </p:cNvPr>
          <p:cNvSpPr txBox="1">
            <a:spLocks/>
          </p:cNvSpPr>
          <p:nvPr/>
        </p:nvSpPr>
        <p:spPr>
          <a:xfrm>
            <a:off x="2148084" y="1843693"/>
            <a:ext cx="7060016"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for inclusion in AEM Program</a:t>
            </a:r>
          </a:p>
          <a:p>
            <a:pPr>
              <a:spcBef>
                <a:spcPts val="0"/>
              </a:spcBef>
              <a:spcAft>
                <a:spcPts val="0"/>
              </a:spcAft>
              <a:buClr>
                <a:srgbClr val="FA8900"/>
              </a:buClr>
            </a:pPr>
            <a:r>
              <a:rPr lang="en-US" sz="1400" dirty="0">
                <a:latin typeface="Calibri" panose="020F0502020204030204" pitchFamily="34" charset="0"/>
              </a:rPr>
              <a:t>CMS carve outs</a:t>
            </a:r>
          </a:p>
          <a:p>
            <a:pPr>
              <a:spcBef>
                <a:spcPts val="0"/>
              </a:spcBef>
              <a:spcAft>
                <a:spcPts val="0"/>
              </a:spcAft>
              <a:buClr>
                <a:srgbClr val="FA8900"/>
              </a:buClr>
            </a:pPr>
            <a:r>
              <a:rPr lang="en-US" sz="1400" dirty="0">
                <a:latin typeface="Calibri" panose="020F0502020204030204" pitchFamily="34" charset="0"/>
              </a:rPr>
              <a:t>Risk Criteria</a:t>
            </a:r>
          </a:p>
          <a:p>
            <a:pPr>
              <a:spcBef>
                <a:spcPts val="0"/>
              </a:spcBef>
              <a:spcAft>
                <a:spcPts val="0"/>
              </a:spcAft>
              <a:buClr>
                <a:srgbClr val="FA8900"/>
              </a:buClr>
            </a:pPr>
            <a:r>
              <a:rPr lang="en-US" sz="1400" dirty="0">
                <a:latin typeface="Calibri" panose="020F0502020204030204" pitchFamily="34" charset="0"/>
              </a:rPr>
              <a:t>Professional Experience &amp; Supporting Data</a:t>
            </a:r>
          </a:p>
        </p:txBody>
      </p:sp>
      <p:sp>
        <p:nvSpPr>
          <p:cNvPr id="34" name="Content Placeholder 2">
            <a:extLst>
              <a:ext uri="{FF2B5EF4-FFF2-40B4-BE49-F238E27FC236}">
                <a16:creationId xmlns:a16="http://schemas.microsoft.com/office/drawing/2014/main" id="{DB4E8463-9C51-462A-979D-8CE7EBA6B5BA}"/>
              </a:ext>
            </a:extLst>
          </p:cNvPr>
          <p:cNvSpPr txBox="1">
            <a:spLocks/>
          </p:cNvSpPr>
          <p:nvPr/>
        </p:nvSpPr>
        <p:spPr>
          <a:xfrm>
            <a:off x="2153684" y="2865146"/>
            <a:ext cx="6798930" cy="592638"/>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appropriate frequency and depth of PM based on standardized methodology</a:t>
            </a:r>
          </a:p>
        </p:txBody>
      </p:sp>
      <p:cxnSp>
        <p:nvCxnSpPr>
          <p:cNvPr id="38" name="Straight Connector 37">
            <a:extLst>
              <a:ext uri="{FF2B5EF4-FFF2-40B4-BE49-F238E27FC236}">
                <a16:creationId xmlns:a16="http://schemas.microsoft.com/office/drawing/2014/main" id="{8D9B39A0-69B1-4091-AB30-03C8B40CFF46}"/>
              </a:ext>
            </a:extLst>
          </p:cNvPr>
          <p:cNvCxnSpPr>
            <a:cxnSpLocks/>
          </p:cNvCxnSpPr>
          <p:nvPr/>
        </p:nvCxnSpPr>
        <p:spPr>
          <a:xfrm>
            <a:off x="2243469" y="2101517"/>
            <a:ext cx="653902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43" name="Picture 2" descr="Implementing Defensible (Alternative Equipment Maintenance) AEM Programs">
            <a:extLst>
              <a:ext uri="{FF2B5EF4-FFF2-40B4-BE49-F238E27FC236}">
                <a16:creationId xmlns:a16="http://schemas.microsoft.com/office/drawing/2014/main" id="{9DF7A6D9-547C-4D25-B700-25B6B42D77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44" name="Title 1">
            <a:extLst>
              <a:ext uri="{FF2B5EF4-FFF2-40B4-BE49-F238E27FC236}">
                <a16:creationId xmlns:a16="http://schemas.microsoft.com/office/drawing/2014/main" id="{46B52B33-4E56-406C-9DA8-FCA334EB4049}"/>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Steps to Implement an AEM Program</a:t>
            </a:r>
          </a:p>
        </p:txBody>
      </p:sp>
      <p:cxnSp>
        <p:nvCxnSpPr>
          <p:cNvPr id="14" name="Straight Connector 13">
            <a:extLst>
              <a:ext uri="{FF2B5EF4-FFF2-40B4-BE49-F238E27FC236}">
                <a16:creationId xmlns:a16="http://schemas.microsoft.com/office/drawing/2014/main" id="{3BB28EA8-CADA-44F7-B97E-6AAB007C05CF}"/>
              </a:ext>
            </a:extLst>
          </p:cNvPr>
          <p:cNvCxnSpPr>
            <a:cxnSpLocks/>
          </p:cNvCxnSpPr>
          <p:nvPr/>
        </p:nvCxnSpPr>
        <p:spPr>
          <a:xfrm>
            <a:off x="2243469" y="3335284"/>
            <a:ext cx="6511662"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6F0842F0-1B30-47B3-9594-99D80B7D843A}"/>
              </a:ext>
            </a:extLst>
          </p:cNvPr>
          <p:cNvSpPr/>
          <p:nvPr/>
        </p:nvSpPr>
        <p:spPr>
          <a:xfrm>
            <a:off x="1353513" y="789540"/>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a:extLst>
              <a:ext uri="{FF2B5EF4-FFF2-40B4-BE49-F238E27FC236}">
                <a16:creationId xmlns:a16="http://schemas.microsoft.com/office/drawing/2014/main" id="{47244B66-FE8F-4557-9B36-3E37C1156B1F}"/>
              </a:ext>
            </a:extLst>
          </p:cNvPr>
          <p:cNvSpPr/>
          <p:nvPr/>
        </p:nvSpPr>
        <p:spPr>
          <a:xfrm>
            <a:off x="1351514" y="18026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2</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a:extLst>
              <a:ext uri="{FF2B5EF4-FFF2-40B4-BE49-F238E27FC236}">
                <a16:creationId xmlns:a16="http://schemas.microsoft.com/office/drawing/2014/main" id="{5A62EC0D-0CDD-46A8-A070-610B48334AD6}"/>
              </a:ext>
            </a:extLst>
          </p:cNvPr>
          <p:cNvSpPr/>
          <p:nvPr/>
        </p:nvSpPr>
        <p:spPr>
          <a:xfrm>
            <a:off x="1356241" y="28413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3</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89720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D18E13-D0F0-4ABA-8124-36EBB84ADF7B}"/>
              </a:ext>
            </a:extLst>
          </p:cNvPr>
          <p:cNvSpPr txBox="1">
            <a:spLocks/>
          </p:cNvSpPr>
          <p:nvPr/>
        </p:nvSpPr>
        <p:spPr>
          <a:xfrm>
            <a:off x="1578181" y="300309"/>
            <a:ext cx="7980482"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300" dirty="0">
                <a:latin typeface="Calibri" panose="020F0502020204030204" pitchFamily="34" charset="0"/>
              </a:rPr>
              <a:t>Failure Rate Methodology</a:t>
            </a: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2AADE1AA-9313-4CB6-BB56-72247E268F94}"/>
              </a:ext>
            </a:extLst>
          </p:cNvPr>
          <p:cNvSpPr>
            <a:spLocks noGrp="1"/>
          </p:cNvSpPr>
          <p:nvPr>
            <p:ph idx="1"/>
          </p:nvPr>
        </p:nvSpPr>
        <p:spPr>
          <a:xfrm>
            <a:off x="1631348" y="1095153"/>
            <a:ext cx="6927861" cy="3931381"/>
          </a:xfrm>
        </p:spPr>
        <p:txBody>
          <a:bodyPr/>
          <a:lstStyle/>
          <a:p>
            <a:pPr>
              <a:buClr>
                <a:srgbClr val="F38B00"/>
              </a:buClr>
              <a:buFont typeface="Arial" panose="020B0604020202020204" pitchFamily="34" charset="0"/>
              <a:buChar char="•"/>
            </a:pPr>
            <a:r>
              <a:rPr lang="en-US" sz="1800" dirty="0"/>
              <a:t>Any initial device category evaluation will have its PM procedures and frequencies evaluated by first establishing a baseline failure rate. The failure rate (FR) will be established as follows:	FR=(CM/(INV*TFY))/12</a:t>
            </a:r>
          </a:p>
          <a:p>
            <a:pPr>
              <a:buClr>
                <a:srgbClr val="F38B00"/>
              </a:buClr>
              <a:buFont typeface="Arial" panose="020B0604020202020204" pitchFamily="34" charset="0"/>
              <a:buChar char="•"/>
            </a:pPr>
            <a:r>
              <a:rPr lang="en-US" sz="1800" dirty="0"/>
              <a:t>CM = # of Corrective Maintenance work orders</a:t>
            </a:r>
          </a:p>
          <a:p>
            <a:pPr>
              <a:buClr>
                <a:srgbClr val="F38B00"/>
              </a:buClr>
              <a:buFont typeface="Arial" panose="020B0604020202020204" pitchFamily="34" charset="0"/>
              <a:buChar char="•"/>
            </a:pPr>
            <a:r>
              <a:rPr lang="en-US" sz="1800" dirty="0"/>
              <a:t>INV = Inventory of equipment in a particular device category </a:t>
            </a:r>
          </a:p>
          <a:p>
            <a:pPr>
              <a:buClr>
                <a:srgbClr val="F38B00"/>
              </a:buClr>
              <a:buFont typeface="Arial" panose="020B0604020202020204" pitchFamily="34" charset="0"/>
              <a:buChar char="•"/>
            </a:pPr>
            <a:r>
              <a:rPr lang="en-US" sz="1800" dirty="0"/>
              <a:t>TFY = Time Frame in Years (Number of years historical data was collected.)</a:t>
            </a:r>
          </a:p>
          <a:p>
            <a:pPr>
              <a:buClr>
                <a:srgbClr val="F38B00"/>
              </a:buClr>
              <a:buFont typeface="Arial" panose="020B0604020202020204" pitchFamily="34" charset="0"/>
              <a:buChar char="•"/>
            </a:pPr>
            <a:endParaRPr lang="en-US" sz="1800" dirty="0"/>
          </a:p>
          <a:p>
            <a:pPr>
              <a:buClr>
                <a:srgbClr val="F38B00"/>
              </a:buClr>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C7E8216E-A3CA-49A1-8C54-73398B253F79}"/>
              </a:ext>
            </a:extLst>
          </p:cNvPr>
          <p:cNvSpPr/>
          <p:nvPr/>
        </p:nvSpPr>
        <p:spPr>
          <a:xfrm>
            <a:off x="8289631" y="209291"/>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3</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47018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CD18E13-D0F0-4ABA-8124-36EBB84ADF7B}"/>
              </a:ext>
            </a:extLst>
          </p:cNvPr>
          <p:cNvSpPr txBox="1">
            <a:spLocks/>
          </p:cNvSpPr>
          <p:nvPr/>
        </p:nvSpPr>
        <p:spPr>
          <a:xfrm>
            <a:off x="1578182" y="332207"/>
            <a:ext cx="4184666"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pPr>
              <a:lnSpc>
                <a:spcPts val="2400"/>
              </a:lnSpc>
            </a:pPr>
            <a:r>
              <a:rPr lang="en-US" sz="2300" dirty="0">
                <a:latin typeface="Calibri" panose="020F0502020204030204" pitchFamily="34" charset="0"/>
              </a:rPr>
              <a:t>Healthcare Technology Management has established a starting baseline of 8.33%. </a:t>
            </a:r>
            <a:endParaRPr lang="en-US" sz="100"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 name="Content Placeholder 4">
            <a:extLst>
              <a:ext uri="{FF2B5EF4-FFF2-40B4-BE49-F238E27FC236}">
                <a16:creationId xmlns:a16="http://schemas.microsoft.com/office/drawing/2014/main" id="{574F76F9-00B2-4F6F-B5B8-3C2D5C9BE059}"/>
              </a:ext>
            </a:extLst>
          </p:cNvPr>
          <p:cNvGraphicFramePr>
            <a:graphicFrameLocks noGrp="1"/>
          </p:cNvGraphicFramePr>
          <p:nvPr>
            <p:ph idx="1"/>
            <p:extLst>
              <p:ext uri="{D42A27DB-BD31-4B8C-83A1-F6EECF244321}">
                <p14:modId xmlns:p14="http://schemas.microsoft.com/office/powerpoint/2010/main" val="2326209928"/>
              </p:ext>
            </p:extLst>
          </p:nvPr>
        </p:nvGraphicFramePr>
        <p:xfrm>
          <a:off x="1670310" y="1577085"/>
          <a:ext cx="6793206" cy="3215128"/>
        </p:xfrm>
        <a:graphic>
          <a:graphicData uri="http://schemas.openxmlformats.org/drawingml/2006/table">
            <a:tbl>
              <a:tblPr firstRow="1" firstCol="1" lastRow="1" lastCol="1" bandRow="1" bandCol="1"/>
              <a:tblGrid>
                <a:gridCol w="902483">
                  <a:extLst>
                    <a:ext uri="{9D8B030D-6E8A-4147-A177-3AD203B41FA5}">
                      <a16:colId xmlns:a16="http://schemas.microsoft.com/office/drawing/2014/main" val="1791303816"/>
                    </a:ext>
                  </a:extLst>
                </a:gridCol>
                <a:gridCol w="5890723">
                  <a:extLst>
                    <a:ext uri="{9D8B030D-6E8A-4147-A177-3AD203B41FA5}">
                      <a16:colId xmlns:a16="http://schemas.microsoft.com/office/drawing/2014/main" val="3541844558"/>
                    </a:ext>
                  </a:extLst>
                </a:gridCol>
              </a:tblGrid>
              <a:tr h="204601">
                <a:tc>
                  <a:txBody>
                    <a:bodyPr/>
                    <a:lstStyle/>
                    <a:p>
                      <a:pPr marL="159385" marR="160020" algn="ctr">
                        <a:lnSpc>
                          <a:spcPts val="1275"/>
                        </a:lnSpc>
                        <a:spcBef>
                          <a:spcPts val="0"/>
                        </a:spcBef>
                        <a:spcAft>
                          <a:spcPts val="0"/>
                        </a:spcAft>
                      </a:pPr>
                      <a:r>
                        <a:rPr lang="en-US" sz="1050" b="1" dirty="0">
                          <a:solidFill>
                            <a:schemeClr val="bg1"/>
                          </a:solidFill>
                          <a:effectLst/>
                          <a:latin typeface="+mj-lt"/>
                          <a:ea typeface="Times New Roman" panose="02020603050405020304" pitchFamily="18" charset="0"/>
                          <a:cs typeface="Times New Roman" panose="02020603050405020304" pitchFamily="18" charset="0"/>
                        </a:rPr>
                        <a:t>Step</a:t>
                      </a:r>
                      <a:endParaRPr lang="en-US" sz="1000" dirty="0">
                        <a:solidFill>
                          <a:schemeClr val="bg1"/>
                        </a:solidFill>
                        <a:effectLst/>
                        <a:latin typeface="+mj-lt"/>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4C8"/>
                    </a:solidFill>
                  </a:tcPr>
                </a:tc>
                <a:tc>
                  <a:txBody>
                    <a:bodyPr/>
                    <a:lstStyle/>
                    <a:p>
                      <a:pPr marL="1826260" marR="1826260" algn="ctr">
                        <a:lnSpc>
                          <a:spcPts val="1275"/>
                        </a:lnSpc>
                        <a:spcBef>
                          <a:spcPts val="0"/>
                        </a:spcBef>
                        <a:spcAft>
                          <a:spcPts val="0"/>
                        </a:spcAft>
                      </a:pPr>
                      <a:r>
                        <a:rPr lang="en-US" sz="1050" b="1" dirty="0">
                          <a:solidFill>
                            <a:schemeClr val="bg1"/>
                          </a:solidFill>
                          <a:effectLst/>
                          <a:latin typeface="+mj-lt"/>
                          <a:ea typeface="Times New Roman" panose="02020603050405020304" pitchFamily="18" charset="0"/>
                          <a:cs typeface="Times New Roman" panose="02020603050405020304" pitchFamily="18" charset="0"/>
                        </a:rPr>
                        <a:t>Action</a:t>
                      </a:r>
                      <a:endParaRPr lang="en-US" sz="1000" dirty="0">
                        <a:solidFill>
                          <a:schemeClr val="bg1"/>
                        </a:solidFill>
                        <a:effectLst/>
                        <a:latin typeface="+mj-lt"/>
                        <a:ea typeface="Calibri" panose="020F0502020204030204" pitchFamily="34" charset="0"/>
                        <a:cs typeface="Times New Roman" panose="02020603050405020304" pitchFamily="18" charset="0"/>
                      </a:endParaRPr>
                    </a:p>
                  </a:txBody>
                  <a:tcPr marL="0" marR="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4C8"/>
                    </a:solidFill>
                  </a:tcPr>
                </a:tc>
                <a:extLst>
                  <a:ext uri="{0D108BD9-81ED-4DB2-BD59-A6C34878D82A}">
                    <a16:rowId xmlns:a16="http://schemas.microsoft.com/office/drawing/2014/main" val="1838998874"/>
                  </a:ext>
                </a:extLst>
              </a:tr>
              <a:tr h="685085">
                <a:tc>
                  <a:txBody>
                    <a:bodyPr/>
                    <a:lstStyle/>
                    <a:p>
                      <a:pPr marL="0" marR="635" algn="ctr">
                        <a:lnSpc>
                          <a:spcPts val="1370"/>
                        </a:lnSpc>
                        <a:spcBef>
                          <a:spcPts val="0"/>
                        </a:spcBef>
                        <a:spcAft>
                          <a:spcPts val="0"/>
                        </a:spcAft>
                      </a:pPr>
                      <a:r>
                        <a:rPr lang="en-US" sz="1200" dirty="0">
                          <a:effectLst/>
                          <a:latin typeface="+mj-lt"/>
                          <a:ea typeface="Times New Roman" panose="02020603050405020304" pitchFamily="18" charset="0"/>
                          <a:cs typeface="Times New Roman" panose="02020603050405020304" pitchFamily="18" charset="0"/>
                        </a:rPr>
                        <a:t>1</a:t>
                      </a:r>
                      <a:endParaRPr lang="en-US" sz="1100" dirty="0">
                        <a:effectLst/>
                        <a:latin typeface="+mj-lt"/>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0" marR="0">
                        <a:lnSpc>
                          <a:spcPts val="1370"/>
                        </a:lnSpc>
                        <a:spcBef>
                          <a:spcPts val="0"/>
                        </a:spcBef>
                        <a:spcAft>
                          <a:spcPts val="0"/>
                        </a:spcAft>
                      </a:pPr>
                      <a:r>
                        <a:rPr lang="en-US" sz="1200" dirty="0">
                          <a:effectLst/>
                          <a:latin typeface="+mj-lt"/>
                          <a:ea typeface="Times New Roman" panose="02020603050405020304" pitchFamily="18" charset="0"/>
                          <a:cs typeface="Times New Roman" panose="02020603050405020304" pitchFamily="18" charset="0"/>
                        </a:rPr>
                        <a:t>If monthly failure rate is above 8.33% then:</a:t>
                      </a:r>
                      <a:endParaRPr lang="en-US" sz="1100" dirty="0">
                        <a:effectLst/>
                        <a:latin typeface="+mj-lt"/>
                        <a:ea typeface="Calibri" panose="020F0502020204030204" pitchFamily="34" charset="0"/>
                        <a:cs typeface="Times New Roman" panose="02020603050405020304" pitchFamily="18" charset="0"/>
                      </a:endParaRPr>
                    </a:p>
                    <a:p>
                      <a:pPr marL="169863" marR="0" lvl="0" indent="-117475">
                        <a:lnSpc>
                          <a:spcPts val="1465"/>
                        </a:lnSpc>
                        <a:spcBef>
                          <a:spcPts val="0"/>
                        </a:spcBef>
                        <a:spcAft>
                          <a:spcPts val="0"/>
                        </a:spcAft>
                        <a:buClr>
                          <a:srgbClr val="F38B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Evaluate for an increase in PM frequency and/or PM</a:t>
                      </a:r>
                      <a:r>
                        <a:rPr lang="en-US" sz="1200" spc="-50"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depth.</a:t>
                      </a:r>
                      <a:endParaRPr lang="en-US" sz="1100" dirty="0">
                        <a:effectLst/>
                        <a:latin typeface="+mj-lt"/>
                        <a:ea typeface="Symbol" panose="05050102010706020507" pitchFamily="18" charset="2"/>
                        <a:cs typeface="Symbol" panose="05050102010706020507" pitchFamily="18" charset="2"/>
                      </a:endParaRPr>
                    </a:p>
                    <a:p>
                      <a:pPr marL="169863" marR="0" lvl="0" indent="-117475">
                        <a:lnSpc>
                          <a:spcPts val="1370"/>
                        </a:lnSpc>
                        <a:spcBef>
                          <a:spcPts val="0"/>
                        </a:spcBef>
                        <a:spcAft>
                          <a:spcPts val="0"/>
                        </a:spcAft>
                        <a:buClr>
                          <a:srgbClr val="F38B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Authorized only if it has the potential to reduce the failure</a:t>
                      </a:r>
                      <a:r>
                        <a:rPr lang="en-US" sz="1200" spc="-55"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rate.</a:t>
                      </a:r>
                      <a:endParaRPr lang="en-US" sz="1100" dirty="0">
                        <a:effectLst/>
                        <a:latin typeface="+mj-lt"/>
                        <a:ea typeface="Symbol" panose="05050102010706020507" pitchFamily="18" charset="2"/>
                        <a:cs typeface="Symbol" panose="05050102010706020507" pitchFamily="18" charset="2"/>
                      </a:endParaRP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1351986"/>
                  </a:ext>
                </a:extLst>
              </a:tr>
              <a:tr h="1648683">
                <a:tc>
                  <a:txBody>
                    <a:bodyPr/>
                    <a:lstStyle/>
                    <a:p>
                      <a:pPr marL="0" marR="635" algn="ctr">
                        <a:lnSpc>
                          <a:spcPts val="1370"/>
                        </a:lnSpc>
                        <a:spcBef>
                          <a:spcPts val="0"/>
                        </a:spcBef>
                        <a:spcAft>
                          <a:spcPts val="0"/>
                        </a:spcAft>
                      </a:pPr>
                      <a:r>
                        <a:rPr lang="en-US" sz="1200" dirty="0">
                          <a:effectLst/>
                          <a:latin typeface="+mj-lt"/>
                          <a:ea typeface="Times New Roman" panose="02020603050405020304" pitchFamily="18" charset="0"/>
                          <a:cs typeface="Times New Roman" panose="02020603050405020304" pitchFamily="18" charset="0"/>
                        </a:rPr>
                        <a:t>2</a:t>
                      </a:r>
                      <a:endParaRPr lang="en-US" sz="1100" dirty="0">
                        <a:effectLst/>
                        <a:latin typeface="+mj-lt"/>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0" marR="0">
                        <a:lnSpc>
                          <a:spcPts val="1370"/>
                        </a:lnSpc>
                        <a:spcBef>
                          <a:spcPts val="0"/>
                        </a:spcBef>
                        <a:spcAft>
                          <a:spcPts val="0"/>
                        </a:spcAft>
                      </a:pPr>
                      <a:r>
                        <a:rPr lang="en-US" sz="1200" dirty="0">
                          <a:effectLst/>
                          <a:latin typeface="+mj-lt"/>
                          <a:ea typeface="Times New Roman" panose="02020603050405020304" pitchFamily="18" charset="0"/>
                          <a:cs typeface="Times New Roman" panose="02020603050405020304" pitchFamily="18" charset="0"/>
                        </a:rPr>
                        <a:t>If monthly failure rate is below 8.33% then:</a:t>
                      </a:r>
                      <a:endParaRPr lang="en-US" sz="1100" dirty="0">
                        <a:effectLst/>
                        <a:latin typeface="+mj-lt"/>
                        <a:ea typeface="Calibri" panose="020F0502020204030204" pitchFamily="34" charset="0"/>
                        <a:cs typeface="Times New Roman" panose="02020603050405020304" pitchFamily="18" charset="0"/>
                      </a:endParaRPr>
                    </a:p>
                    <a:p>
                      <a:pPr marL="169863" marR="227330" lvl="0" indent="-117475">
                        <a:lnSpc>
                          <a:spcPct val="115000"/>
                        </a:lnSpc>
                        <a:spcBef>
                          <a:spcPts val="0"/>
                        </a:spcBef>
                        <a:spcAft>
                          <a:spcPts val="0"/>
                        </a:spcAft>
                        <a:buClr>
                          <a:srgbClr val="FA89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Evaluate for a decrease in PM frequency and/or PM depth or removal from the PM</a:t>
                      </a:r>
                      <a:r>
                        <a:rPr lang="en-US" sz="1200" spc="-25"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program.</a:t>
                      </a:r>
                      <a:endParaRPr lang="en-US" sz="1100" dirty="0">
                        <a:effectLst/>
                        <a:latin typeface="+mj-lt"/>
                        <a:ea typeface="Symbol" panose="05050102010706020507" pitchFamily="18" charset="2"/>
                        <a:cs typeface="Symbol" panose="05050102010706020507" pitchFamily="18" charset="2"/>
                      </a:endParaRPr>
                    </a:p>
                    <a:p>
                      <a:pPr marL="169863" marR="211455" lvl="0" indent="-117475">
                        <a:lnSpc>
                          <a:spcPct val="115000"/>
                        </a:lnSpc>
                        <a:spcBef>
                          <a:spcPts val="0"/>
                        </a:spcBef>
                        <a:spcAft>
                          <a:spcPts val="0"/>
                        </a:spcAft>
                        <a:buClr>
                          <a:srgbClr val="FA89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PM frequencies may only be decreased at a maximum of one year increments unless approved by HTM</a:t>
                      </a:r>
                      <a:r>
                        <a:rPr lang="en-US" sz="1200" spc="-45"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leadership.</a:t>
                      </a:r>
                      <a:endParaRPr lang="en-US" sz="1100" dirty="0">
                        <a:effectLst/>
                        <a:latin typeface="+mj-lt"/>
                        <a:ea typeface="Symbol" panose="05050102010706020507" pitchFamily="18" charset="2"/>
                        <a:cs typeface="Symbol" panose="05050102010706020507" pitchFamily="18" charset="2"/>
                      </a:endParaRPr>
                    </a:p>
                    <a:p>
                      <a:pPr marL="169863" marR="0" lvl="0" indent="-117475">
                        <a:lnSpc>
                          <a:spcPts val="1465"/>
                        </a:lnSpc>
                        <a:spcBef>
                          <a:spcPts val="0"/>
                        </a:spcBef>
                        <a:spcAft>
                          <a:spcPts val="0"/>
                        </a:spcAft>
                        <a:buClr>
                          <a:srgbClr val="FA89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The maximum PM frequency for any device is 2</a:t>
                      </a:r>
                      <a:r>
                        <a:rPr lang="en-US" sz="1200" spc="-60"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years.</a:t>
                      </a:r>
                      <a:endParaRPr lang="en-US" sz="1100" dirty="0">
                        <a:effectLst/>
                        <a:latin typeface="+mj-lt"/>
                        <a:ea typeface="Symbol" panose="05050102010706020507" pitchFamily="18" charset="2"/>
                        <a:cs typeface="Symbol" panose="05050102010706020507" pitchFamily="18" charset="2"/>
                      </a:endParaRPr>
                    </a:p>
                    <a:p>
                      <a:pPr marL="169863" marR="231775" lvl="0" indent="-117475">
                        <a:lnSpc>
                          <a:spcPts val="1380"/>
                        </a:lnSpc>
                        <a:spcBef>
                          <a:spcPts val="95"/>
                        </a:spcBef>
                        <a:spcAft>
                          <a:spcPts val="0"/>
                        </a:spcAft>
                        <a:buClr>
                          <a:srgbClr val="FA89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Any device category that is rated greater than 2 years will be removed from the PM program and labeled as run to</a:t>
                      </a:r>
                      <a:r>
                        <a:rPr lang="en-US" sz="1200" spc="-25"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failure.</a:t>
                      </a:r>
                      <a:endParaRPr lang="en-US" sz="1100" dirty="0">
                        <a:effectLst/>
                        <a:latin typeface="+mj-lt"/>
                        <a:ea typeface="Symbol" panose="05050102010706020507" pitchFamily="18" charset="2"/>
                        <a:cs typeface="Symbol" panose="05050102010706020507" pitchFamily="18" charset="2"/>
                      </a:endParaRP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7908253"/>
                  </a:ext>
                </a:extLst>
              </a:tr>
              <a:tr h="676759">
                <a:tc>
                  <a:txBody>
                    <a:bodyPr/>
                    <a:lstStyle/>
                    <a:p>
                      <a:pPr marL="0" marR="635" algn="ctr">
                        <a:lnSpc>
                          <a:spcPts val="1360"/>
                        </a:lnSpc>
                        <a:spcBef>
                          <a:spcPts val="0"/>
                        </a:spcBef>
                        <a:spcAft>
                          <a:spcPts val="0"/>
                        </a:spcAft>
                      </a:pPr>
                      <a:r>
                        <a:rPr lang="en-US" sz="1200" dirty="0">
                          <a:effectLst/>
                          <a:latin typeface="+mj-lt"/>
                          <a:ea typeface="Times New Roman" panose="02020603050405020304" pitchFamily="18" charset="0"/>
                          <a:cs typeface="Times New Roman" panose="02020603050405020304" pitchFamily="18" charset="0"/>
                        </a:rPr>
                        <a:t>3</a:t>
                      </a:r>
                      <a:endParaRPr lang="en-US" sz="1100" dirty="0">
                        <a:effectLst/>
                        <a:latin typeface="+mj-lt"/>
                        <a:ea typeface="Calibri" panose="020F0502020204030204" pitchFamily="34"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3500" marR="0">
                        <a:lnSpc>
                          <a:spcPts val="1360"/>
                        </a:lnSpc>
                        <a:spcBef>
                          <a:spcPts val="0"/>
                        </a:spcBef>
                        <a:spcAft>
                          <a:spcPts val="0"/>
                        </a:spcAft>
                      </a:pPr>
                      <a:r>
                        <a:rPr lang="en-US" sz="1200" dirty="0">
                          <a:effectLst/>
                          <a:latin typeface="+mj-lt"/>
                          <a:ea typeface="Times New Roman" panose="02020603050405020304" pitchFamily="18" charset="0"/>
                          <a:cs typeface="Times New Roman" panose="02020603050405020304" pitchFamily="18" charset="0"/>
                        </a:rPr>
                        <a:t>Once a PM frequency has been determined it will be</a:t>
                      </a:r>
                      <a:endParaRPr lang="en-US" sz="1100" dirty="0">
                        <a:effectLst/>
                        <a:latin typeface="+mj-lt"/>
                        <a:ea typeface="Calibri" panose="020F0502020204030204" pitchFamily="34" charset="0"/>
                        <a:cs typeface="Times New Roman" panose="02020603050405020304" pitchFamily="18" charset="0"/>
                      </a:endParaRPr>
                    </a:p>
                    <a:p>
                      <a:pPr marL="0" marR="0" lvl="0" indent="0">
                        <a:lnSpc>
                          <a:spcPts val="1465"/>
                        </a:lnSpc>
                        <a:spcBef>
                          <a:spcPts val="0"/>
                        </a:spcBef>
                        <a:spcAft>
                          <a:spcPts val="0"/>
                        </a:spcAft>
                        <a:buSzPts val="1200"/>
                        <a:buFont typeface="Symbol" panose="05050102010706020507" pitchFamily="18" charset="2"/>
                        <a:buNone/>
                        <a:tabLst>
                          <a:tab pos="173990" algn="l"/>
                        </a:tabLst>
                      </a:pPr>
                      <a:r>
                        <a:rPr lang="en-US" sz="1200" dirty="0">
                          <a:effectLst/>
                          <a:latin typeface="+mj-lt"/>
                          <a:ea typeface="Times New Roman" panose="02020603050405020304" pitchFamily="18" charset="0"/>
                          <a:cs typeface="Symbol" panose="05050102010706020507" pitchFamily="18" charset="2"/>
                        </a:rPr>
                        <a:t>  Documented in the Planned Maintenance Assessment</a:t>
                      </a:r>
                      <a:r>
                        <a:rPr lang="en-US" sz="1200" spc="-35"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Table,</a:t>
                      </a:r>
                      <a:endParaRPr lang="en-US" sz="1100" dirty="0">
                        <a:effectLst/>
                        <a:latin typeface="+mj-lt"/>
                        <a:ea typeface="Symbol" panose="05050102010706020507" pitchFamily="18" charset="2"/>
                        <a:cs typeface="Symbol" panose="05050102010706020507" pitchFamily="18" charset="2"/>
                      </a:endParaRPr>
                    </a:p>
                    <a:p>
                      <a:pPr marL="169863" marR="0" lvl="0" indent="-117475">
                        <a:lnSpc>
                          <a:spcPts val="1380"/>
                        </a:lnSpc>
                        <a:spcBef>
                          <a:spcPts val="0"/>
                        </a:spcBef>
                        <a:spcAft>
                          <a:spcPts val="0"/>
                        </a:spcAft>
                        <a:buClr>
                          <a:srgbClr val="FA8900"/>
                        </a:buClr>
                        <a:buSzPts val="1200"/>
                        <a:buFont typeface="Arial" panose="020B0604020202020204" pitchFamily="34" charset="0"/>
                        <a:buChar char="•"/>
                        <a:tabLst>
                          <a:tab pos="173990" algn="l"/>
                        </a:tabLst>
                      </a:pPr>
                      <a:r>
                        <a:rPr lang="en-US" sz="1200" dirty="0">
                          <a:effectLst/>
                          <a:latin typeface="+mj-lt"/>
                          <a:ea typeface="Times New Roman" panose="02020603050405020304" pitchFamily="18" charset="0"/>
                          <a:cs typeface="Symbol" panose="05050102010706020507" pitchFamily="18" charset="2"/>
                        </a:rPr>
                        <a:t>Entered into the</a:t>
                      </a:r>
                      <a:r>
                        <a:rPr lang="en-US" sz="1200" spc="-25" dirty="0">
                          <a:effectLst/>
                          <a:latin typeface="+mj-lt"/>
                          <a:ea typeface="Times New Roman" panose="02020603050405020304" pitchFamily="18" charset="0"/>
                          <a:cs typeface="Symbol" panose="05050102010706020507" pitchFamily="18" charset="2"/>
                        </a:rPr>
                        <a:t> </a:t>
                      </a:r>
                      <a:r>
                        <a:rPr lang="en-US" sz="1200" dirty="0">
                          <a:effectLst/>
                          <a:latin typeface="+mj-lt"/>
                          <a:ea typeface="Times New Roman" panose="02020603050405020304" pitchFamily="18" charset="0"/>
                          <a:cs typeface="Symbol" panose="05050102010706020507" pitchFamily="18" charset="2"/>
                        </a:rPr>
                        <a:t>CMMS.</a:t>
                      </a:r>
                      <a:endParaRPr lang="en-US" sz="1100" dirty="0">
                        <a:effectLst/>
                        <a:latin typeface="+mj-lt"/>
                        <a:ea typeface="Symbol" panose="05050102010706020507" pitchFamily="18" charset="2"/>
                        <a:cs typeface="Symbol" panose="05050102010706020507" pitchFamily="18" charset="2"/>
                      </a:endParaRP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1206798"/>
                  </a:ext>
                </a:extLst>
              </a:tr>
            </a:tbl>
          </a:graphicData>
        </a:graphic>
      </p:graphicFrame>
      <p:sp>
        <p:nvSpPr>
          <p:cNvPr id="16" name="Rectangle 15">
            <a:extLst>
              <a:ext uri="{FF2B5EF4-FFF2-40B4-BE49-F238E27FC236}">
                <a16:creationId xmlns:a16="http://schemas.microsoft.com/office/drawing/2014/main" id="{FADBB737-0A80-4331-AFCF-A5FE9D9D8B5D}"/>
              </a:ext>
            </a:extLst>
          </p:cNvPr>
          <p:cNvSpPr/>
          <p:nvPr/>
        </p:nvSpPr>
        <p:spPr>
          <a:xfrm>
            <a:off x="6192465" y="267314"/>
            <a:ext cx="1041991" cy="1354217"/>
          </a:xfrm>
          <a:prstGeom prst="rect">
            <a:avLst/>
          </a:prstGeom>
        </p:spPr>
        <p:txBody>
          <a:bodyPr wrap="square">
            <a:spAutoFit/>
          </a:bodyPr>
          <a:lstStyle/>
          <a:p>
            <a:pPr algn="ctr">
              <a:buClr>
                <a:srgbClr val="F38B00"/>
              </a:buClr>
            </a:pPr>
            <a:r>
              <a:rPr lang="en-US" sz="5400" b="1" dirty="0">
                <a:solidFill>
                  <a:srgbClr val="0074C8"/>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7" name="Rectangle 6">
            <a:extLst>
              <a:ext uri="{FF2B5EF4-FFF2-40B4-BE49-F238E27FC236}">
                <a16:creationId xmlns:a16="http://schemas.microsoft.com/office/drawing/2014/main" id="{FCE89E23-0E0F-4643-957B-F8EDFF09E206}"/>
              </a:ext>
            </a:extLst>
          </p:cNvPr>
          <p:cNvSpPr/>
          <p:nvPr/>
        </p:nvSpPr>
        <p:spPr>
          <a:xfrm>
            <a:off x="6857753" y="394812"/>
            <a:ext cx="1176146" cy="646331"/>
          </a:xfrm>
          <a:prstGeom prst="rect">
            <a:avLst/>
          </a:prstGeom>
        </p:spPr>
        <p:txBody>
          <a:bodyPr wrap="square">
            <a:spAutoFit/>
          </a:bodyPr>
          <a:lstStyle/>
          <a:p>
            <a:r>
              <a:rPr lang="en-US" sz="1200" b="1" dirty="0">
                <a:solidFill>
                  <a:srgbClr val="0074C8"/>
                </a:solidFill>
                <a:latin typeface="Roboto" panose="02000000000000000000" pitchFamily="2" charset="0"/>
                <a:ea typeface="Roboto" panose="02000000000000000000" pitchFamily="2" charset="0"/>
                <a:cs typeface="Roboto" panose="02000000000000000000" pitchFamily="2" charset="0"/>
              </a:rPr>
              <a:t>corrective maintenance work request</a:t>
            </a:r>
          </a:p>
        </p:txBody>
      </p:sp>
      <p:sp>
        <p:nvSpPr>
          <p:cNvPr id="12" name="Rectangle 11">
            <a:extLst>
              <a:ext uri="{FF2B5EF4-FFF2-40B4-BE49-F238E27FC236}">
                <a16:creationId xmlns:a16="http://schemas.microsoft.com/office/drawing/2014/main" id="{CF272877-F623-4D3C-9C2E-CCC762B1C3AA}"/>
              </a:ext>
            </a:extLst>
          </p:cNvPr>
          <p:cNvSpPr/>
          <p:nvPr/>
        </p:nvSpPr>
        <p:spPr>
          <a:xfrm>
            <a:off x="6552831" y="972657"/>
            <a:ext cx="1502334" cy="276999"/>
          </a:xfrm>
          <a:prstGeom prst="rect">
            <a:avLst/>
          </a:prstGeom>
        </p:spPr>
        <p:txBody>
          <a:bodyPr wrap="none">
            <a:spAutoFit/>
          </a:bodyPr>
          <a:lstStyle/>
          <a:p>
            <a:r>
              <a:rPr lang="en-US" sz="1200" dirty="0">
                <a:latin typeface="Roboto" panose="02000000000000000000" pitchFamily="2" charset="0"/>
                <a:ea typeface="Roboto" panose="02000000000000000000" pitchFamily="2" charset="0"/>
                <a:cs typeface="Roboto" panose="02000000000000000000" pitchFamily="2" charset="0"/>
              </a:rPr>
              <a:t>per device per year</a:t>
            </a:r>
          </a:p>
        </p:txBody>
      </p:sp>
      <p:sp>
        <p:nvSpPr>
          <p:cNvPr id="20" name="Rectangle 19">
            <a:extLst>
              <a:ext uri="{FF2B5EF4-FFF2-40B4-BE49-F238E27FC236}">
                <a16:creationId xmlns:a16="http://schemas.microsoft.com/office/drawing/2014/main" id="{5F60DA59-90CB-43D4-AFAB-D19217385A4C}"/>
              </a:ext>
            </a:extLst>
          </p:cNvPr>
          <p:cNvSpPr/>
          <p:nvPr/>
        </p:nvSpPr>
        <p:spPr>
          <a:xfrm>
            <a:off x="8289631" y="209291"/>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3</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25404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E78E82C-1D37-4618-9D28-D1CC4B8141B0}"/>
              </a:ext>
            </a:extLst>
          </p:cNvPr>
          <p:cNvCxnSpPr>
            <a:cxnSpLocks/>
          </p:cNvCxnSpPr>
          <p:nvPr/>
        </p:nvCxnSpPr>
        <p:spPr>
          <a:xfrm>
            <a:off x="2243469" y="1072181"/>
            <a:ext cx="651775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84D2C0A5-62D0-4A8C-BD1B-2F46C88AF043}"/>
              </a:ext>
            </a:extLst>
          </p:cNvPr>
          <p:cNvSpPr>
            <a:spLocks noGrp="1"/>
          </p:cNvSpPr>
          <p:nvPr>
            <p:ph idx="1"/>
          </p:nvPr>
        </p:nvSpPr>
        <p:spPr>
          <a:xfrm>
            <a:off x="2141997" y="831265"/>
            <a:ext cx="6773682" cy="1454601"/>
          </a:xfrm>
        </p:spPr>
        <p:txBody>
          <a:bodyPr/>
          <a:lstStyle/>
          <a:p>
            <a:pPr marL="0" indent="0">
              <a:spcBef>
                <a:spcPts val="200"/>
              </a:spcBef>
              <a:spcAft>
                <a:spcPts val="200"/>
              </a:spcAft>
              <a:buNone/>
            </a:pPr>
            <a:r>
              <a:rPr lang="en-US" sz="1600" b="1" dirty="0"/>
              <a:t>Assess Risk considering Failure Modes</a:t>
            </a:r>
          </a:p>
          <a:p>
            <a:pPr>
              <a:spcBef>
                <a:spcPts val="0"/>
              </a:spcBef>
              <a:spcAft>
                <a:spcPts val="0"/>
              </a:spcAft>
              <a:buClr>
                <a:srgbClr val="FA8900"/>
              </a:buClr>
            </a:pPr>
            <a:r>
              <a:rPr lang="en-US" sz="1400" dirty="0"/>
              <a:t>Equipment subject to federal or state law</a:t>
            </a:r>
          </a:p>
          <a:p>
            <a:pPr>
              <a:spcBef>
                <a:spcPts val="0"/>
              </a:spcBef>
              <a:spcAft>
                <a:spcPts val="0"/>
              </a:spcAft>
              <a:buClr>
                <a:srgbClr val="FA8900"/>
              </a:buClr>
            </a:pPr>
            <a:r>
              <a:rPr lang="en-US" sz="1400" dirty="0"/>
              <a:t>Imaging and radiologic equipment</a:t>
            </a:r>
          </a:p>
          <a:p>
            <a:pPr>
              <a:spcBef>
                <a:spcPts val="0"/>
              </a:spcBef>
              <a:spcAft>
                <a:spcPts val="0"/>
              </a:spcAft>
              <a:buClr>
                <a:srgbClr val="FA8900"/>
              </a:buClr>
            </a:pPr>
            <a:r>
              <a:rPr lang="en-US" sz="1400" dirty="0"/>
              <a:t>Medical device lasers</a:t>
            </a:r>
          </a:p>
        </p:txBody>
      </p:sp>
      <p:sp>
        <p:nvSpPr>
          <p:cNvPr id="23" name="Content Placeholder 2">
            <a:extLst>
              <a:ext uri="{FF2B5EF4-FFF2-40B4-BE49-F238E27FC236}">
                <a16:creationId xmlns:a16="http://schemas.microsoft.com/office/drawing/2014/main" id="{C194E64A-846E-43A9-8330-246C84733DBF}"/>
              </a:ext>
            </a:extLst>
          </p:cNvPr>
          <p:cNvSpPr txBox="1">
            <a:spLocks/>
          </p:cNvSpPr>
          <p:nvPr/>
        </p:nvSpPr>
        <p:spPr>
          <a:xfrm>
            <a:off x="2148084" y="1843693"/>
            <a:ext cx="7060016"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for inclusion in AEM Program</a:t>
            </a:r>
          </a:p>
          <a:p>
            <a:pPr>
              <a:spcBef>
                <a:spcPts val="0"/>
              </a:spcBef>
              <a:spcAft>
                <a:spcPts val="0"/>
              </a:spcAft>
              <a:buClr>
                <a:srgbClr val="FA8900"/>
              </a:buClr>
            </a:pPr>
            <a:r>
              <a:rPr lang="en-US" sz="1400" dirty="0">
                <a:latin typeface="Calibri" panose="020F0502020204030204" pitchFamily="34" charset="0"/>
              </a:rPr>
              <a:t>CMS carve outs</a:t>
            </a:r>
          </a:p>
          <a:p>
            <a:pPr>
              <a:spcBef>
                <a:spcPts val="0"/>
              </a:spcBef>
              <a:spcAft>
                <a:spcPts val="0"/>
              </a:spcAft>
              <a:buClr>
                <a:srgbClr val="FA8900"/>
              </a:buClr>
            </a:pPr>
            <a:r>
              <a:rPr lang="en-US" sz="1400" dirty="0">
                <a:latin typeface="Calibri" panose="020F0502020204030204" pitchFamily="34" charset="0"/>
              </a:rPr>
              <a:t>Risk Criteria</a:t>
            </a:r>
          </a:p>
          <a:p>
            <a:pPr>
              <a:spcBef>
                <a:spcPts val="0"/>
              </a:spcBef>
              <a:spcAft>
                <a:spcPts val="0"/>
              </a:spcAft>
              <a:buClr>
                <a:srgbClr val="FA8900"/>
              </a:buClr>
            </a:pPr>
            <a:r>
              <a:rPr lang="en-US" sz="1400" dirty="0">
                <a:latin typeface="Calibri" panose="020F0502020204030204" pitchFamily="34" charset="0"/>
              </a:rPr>
              <a:t>Professional Experience &amp; Supporting Data</a:t>
            </a:r>
          </a:p>
        </p:txBody>
      </p:sp>
      <p:sp>
        <p:nvSpPr>
          <p:cNvPr id="31" name="Content Placeholder 2">
            <a:extLst>
              <a:ext uri="{FF2B5EF4-FFF2-40B4-BE49-F238E27FC236}">
                <a16:creationId xmlns:a16="http://schemas.microsoft.com/office/drawing/2014/main" id="{1BD6A16A-517D-43F9-902F-9456EB32A1E7}"/>
              </a:ext>
            </a:extLst>
          </p:cNvPr>
          <p:cNvSpPr txBox="1">
            <a:spLocks/>
          </p:cNvSpPr>
          <p:nvPr/>
        </p:nvSpPr>
        <p:spPr>
          <a:xfrm>
            <a:off x="2136401" y="3590178"/>
            <a:ext cx="6773683" cy="364660"/>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Ensure a complete set of PM Procedures</a:t>
            </a:r>
          </a:p>
        </p:txBody>
      </p:sp>
      <p:sp>
        <p:nvSpPr>
          <p:cNvPr id="34" name="Content Placeholder 2">
            <a:extLst>
              <a:ext uri="{FF2B5EF4-FFF2-40B4-BE49-F238E27FC236}">
                <a16:creationId xmlns:a16="http://schemas.microsoft.com/office/drawing/2014/main" id="{DB4E8463-9C51-462A-979D-8CE7EBA6B5BA}"/>
              </a:ext>
            </a:extLst>
          </p:cNvPr>
          <p:cNvSpPr txBox="1">
            <a:spLocks/>
          </p:cNvSpPr>
          <p:nvPr/>
        </p:nvSpPr>
        <p:spPr>
          <a:xfrm>
            <a:off x="2153684" y="2865146"/>
            <a:ext cx="6798930" cy="592638"/>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appropriate frequency and depth of PM based on standardized methodology</a:t>
            </a:r>
          </a:p>
        </p:txBody>
      </p:sp>
      <p:cxnSp>
        <p:nvCxnSpPr>
          <p:cNvPr id="38" name="Straight Connector 37">
            <a:extLst>
              <a:ext uri="{FF2B5EF4-FFF2-40B4-BE49-F238E27FC236}">
                <a16:creationId xmlns:a16="http://schemas.microsoft.com/office/drawing/2014/main" id="{8D9B39A0-69B1-4091-AB30-03C8B40CFF46}"/>
              </a:ext>
            </a:extLst>
          </p:cNvPr>
          <p:cNvCxnSpPr>
            <a:cxnSpLocks/>
          </p:cNvCxnSpPr>
          <p:nvPr/>
        </p:nvCxnSpPr>
        <p:spPr>
          <a:xfrm>
            <a:off x="2243469" y="2101517"/>
            <a:ext cx="653902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43" name="Picture 2" descr="Implementing Defensible (Alternative Equipment Maintenance) AEM Programs">
            <a:extLst>
              <a:ext uri="{FF2B5EF4-FFF2-40B4-BE49-F238E27FC236}">
                <a16:creationId xmlns:a16="http://schemas.microsoft.com/office/drawing/2014/main" id="{9DF7A6D9-547C-4D25-B700-25B6B42D77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44" name="Title 1">
            <a:extLst>
              <a:ext uri="{FF2B5EF4-FFF2-40B4-BE49-F238E27FC236}">
                <a16:creationId xmlns:a16="http://schemas.microsoft.com/office/drawing/2014/main" id="{46B52B33-4E56-406C-9DA8-FCA334EB4049}"/>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Steps to Implement an AEM Program</a:t>
            </a:r>
          </a:p>
        </p:txBody>
      </p:sp>
      <p:cxnSp>
        <p:nvCxnSpPr>
          <p:cNvPr id="13" name="Straight Connector 12">
            <a:extLst>
              <a:ext uri="{FF2B5EF4-FFF2-40B4-BE49-F238E27FC236}">
                <a16:creationId xmlns:a16="http://schemas.microsoft.com/office/drawing/2014/main" id="{03BC8BC0-D6C6-40F7-AE28-150790192A8D}"/>
              </a:ext>
            </a:extLst>
          </p:cNvPr>
          <p:cNvCxnSpPr>
            <a:cxnSpLocks/>
          </p:cNvCxnSpPr>
          <p:nvPr/>
        </p:nvCxnSpPr>
        <p:spPr>
          <a:xfrm flipV="1">
            <a:off x="2243469" y="3871798"/>
            <a:ext cx="6506068" cy="14843"/>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BB28EA8-CADA-44F7-B97E-6AAB007C05CF}"/>
              </a:ext>
            </a:extLst>
          </p:cNvPr>
          <p:cNvCxnSpPr>
            <a:cxnSpLocks/>
          </p:cNvCxnSpPr>
          <p:nvPr/>
        </p:nvCxnSpPr>
        <p:spPr>
          <a:xfrm>
            <a:off x="2243469" y="3335284"/>
            <a:ext cx="6511662"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6F0842F0-1B30-47B3-9594-99D80B7D843A}"/>
              </a:ext>
            </a:extLst>
          </p:cNvPr>
          <p:cNvSpPr/>
          <p:nvPr/>
        </p:nvSpPr>
        <p:spPr>
          <a:xfrm>
            <a:off x="1353513" y="789540"/>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a:extLst>
              <a:ext uri="{FF2B5EF4-FFF2-40B4-BE49-F238E27FC236}">
                <a16:creationId xmlns:a16="http://schemas.microsoft.com/office/drawing/2014/main" id="{47244B66-FE8F-4557-9B36-3E37C1156B1F}"/>
              </a:ext>
            </a:extLst>
          </p:cNvPr>
          <p:cNvSpPr/>
          <p:nvPr/>
        </p:nvSpPr>
        <p:spPr>
          <a:xfrm>
            <a:off x="1351514" y="18026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2</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a:extLst>
              <a:ext uri="{FF2B5EF4-FFF2-40B4-BE49-F238E27FC236}">
                <a16:creationId xmlns:a16="http://schemas.microsoft.com/office/drawing/2014/main" id="{5A62EC0D-0CDD-46A8-A070-610B48334AD6}"/>
              </a:ext>
            </a:extLst>
          </p:cNvPr>
          <p:cNvSpPr/>
          <p:nvPr/>
        </p:nvSpPr>
        <p:spPr>
          <a:xfrm>
            <a:off x="1356241" y="28413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3</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22" name="Rectangle 21">
            <a:extLst>
              <a:ext uri="{FF2B5EF4-FFF2-40B4-BE49-F238E27FC236}">
                <a16:creationId xmlns:a16="http://schemas.microsoft.com/office/drawing/2014/main" id="{A1549CD8-D1CE-4362-A3C9-6C437593CCE2}"/>
              </a:ext>
            </a:extLst>
          </p:cNvPr>
          <p:cNvSpPr/>
          <p:nvPr/>
        </p:nvSpPr>
        <p:spPr>
          <a:xfrm>
            <a:off x="1360968" y="3485793"/>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4</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6641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5F60DA59-90CB-43D4-AFAB-D19217385A4C}"/>
              </a:ext>
            </a:extLst>
          </p:cNvPr>
          <p:cNvSpPr/>
          <p:nvPr/>
        </p:nvSpPr>
        <p:spPr>
          <a:xfrm>
            <a:off x="8289631" y="209291"/>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4</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1" name="Title 1">
            <a:extLst>
              <a:ext uri="{FF2B5EF4-FFF2-40B4-BE49-F238E27FC236}">
                <a16:creationId xmlns:a16="http://schemas.microsoft.com/office/drawing/2014/main" id="{00DCA6DC-57F2-4983-AC09-240E839B6E6A}"/>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Steps to Implement an AEM Program</a:t>
            </a:r>
          </a:p>
        </p:txBody>
      </p:sp>
      <p:sp>
        <p:nvSpPr>
          <p:cNvPr id="2" name="TextBox 1">
            <a:extLst>
              <a:ext uri="{FF2B5EF4-FFF2-40B4-BE49-F238E27FC236}">
                <a16:creationId xmlns:a16="http://schemas.microsoft.com/office/drawing/2014/main" id="{C60829F8-6706-4489-A3D3-013C89FB65C6}"/>
              </a:ext>
            </a:extLst>
          </p:cNvPr>
          <p:cNvSpPr txBox="1"/>
          <p:nvPr/>
        </p:nvSpPr>
        <p:spPr>
          <a:xfrm>
            <a:off x="1961865" y="833367"/>
            <a:ext cx="4572000" cy="40011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en-US" sz="2000">
                <a:cs typeface="Arial"/>
              </a:rPr>
              <a:t> Ensure a complete set of PM Procedures</a:t>
            </a:r>
            <a:endParaRPr lang="en-US"/>
          </a:p>
        </p:txBody>
      </p:sp>
      <p:sp>
        <p:nvSpPr>
          <p:cNvPr id="3" name="TextBox 2">
            <a:extLst>
              <a:ext uri="{FF2B5EF4-FFF2-40B4-BE49-F238E27FC236}">
                <a16:creationId xmlns:a16="http://schemas.microsoft.com/office/drawing/2014/main" id="{A28F1180-991E-45F0-B26D-7BEF51328043}"/>
              </a:ext>
            </a:extLst>
          </p:cNvPr>
          <p:cNvSpPr txBox="1"/>
          <p:nvPr/>
        </p:nvSpPr>
        <p:spPr>
          <a:xfrm>
            <a:off x="2558956" y="1447516"/>
            <a:ext cx="6252379" cy="286232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AutoNum type="arabicPeriod"/>
            </a:pPr>
            <a:r>
              <a:rPr lang="en-US" sz="2000">
                <a:cs typeface="Arial"/>
              </a:rPr>
              <a:t>CMS Carve outs</a:t>
            </a:r>
            <a:endParaRPr lang="en-US">
              <a:cs typeface="Calibri"/>
            </a:endParaRPr>
          </a:p>
          <a:p>
            <a:pPr marL="914400" lvl="1" indent="-457200">
              <a:buFont typeface="Arial"/>
              <a:buChar char="•"/>
            </a:pPr>
            <a:r>
              <a:rPr lang="en-US" sz="2000">
                <a:cs typeface="Calibri"/>
              </a:rPr>
              <a:t>Mfr. Recommended procedure </a:t>
            </a:r>
            <a:endParaRPr lang="en-US" sz="2000" dirty="0">
              <a:cs typeface="Calibri"/>
            </a:endParaRPr>
          </a:p>
          <a:p>
            <a:pPr marL="457200" indent="-457200">
              <a:buAutoNum type="arabicPeriod"/>
            </a:pPr>
            <a:r>
              <a:rPr lang="en-US" sz="2000">
                <a:cs typeface="Calibri"/>
              </a:rPr>
              <a:t>No PM required</a:t>
            </a:r>
            <a:endParaRPr lang="en-US" sz="2000" dirty="0">
              <a:cs typeface="Calibri"/>
            </a:endParaRPr>
          </a:p>
          <a:p>
            <a:pPr lvl="2" indent="-457200">
              <a:buFont typeface="Arial"/>
              <a:buChar char="•"/>
            </a:pPr>
            <a:r>
              <a:rPr lang="en-US" sz="2000">
                <a:cs typeface="Calibri"/>
              </a:rPr>
              <a:t>No PM procedure required</a:t>
            </a:r>
          </a:p>
          <a:p>
            <a:pPr marL="457200" indent="-457200">
              <a:buAutoNum type="arabicPeriod"/>
            </a:pPr>
            <a:r>
              <a:rPr lang="en-US" sz="2000">
                <a:cs typeface="Calibri"/>
              </a:rPr>
              <a:t>PM Required</a:t>
            </a:r>
            <a:endParaRPr lang="en-US" sz="2000" dirty="0">
              <a:cs typeface="Arial"/>
            </a:endParaRPr>
          </a:p>
          <a:p>
            <a:pPr marL="914400" lvl="1" indent="-457200">
              <a:buFont typeface="Arial"/>
              <a:buChar char="•"/>
            </a:pPr>
            <a:r>
              <a:rPr lang="en-US" sz="2000">
                <a:cs typeface="Calibri"/>
              </a:rPr>
              <a:t>Use Mfr. Recommended procedure as baseline</a:t>
            </a:r>
            <a:endParaRPr lang="en-US" sz="2000" dirty="0">
              <a:cs typeface="Calibri"/>
            </a:endParaRPr>
          </a:p>
          <a:p>
            <a:pPr marL="1371600" lvl="2" indent="-457200">
              <a:buFont typeface="Arial"/>
              <a:buChar char="•"/>
            </a:pPr>
            <a:r>
              <a:rPr lang="en-US" sz="2000">
                <a:cs typeface="Calibri"/>
              </a:rPr>
              <a:t>Any steps unnecessary?</a:t>
            </a:r>
            <a:endParaRPr lang="en-US" sz="2000" dirty="0">
              <a:cs typeface="Calibri"/>
            </a:endParaRPr>
          </a:p>
          <a:p>
            <a:pPr marL="1371600" lvl="2" indent="-457200">
              <a:buFont typeface="Arial"/>
              <a:buChar char="•"/>
            </a:pPr>
            <a:r>
              <a:rPr lang="en-US" sz="2000">
                <a:cs typeface="Calibri"/>
              </a:rPr>
              <a:t>Any additional steps needed?</a:t>
            </a:r>
            <a:endParaRPr lang="en-US" sz="2000" dirty="0">
              <a:cs typeface="Arial"/>
            </a:endParaRPr>
          </a:p>
          <a:p>
            <a:endParaRPr lang="en-US" sz="2000" dirty="0">
              <a:cs typeface="Calibri"/>
            </a:endParaRPr>
          </a:p>
        </p:txBody>
      </p:sp>
    </p:spTree>
    <p:extLst>
      <p:ext uri="{BB962C8B-B14F-4D97-AF65-F5344CB8AC3E}">
        <p14:creationId xmlns:p14="http://schemas.microsoft.com/office/powerpoint/2010/main" val="3692965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E78E82C-1D37-4618-9D28-D1CC4B8141B0}"/>
              </a:ext>
            </a:extLst>
          </p:cNvPr>
          <p:cNvCxnSpPr>
            <a:cxnSpLocks/>
          </p:cNvCxnSpPr>
          <p:nvPr/>
        </p:nvCxnSpPr>
        <p:spPr>
          <a:xfrm>
            <a:off x="2243469" y="1072181"/>
            <a:ext cx="6517757"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9" name="Content Placeholder 2">
            <a:extLst>
              <a:ext uri="{FF2B5EF4-FFF2-40B4-BE49-F238E27FC236}">
                <a16:creationId xmlns:a16="http://schemas.microsoft.com/office/drawing/2014/main" id="{84D2C0A5-62D0-4A8C-BD1B-2F46C88AF043}"/>
              </a:ext>
            </a:extLst>
          </p:cNvPr>
          <p:cNvSpPr>
            <a:spLocks noGrp="1"/>
          </p:cNvSpPr>
          <p:nvPr>
            <p:ph idx="1"/>
          </p:nvPr>
        </p:nvSpPr>
        <p:spPr>
          <a:xfrm>
            <a:off x="2141997" y="831265"/>
            <a:ext cx="6773682" cy="1454601"/>
          </a:xfrm>
        </p:spPr>
        <p:txBody>
          <a:bodyPr/>
          <a:lstStyle/>
          <a:p>
            <a:pPr marL="0" indent="0">
              <a:spcBef>
                <a:spcPts val="200"/>
              </a:spcBef>
              <a:spcAft>
                <a:spcPts val="200"/>
              </a:spcAft>
              <a:buNone/>
            </a:pPr>
            <a:r>
              <a:rPr lang="en-US" sz="1600" b="1" dirty="0"/>
              <a:t>Assess Risk considering Failure Modes</a:t>
            </a:r>
          </a:p>
          <a:p>
            <a:pPr>
              <a:spcBef>
                <a:spcPts val="0"/>
              </a:spcBef>
              <a:spcAft>
                <a:spcPts val="0"/>
              </a:spcAft>
              <a:buClr>
                <a:srgbClr val="FA8900"/>
              </a:buClr>
            </a:pPr>
            <a:r>
              <a:rPr lang="en-US" sz="1400" dirty="0"/>
              <a:t>Equipment subject to federal or state law</a:t>
            </a:r>
          </a:p>
          <a:p>
            <a:pPr>
              <a:spcBef>
                <a:spcPts val="0"/>
              </a:spcBef>
              <a:spcAft>
                <a:spcPts val="0"/>
              </a:spcAft>
              <a:buClr>
                <a:srgbClr val="FA8900"/>
              </a:buClr>
            </a:pPr>
            <a:r>
              <a:rPr lang="en-US" sz="1400" dirty="0"/>
              <a:t>Imaging and radiologic equipment</a:t>
            </a:r>
          </a:p>
          <a:p>
            <a:pPr>
              <a:spcBef>
                <a:spcPts val="0"/>
              </a:spcBef>
              <a:spcAft>
                <a:spcPts val="0"/>
              </a:spcAft>
              <a:buClr>
                <a:srgbClr val="FA8900"/>
              </a:buClr>
            </a:pPr>
            <a:r>
              <a:rPr lang="en-US" sz="1400" dirty="0"/>
              <a:t>Medical device lasers</a:t>
            </a:r>
          </a:p>
        </p:txBody>
      </p:sp>
      <p:sp>
        <p:nvSpPr>
          <p:cNvPr id="23" name="Content Placeholder 2">
            <a:extLst>
              <a:ext uri="{FF2B5EF4-FFF2-40B4-BE49-F238E27FC236}">
                <a16:creationId xmlns:a16="http://schemas.microsoft.com/office/drawing/2014/main" id="{C194E64A-846E-43A9-8330-246C84733DBF}"/>
              </a:ext>
            </a:extLst>
          </p:cNvPr>
          <p:cNvSpPr txBox="1">
            <a:spLocks/>
          </p:cNvSpPr>
          <p:nvPr/>
        </p:nvSpPr>
        <p:spPr>
          <a:xfrm>
            <a:off x="2148084" y="1843693"/>
            <a:ext cx="7060016" cy="1454601"/>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for inclusion in AEM Program</a:t>
            </a:r>
          </a:p>
          <a:p>
            <a:pPr>
              <a:spcBef>
                <a:spcPts val="0"/>
              </a:spcBef>
              <a:spcAft>
                <a:spcPts val="0"/>
              </a:spcAft>
              <a:buClr>
                <a:srgbClr val="FA8900"/>
              </a:buClr>
            </a:pPr>
            <a:r>
              <a:rPr lang="en-US" sz="1400" dirty="0">
                <a:latin typeface="Calibri" panose="020F0502020204030204" pitchFamily="34" charset="0"/>
              </a:rPr>
              <a:t>CMS carve outs</a:t>
            </a:r>
          </a:p>
          <a:p>
            <a:pPr>
              <a:spcBef>
                <a:spcPts val="0"/>
              </a:spcBef>
              <a:spcAft>
                <a:spcPts val="0"/>
              </a:spcAft>
              <a:buClr>
                <a:srgbClr val="FA8900"/>
              </a:buClr>
            </a:pPr>
            <a:r>
              <a:rPr lang="en-US" sz="1400" dirty="0">
                <a:latin typeface="Calibri" panose="020F0502020204030204" pitchFamily="34" charset="0"/>
              </a:rPr>
              <a:t>Risk Criteria</a:t>
            </a:r>
          </a:p>
          <a:p>
            <a:pPr>
              <a:spcBef>
                <a:spcPts val="0"/>
              </a:spcBef>
              <a:spcAft>
                <a:spcPts val="0"/>
              </a:spcAft>
              <a:buClr>
                <a:srgbClr val="FA8900"/>
              </a:buClr>
            </a:pPr>
            <a:r>
              <a:rPr lang="en-US" sz="1400" dirty="0">
                <a:latin typeface="Calibri" panose="020F0502020204030204" pitchFamily="34" charset="0"/>
              </a:rPr>
              <a:t>Professional Experience &amp; Supporting Data</a:t>
            </a:r>
          </a:p>
        </p:txBody>
      </p:sp>
      <p:sp>
        <p:nvSpPr>
          <p:cNvPr id="31" name="Content Placeholder 2">
            <a:extLst>
              <a:ext uri="{FF2B5EF4-FFF2-40B4-BE49-F238E27FC236}">
                <a16:creationId xmlns:a16="http://schemas.microsoft.com/office/drawing/2014/main" id="{1BD6A16A-517D-43F9-902F-9456EB32A1E7}"/>
              </a:ext>
            </a:extLst>
          </p:cNvPr>
          <p:cNvSpPr txBox="1">
            <a:spLocks/>
          </p:cNvSpPr>
          <p:nvPr/>
        </p:nvSpPr>
        <p:spPr>
          <a:xfrm>
            <a:off x="2136401" y="3590178"/>
            <a:ext cx="6773683" cy="364660"/>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Ensure a complete set of PM Procedures</a:t>
            </a:r>
          </a:p>
        </p:txBody>
      </p:sp>
      <p:sp>
        <p:nvSpPr>
          <p:cNvPr id="34" name="Content Placeholder 2">
            <a:extLst>
              <a:ext uri="{FF2B5EF4-FFF2-40B4-BE49-F238E27FC236}">
                <a16:creationId xmlns:a16="http://schemas.microsoft.com/office/drawing/2014/main" id="{DB4E8463-9C51-462A-979D-8CE7EBA6B5BA}"/>
              </a:ext>
            </a:extLst>
          </p:cNvPr>
          <p:cNvSpPr txBox="1">
            <a:spLocks/>
          </p:cNvSpPr>
          <p:nvPr/>
        </p:nvSpPr>
        <p:spPr>
          <a:xfrm>
            <a:off x="2153684" y="2865146"/>
            <a:ext cx="6798930" cy="592638"/>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Assess appropriate frequency and depth of PM based on standardized methodology</a:t>
            </a:r>
          </a:p>
        </p:txBody>
      </p:sp>
      <p:cxnSp>
        <p:nvCxnSpPr>
          <p:cNvPr id="38" name="Straight Connector 37">
            <a:extLst>
              <a:ext uri="{FF2B5EF4-FFF2-40B4-BE49-F238E27FC236}">
                <a16:creationId xmlns:a16="http://schemas.microsoft.com/office/drawing/2014/main" id="{8D9B39A0-69B1-4091-AB30-03C8B40CFF46}"/>
              </a:ext>
            </a:extLst>
          </p:cNvPr>
          <p:cNvCxnSpPr>
            <a:cxnSpLocks/>
          </p:cNvCxnSpPr>
          <p:nvPr/>
        </p:nvCxnSpPr>
        <p:spPr>
          <a:xfrm>
            <a:off x="2243469" y="2101517"/>
            <a:ext cx="653902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6331D53-4EEF-4B00-819B-A4A3F041FDF4}"/>
              </a:ext>
            </a:extLst>
          </p:cNvPr>
          <p:cNvCxnSpPr>
            <a:cxnSpLocks/>
          </p:cNvCxnSpPr>
          <p:nvPr/>
        </p:nvCxnSpPr>
        <p:spPr>
          <a:xfrm>
            <a:off x="2243469" y="4613006"/>
            <a:ext cx="6474170"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43" name="Picture 2" descr="Implementing Defensible (Alternative Equipment Maintenance) AEM Programs">
            <a:extLst>
              <a:ext uri="{FF2B5EF4-FFF2-40B4-BE49-F238E27FC236}">
                <a16:creationId xmlns:a16="http://schemas.microsoft.com/office/drawing/2014/main" id="{9DF7A6D9-547C-4D25-B700-25B6B42D77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44" name="Title 1">
            <a:extLst>
              <a:ext uri="{FF2B5EF4-FFF2-40B4-BE49-F238E27FC236}">
                <a16:creationId xmlns:a16="http://schemas.microsoft.com/office/drawing/2014/main" id="{46B52B33-4E56-406C-9DA8-FCA334EB4049}"/>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Steps to Implement an AEM Program</a:t>
            </a:r>
          </a:p>
        </p:txBody>
      </p:sp>
      <p:sp>
        <p:nvSpPr>
          <p:cNvPr id="12" name="Content Placeholder 2">
            <a:extLst>
              <a:ext uri="{FF2B5EF4-FFF2-40B4-BE49-F238E27FC236}">
                <a16:creationId xmlns:a16="http://schemas.microsoft.com/office/drawing/2014/main" id="{6C0E40F3-4536-4897-8725-D418AF921623}"/>
              </a:ext>
            </a:extLst>
          </p:cNvPr>
          <p:cNvSpPr txBox="1">
            <a:spLocks/>
          </p:cNvSpPr>
          <p:nvPr/>
        </p:nvSpPr>
        <p:spPr>
          <a:xfrm>
            <a:off x="2136403" y="4122295"/>
            <a:ext cx="6773683" cy="364660"/>
          </a:xfrm>
          <a:prstGeom prst="rect">
            <a:avLst/>
          </a:prstGeom>
        </p:spPr>
        <p:txBody>
          <a:bodyPr/>
          <a:lstStyle>
            <a:lvl1pPr marL="256032" indent="-256032" algn="l" defTabSz="457200" rtl="0" eaLnBrk="1" latinLnBrk="0" hangingPunct="1">
              <a:lnSpc>
                <a:spcPct val="90000"/>
              </a:lnSpc>
              <a:spcBef>
                <a:spcPts val="600"/>
              </a:spcBef>
              <a:spcAft>
                <a:spcPts val="600"/>
              </a:spcAft>
              <a:buFont typeface="Arial"/>
              <a:buChar char="•"/>
              <a:defRPr sz="2200" kern="1200">
                <a:solidFill>
                  <a:schemeClr val="tx1"/>
                </a:solidFill>
                <a:latin typeface="+mj-lt"/>
                <a:ea typeface="+mn-ea"/>
                <a:cs typeface="Arial" panose="020B0604020202020204" pitchFamily="34" charset="0"/>
              </a:defRPr>
            </a:lvl1pPr>
            <a:lvl2pPr marL="640080" indent="-182880" algn="l" defTabSz="457200" rtl="0" eaLnBrk="1" latinLnBrk="0" hangingPunct="1">
              <a:lnSpc>
                <a:spcPct val="90000"/>
              </a:lnSpc>
              <a:spcBef>
                <a:spcPts val="600"/>
              </a:spcBef>
              <a:spcAft>
                <a:spcPts val="600"/>
              </a:spcAft>
              <a:buFont typeface="Calibri" panose="020F0502020204030204" pitchFamily="34" charset="0"/>
              <a:buChar char="­"/>
              <a:defRPr sz="2000" kern="1200">
                <a:solidFill>
                  <a:schemeClr val="tx1"/>
                </a:solidFill>
                <a:latin typeface="+mj-lt"/>
                <a:ea typeface="+mn-ea"/>
                <a:cs typeface="Arial" panose="020B0604020202020204" pitchFamily="34" charset="0"/>
              </a:defRPr>
            </a:lvl2pPr>
            <a:lvl3pPr marL="1143000" indent="-228600" algn="l" defTabSz="457200" rtl="0" eaLnBrk="1" latinLnBrk="0" hangingPunct="1">
              <a:lnSpc>
                <a:spcPct val="90000"/>
              </a:lnSpc>
              <a:spcBef>
                <a:spcPts val="600"/>
              </a:spcBef>
              <a:spcAft>
                <a:spcPts val="600"/>
              </a:spcAft>
              <a:buFont typeface="Arial"/>
              <a:buChar char="•"/>
              <a:defRPr sz="1800" kern="1200">
                <a:solidFill>
                  <a:schemeClr val="tx1"/>
                </a:solidFill>
                <a:latin typeface="+mj-lt"/>
                <a:ea typeface="+mn-ea"/>
                <a:cs typeface="Arial" panose="020B0604020202020204" pitchFamily="34" charset="0"/>
              </a:defRPr>
            </a:lvl3pPr>
            <a:lvl4pPr marL="1600200" indent="-228600" algn="l" defTabSz="457200" rtl="0" eaLnBrk="1" latinLnBrk="0" hangingPunct="1">
              <a:lnSpc>
                <a:spcPct val="90000"/>
              </a:lnSpc>
              <a:spcBef>
                <a:spcPts val="600"/>
              </a:spcBef>
              <a:spcAft>
                <a:spcPts val="600"/>
              </a:spcAft>
              <a:buSzPct val="80000"/>
              <a:buFont typeface="Wingdings" charset="2"/>
              <a:buChar char="§"/>
              <a:defRPr sz="1600" kern="1200">
                <a:solidFill>
                  <a:schemeClr val="tx1"/>
                </a:solidFill>
                <a:latin typeface="+mj-lt"/>
                <a:ea typeface="+mn-ea"/>
                <a:cs typeface="Arial" panose="020B0604020202020204" pitchFamily="34" charset="0"/>
              </a:defRPr>
            </a:lvl4pPr>
            <a:lvl5pPr marL="2057400" indent="-228600" algn="l" defTabSz="457200" rtl="0" eaLnBrk="1" latinLnBrk="0" hangingPunct="1">
              <a:lnSpc>
                <a:spcPct val="90000"/>
              </a:lnSpc>
              <a:spcBef>
                <a:spcPts val="600"/>
              </a:spcBef>
              <a:spcAft>
                <a:spcPts val="600"/>
              </a:spcAft>
              <a:buSzPct val="75000"/>
              <a:buFont typeface="Courier New"/>
              <a:buChar char="o"/>
              <a:defRPr sz="1600" kern="1200">
                <a:solidFill>
                  <a:schemeClr val="tx1"/>
                </a:solidFill>
                <a:latin typeface="+mj-lt"/>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200"/>
              </a:spcBef>
              <a:spcAft>
                <a:spcPts val="200"/>
              </a:spcAft>
              <a:buNone/>
            </a:pPr>
            <a:r>
              <a:rPr lang="en-US" sz="1600" b="1" dirty="0">
                <a:latin typeface="Calibri" panose="020F0502020204030204" pitchFamily="34" charset="0"/>
              </a:rPr>
              <a:t>Continuously Monitor impact and outcomes of program changes to ensure no reduction in patient safety/increase in failure rates.</a:t>
            </a:r>
          </a:p>
        </p:txBody>
      </p:sp>
      <p:cxnSp>
        <p:nvCxnSpPr>
          <p:cNvPr id="13" name="Straight Connector 12">
            <a:extLst>
              <a:ext uri="{FF2B5EF4-FFF2-40B4-BE49-F238E27FC236}">
                <a16:creationId xmlns:a16="http://schemas.microsoft.com/office/drawing/2014/main" id="{03BC8BC0-D6C6-40F7-AE28-150790192A8D}"/>
              </a:ext>
            </a:extLst>
          </p:cNvPr>
          <p:cNvCxnSpPr>
            <a:cxnSpLocks/>
          </p:cNvCxnSpPr>
          <p:nvPr/>
        </p:nvCxnSpPr>
        <p:spPr>
          <a:xfrm flipV="1">
            <a:off x="2243469" y="3871798"/>
            <a:ext cx="6506068" cy="14843"/>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BB28EA8-CADA-44F7-B97E-6AAB007C05CF}"/>
              </a:ext>
            </a:extLst>
          </p:cNvPr>
          <p:cNvCxnSpPr>
            <a:cxnSpLocks/>
          </p:cNvCxnSpPr>
          <p:nvPr/>
        </p:nvCxnSpPr>
        <p:spPr>
          <a:xfrm>
            <a:off x="2243469" y="3335284"/>
            <a:ext cx="6511662"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6F0842F0-1B30-47B3-9594-99D80B7D843A}"/>
              </a:ext>
            </a:extLst>
          </p:cNvPr>
          <p:cNvSpPr/>
          <p:nvPr/>
        </p:nvSpPr>
        <p:spPr>
          <a:xfrm>
            <a:off x="1353513" y="789540"/>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1</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a:extLst>
              <a:ext uri="{FF2B5EF4-FFF2-40B4-BE49-F238E27FC236}">
                <a16:creationId xmlns:a16="http://schemas.microsoft.com/office/drawing/2014/main" id="{47244B66-FE8F-4557-9B36-3E37C1156B1F}"/>
              </a:ext>
            </a:extLst>
          </p:cNvPr>
          <p:cNvSpPr/>
          <p:nvPr/>
        </p:nvSpPr>
        <p:spPr>
          <a:xfrm>
            <a:off x="1351514" y="18026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2</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a:extLst>
              <a:ext uri="{FF2B5EF4-FFF2-40B4-BE49-F238E27FC236}">
                <a16:creationId xmlns:a16="http://schemas.microsoft.com/office/drawing/2014/main" id="{5A62EC0D-0CDD-46A8-A070-610B48334AD6}"/>
              </a:ext>
            </a:extLst>
          </p:cNvPr>
          <p:cNvSpPr/>
          <p:nvPr/>
        </p:nvSpPr>
        <p:spPr>
          <a:xfrm>
            <a:off x="1356241" y="2841322"/>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3</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22" name="Rectangle 21">
            <a:extLst>
              <a:ext uri="{FF2B5EF4-FFF2-40B4-BE49-F238E27FC236}">
                <a16:creationId xmlns:a16="http://schemas.microsoft.com/office/drawing/2014/main" id="{A1549CD8-D1CE-4362-A3C9-6C437593CCE2}"/>
              </a:ext>
            </a:extLst>
          </p:cNvPr>
          <p:cNvSpPr/>
          <p:nvPr/>
        </p:nvSpPr>
        <p:spPr>
          <a:xfrm>
            <a:off x="1360968" y="3485793"/>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4</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
        <p:nvSpPr>
          <p:cNvPr id="24" name="Rectangle 23">
            <a:extLst>
              <a:ext uri="{FF2B5EF4-FFF2-40B4-BE49-F238E27FC236}">
                <a16:creationId xmlns:a16="http://schemas.microsoft.com/office/drawing/2014/main" id="{9BFDE575-7450-476C-A5E7-8F8FEF22F084}"/>
              </a:ext>
            </a:extLst>
          </p:cNvPr>
          <p:cNvSpPr/>
          <p:nvPr/>
        </p:nvSpPr>
        <p:spPr>
          <a:xfrm>
            <a:off x="1360969" y="4129763"/>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5</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14981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Right)">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2DEC8-FBAE-422C-A13B-505211FB5659}"/>
              </a:ext>
            </a:extLst>
          </p:cNvPr>
          <p:cNvSpPr>
            <a:spLocks noGrp="1"/>
          </p:cNvSpPr>
          <p:nvPr>
            <p:ph idx="1"/>
          </p:nvPr>
        </p:nvSpPr>
        <p:spPr>
          <a:xfrm>
            <a:off x="455702" y="899965"/>
            <a:ext cx="8232597" cy="3657600"/>
          </a:xfrm>
        </p:spPr>
        <p:txBody>
          <a:bodyPr/>
          <a:lstStyle/>
          <a:p>
            <a:pPr>
              <a:spcBef>
                <a:spcPts val="800"/>
              </a:spcBef>
              <a:spcAft>
                <a:spcPts val="800"/>
              </a:spcAft>
              <a:buClr>
                <a:srgbClr val="F38B00"/>
              </a:buClr>
            </a:pPr>
            <a:r>
              <a:rPr lang="en-US" dirty="0">
                <a:solidFill>
                  <a:schemeClr val="bg1">
                    <a:lumMod val="65000"/>
                  </a:schemeClr>
                </a:solidFill>
              </a:rPr>
              <a:t>Review history of AEM</a:t>
            </a:r>
          </a:p>
          <a:p>
            <a:pPr>
              <a:spcBef>
                <a:spcPts val="800"/>
              </a:spcBef>
              <a:spcAft>
                <a:spcPts val="800"/>
              </a:spcAft>
            </a:pPr>
            <a:r>
              <a:rPr lang="en-US" dirty="0">
                <a:solidFill>
                  <a:schemeClr val="bg1">
                    <a:lumMod val="65000"/>
                  </a:schemeClr>
                </a:solidFill>
              </a:rPr>
              <a:t>Review requirements of an AEM program</a:t>
            </a:r>
          </a:p>
          <a:p>
            <a:pPr>
              <a:spcBef>
                <a:spcPts val="800"/>
              </a:spcBef>
              <a:spcAft>
                <a:spcPts val="800"/>
              </a:spcAft>
            </a:pPr>
            <a:r>
              <a:rPr lang="en-US" dirty="0">
                <a:solidFill>
                  <a:schemeClr val="bg1">
                    <a:lumMod val="65000"/>
                  </a:schemeClr>
                </a:solidFill>
              </a:rPr>
              <a:t>Discuss benefits of an AEM program</a:t>
            </a:r>
          </a:p>
          <a:p>
            <a:pPr>
              <a:spcBef>
                <a:spcPts val="800"/>
              </a:spcBef>
              <a:spcAft>
                <a:spcPts val="800"/>
              </a:spcAft>
            </a:pPr>
            <a:r>
              <a:rPr lang="en-US" dirty="0">
                <a:solidFill>
                  <a:schemeClr val="bg1">
                    <a:lumMod val="65000"/>
                  </a:schemeClr>
                </a:solidFill>
              </a:rPr>
              <a:t>Review how to implement an AEM program</a:t>
            </a:r>
          </a:p>
          <a:p>
            <a:pPr>
              <a:spcBef>
                <a:spcPts val="800"/>
              </a:spcBef>
              <a:spcAft>
                <a:spcPts val="800"/>
              </a:spcAft>
            </a:pPr>
            <a:r>
              <a:rPr lang="en-US" dirty="0"/>
              <a:t>Review the criticality of having good data</a:t>
            </a:r>
          </a:p>
          <a:p>
            <a:pPr>
              <a:spcBef>
                <a:spcPts val="800"/>
              </a:spcBef>
              <a:spcAft>
                <a:spcPts val="800"/>
              </a:spcAft>
            </a:pPr>
            <a:r>
              <a:rPr lang="en-US" dirty="0">
                <a:solidFill>
                  <a:schemeClr val="bg1">
                    <a:lumMod val="65000"/>
                  </a:schemeClr>
                </a:solidFill>
              </a:rPr>
              <a:t>Review data trends and how to proactively use data to make good maintenance decisions</a:t>
            </a:r>
          </a:p>
        </p:txBody>
      </p:sp>
      <p:cxnSp>
        <p:nvCxnSpPr>
          <p:cNvPr id="5" name="Straight Connector 4">
            <a:extLst>
              <a:ext uri="{FF2B5EF4-FFF2-40B4-BE49-F238E27FC236}">
                <a16:creationId xmlns:a16="http://schemas.microsoft.com/office/drawing/2014/main" id="{295040A1-EE3D-4BDE-A710-E15E84B25148}"/>
              </a:ext>
            </a:extLst>
          </p:cNvPr>
          <p:cNvCxnSpPr>
            <a:cxnSpLocks/>
          </p:cNvCxnSpPr>
          <p:nvPr/>
        </p:nvCxnSpPr>
        <p:spPr>
          <a:xfrm>
            <a:off x="376189" y="3353129"/>
            <a:ext cx="8110781" cy="0"/>
          </a:xfrm>
          <a:prstGeom prst="line">
            <a:avLst/>
          </a:prstGeom>
          <a:ln>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228600" y="228600"/>
            <a:ext cx="8686800" cy="731520"/>
          </a:xfrm>
        </p:spPr>
        <p:txBody>
          <a:bodyPr/>
          <a:lstStyle/>
          <a:p>
            <a:r>
              <a:rPr lang="en-GB" dirty="0"/>
              <a:t>Objectives</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189"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©2019</a:t>
            </a:r>
          </a:p>
        </p:txBody>
      </p:sp>
    </p:spTree>
    <p:extLst>
      <p:ext uri="{BB962C8B-B14F-4D97-AF65-F5344CB8AC3E}">
        <p14:creationId xmlns:p14="http://schemas.microsoft.com/office/powerpoint/2010/main" val="1645432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2E281BF-2E5D-4E70-BD89-0172C4E93A12}"/>
              </a:ext>
            </a:extLst>
          </p:cNvPr>
          <p:cNvGraphicFramePr>
            <a:graphicFrameLocks noGrp="1"/>
          </p:cNvGraphicFramePr>
          <p:nvPr>
            <p:ph idx="1"/>
            <p:extLst>
              <p:ext uri="{D42A27DB-BD31-4B8C-83A1-F6EECF244321}">
                <p14:modId xmlns:p14="http://schemas.microsoft.com/office/powerpoint/2010/main" val="3981677946"/>
              </p:ext>
            </p:extLst>
          </p:nvPr>
        </p:nvGraphicFramePr>
        <p:xfrm>
          <a:off x="107092" y="1441622"/>
          <a:ext cx="8954528" cy="2530408"/>
        </p:xfrm>
        <a:graphic>
          <a:graphicData uri="http://schemas.openxmlformats.org/drawingml/2006/table">
            <a:tbl>
              <a:tblPr/>
              <a:tblGrid>
                <a:gridCol w="2052853">
                  <a:extLst>
                    <a:ext uri="{9D8B030D-6E8A-4147-A177-3AD203B41FA5}">
                      <a16:colId xmlns:a16="http://schemas.microsoft.com/office/drawing/2014/main" val="4003414995"/>
                    </a:ext>
                  </a:extLst>
                </a:gridCol>
                <a:gridCol w="445869">
                  <a:extLst>
                    <a:ext uri="{9D8B030D-6E8A-4147-A177-3AD203B41FA5}">
                      <a16:colId xmlns:a16="http://schemas.microsoft.com/office/drawing/2014/main" val="2676981275"/>
                    </a:ext>
                  </a:extLst>
                </a:gridCol>
                <a:gridCol w="445869">
                  <a:extLst>
                    <a:ext uri="{9D8B030D-6E8A-4147-A177-3AD203B41FA5}">
                      <a16:colId xmlns:a16="http://schemas.microsoft.com/office/drawing/2014/main" val="3362275131"/>
                    </a:ext>
                  </a:extLst>
                </a:gridCol>
                <a:gridCol w="464445">
                  <a:extLst>
                    <a:ext uri="{9D8B030D-6E8A-4147-A177-3AD203B41FA5}">
                      <a16:colId xmlns:a16="http://schemas.microsoft.com/office/drawing/2014/main" val="1804151182"/>
                    </a:ext>
                  </a:extLst>
                </a:gridCol>
                <a:gridCol w="520179">
                  <a:extLst>
                    <a:ext uri="{9D8B030D-6E8A-4147-A177-3AD203B41FA5}">
                      <a16:colId xmlns:a16="http://schemas.microsoft.com/office/drawing/2014/main" val="196470972"/>
                    </a:ext>
                  </a:extLst>
                </a:gridCol>
                <a:gridCol w="445869">
                  <a:extLst>
                    <a:ext uri="{9D8B030D-6E8A-4147-A177-3AD203B41FA5}">
                      <a16:colId xmlns:a16="http://schemas.microsoft.com/office/drawing/2014/main" val="3554539488"/>
                    </a:ext>
                  </a:extLst>
                </a:gridCol>
                <a:gridCol w="492313">
                  <a:extLst>
                    <a:ext uri="{9D8B030D-6E8A-4147-A177-3AD203B41FA5}">
                      <a16:colId xmlns:a16="http://schemas.microsoft.com/office/drawing/2014/main" val="117746505"/>
                    </a:ext>
                  </a:extLst>
                </a:gridCol>
                <a:gridCol w="445869">
                  <a:extLst>
                    <a:ext uri="{9D8B030D-6E8A-4147-A177-3AD203B41FA5}">
                      <a16:colId xmlns:a16="http://schemas.microsoft.com/office/drawing/2014/main" val="3959859967"/>
                    </a:ext>
                  </a:extLst>
                </a:gridCol>
                <a:gridCol w="445869">
                  <a:extLst>
                    <a:ext uri="{9D8B030D-6E8A-4147-A177-3AD203B41FA5}">
                      <a16:colId xmlns:a16="http://schemas.microsoft.com/office/drawing/2014/main" val="3378162552"/>
                    </a:ext>
                  </a:extLst>
                </a:gridCol>
                <a:gridCol w="445869">
                  <a:extLst>
                    <a:ext uri="{9D8B030D-6E8A-4147-A177-3AD203B41FA5}">
                      <a16:colId xmlns:a16="http://schemas.microsoft.com/office/drawing/2014/main" val="2969845274"/>
                    </a:ext>
                  </a:extLst>
                </a:gridCol>
                <a:gridCol w="520179">
                  <a:extLst>
                    <a:ext uri="{9D8B030D-6E8A-4147-A177-3AD203B41FA5}">
                      <a16:colId xmlns:a16="http://schemas.microsoft.com/office/drawing/2014/main" val="3493776633"/>
                    </a:ext>
                  </a:extLst>
                </a:gridCol>
                <a:gridCol w="445869">
                  <a:extLst>
                    <a:ext uri="{9D8B030D-6E8A-4147-A177-3AD203B41FA5}">
                      <a16:colId xmlns:a16="http://schemas.microsoft.com/office/drawing/2014/main" val="2330260223"/>
                    </a:ext>
                  </a:extLst>
                </a:gridCol>
                <a:gridCol w="445869">
                  <a:extLst>
                    <a:ext uri="{9D8B030D-6E8A-4147-A177-3AD203B41FA5}">
                      <a16:colId xmlns:a16="http://schemas.microsoft.com/office/drawing/2014/main" val="168859502"/>
                    </a:ext>
                  </a:extLst>
                </a:gridCol>
                <a:gridCol w="445869">
                  <a:extLst>
                    <a:ext uri="{9D8B030D-6E8A-4147-A177-3AD203B41FA5}">
                      <a16:colId xmlns:a16="http://schemas.microsoft.com/office/drawing/2014/main" val="1724113821"/>
                    </a:ext>
                  </a:extLst>
                </a:gridCol>
                <a:gridCol w="445869">
                  <a:extLst>
                    <a:ext uri="{9D8B030D-6E8A-4147-A177-3AD203B41FA5}">
                      <a16:colId xmlns:a16="http://schemas.microsoft.com/office/drawing/2014/main" val="481352175"/>
                    </a:ext>
                  </a:extLst>
                </a:gridCol>
                <a:gridCol w="445869">
                  <a:extLst>
                    <a:ext uri="{9D8B030D-6E8A-4147-A177-3AD203B41FA5}">
                      <a16:colId xmlns:a16="http://schemas.microsoft.com/office/drawing/2014/main" val="2331446870"/>
                    </a:ext>
                  </a:extLst>
                </a:gridCol>
              </a:tblGrid>
              <a:tr h="987646">
                <a:tc>
                  <a:txBody>
                    <a:bodyPr/>
                    <a:lstStyle/>
                    <a:p>
                      <a:pPr algn="ctr" fontAlgn="ctr"/>
                      <a:r>
                        <a:rPr lang="en-US" sz="600" b="1" i="0" u="none" strike="noStrike" dirty="0">
                          <a:solidFill>
                            <a:schemeClr val="bg1"/>
                          </a:solidFill>
                          <a:effectLst/>
                          <a:latin typeface="ARIAL" panose="020B0604020202020204" pitchFamily="34" charset="0"/>
                        </a:rPr>
                        <a:t>Device Category</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a:solidFill>
                            <a:schemeClr val="bg1"/>
                          </a:solidFill>
                          <a:effectLst/>
                          <a:latin typeface="ARIAL" panose="020B0604020202020204" pitchFamily="34" charset="0"/>
                        </a:rPr>
                        <a:t>Baseline Inventory (12/31/09)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a:solidFill>
                            <a:schemeClr val="bg1"/>
                          </a:solidFill>
                          <a:effectLst/>
                          <a:latin typeface="ARIAL" panose="020B0604020202020204" pitchFamily="34" charset="0"/>
                        </a:rPr>
                        <a:t>36 month Baseline Work Order Count</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a:solidFill>
                            <a:schemeClr val="bg1"/>
                          </a:solidFill>
                          <a:effectLst/>
                          <a:latin typeface="ARIAL" panose="020B0604020202020204" pitchFamily="34" charset="0"/>
                        </a:rPr>
                        <a:t>36 month history</a:t>
                      </a:r>
                      <a:br>
                        <a:rPr lang="en-US" sz="600" b="1" i="0" u="none" strike="noStrike">
                          <a:solidFill>
                            <a:schemeClr val="bg1"/>
                          </a:solidFill>
                          <a:effectLst/>
                          <a:latin typeface="ARIAL" panose="020B0604020202020204" pitchFamily="34" charset="0"/>
                        </a:rPr>
                      </a:br>
                      <a:r>
                        <a:rPr lang="en-US" sz="600" b="1" i="0" u="none" strike="noStrike">
                          <a:solidFill>
                            <a:schemeClr val="bg1"/>
                          </a:solidFill>
                          <a:effectLst/>
                          <a:latin typeface="ARIAL" panose="020B0604020202020204" pitchFamily="34" charset="0"/>
                        </a:rPr>
                        <a:t>Corrective </a:t>
                      </a:r>
                      <a:br>
                        <a:rPr lang="en-US" sz="600" b="1" i="0" u="none" strike="noStrike">
                          <a:solidFill>
                            <a:schemeClr val="bg1"/>
                          </a:solidFill>
                          <a:effectLst/>
                          <a:latin typeface="ARIAL" panose="020B0604020202020204" pitchFamily="34" charset="0"/>
                        </a:rPr>
                      </a:br>
                      <a:r>
                        <a:rPr lang="en-US" sz="600" b="1" i="0" u="none" strike="noStrike">
                          <a:solidFill>
                            <a:schemeClr val="bg1"/>
                          </a:solidFill>
                          <a:effectLst/>
                          <a:latin typeface="ARIAL" panose="020B0604020202020204" pitchFamily="34" charset="0"/>
                        </a:rPr>
                        <a:t>Hours (1/1/07 - 12/31/09)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Total Corrective</a:t>
                      </a:r>
                      <a:br>
                        <a:rPr lang="en-US" sz="600" b="1" i="0" u="none" strike="noStrike" dirty="0">
                          <a:solidFill>
                            <a:schemeClr val="bg1"/>
                          </a:solidFill>
                          <a:effectLst/>
                          <a:latin typeface="Arial" panose="020B0604020202020204" pitchFamily="34" charset="0"/>
                        </a:rPr>
                      </a:br>
                      <a:r>
                        <a:rPr lang="en-US" sz="600" b="1" i="0" u="none" strike="noStrike" dirty="0">
                          <a:solidFill>
                            <a:schemeClr val="bg1"/>
                          </a:solidFill>
                          <a:effectLst/>
                          <a:latin typeface="Arial" panose="020B0604020202020204" pitchFamily="34" charset="0"/>
                        </a:rPr>
                        <a:t>Hours in a year (12/31/09)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Baseline Failure Rate</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Prior Year's Failure Rate</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a:solidFill>
                            <a:schemeClr val="bg1"/>
                          </a:solidFill>
                          <a:effectLst/>
                          <a:latin typeface="ARIAL" panose="020B0604020202020204" pitchFamily="34" charset="0"/>
                        </a:rPr>
                        <a:t>Current Failure Rate</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Failure Rate Change - </a:t>
                      </a:r>
                      <a:br>
                        <a:rPr lang="en-US" sz="600" b="1" i="0" u="none" strike="noStrike" dirty="0">
                          <a:solidFill>
                            <a:schemeClr val="bg1"/>
                          </a:solidFill>
                          <a:effectLst/>
                          <a:latin typeface="ARIAL" panose="020B0604020202020204" pitchFamily="34" charset="0"/>
                        </a:rPr>
                      </a:br>
                      <a:r>
                        <a:rPr lang="en-US" sz="600" b="1" i="0" u="none" strike="noStrike" dirty="0">
                          <a:solidFill>
                            <a:schemeClr val="bg1"/>
                          </a:solidFill>
                          <a:effectLst/>
                          <a:latin typeface="ARIAL" panose="020B0604020202020204" pitchFamily="34" charset="0"/>
                        </a:rPr>
                        <a:t>Last Year vs Current</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Last Review Date</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Regulatory Mandated Frequency Y/N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a:solidFill>
                            <a:schemeClr val="bg1"/>
                          </a:solidFill>
                          <a:effectLst/>
                          <a:latin typeface="Arial" panose="020B0604020202020204" pitchFamily="34" charset="0"/>
                        </a:rPr>
                        <a:t>Current #</a:t>
                      </a:r>
                      <a:br>
                        <a:rPr lang="en-US" sz="600" b="1" i="0" u="none" strike="noStrike">
                          <a:solidFill>
                            <a:schemeClr val="bg1"/>
                          </a:solidFill>
                          <a:effectLst/>
                          <a:latin typeface="Arial" panose="020B0604020202020204" pitchFamily="34" charset="0"/>
                        </a:rPr>
                      </a:br>
                      <a:r>
                        <a:rPr lang="en-US" sz="600" b="1" i="0" u="none" strike="noStrike">
                          <a:solidFill>
                            <a:schemeClr val="bg1"/>
                          </a:solidFill>
                          <a:effectLst/>
                          <a:latin typeface="Arial" panose="020B0604020202020204" pitchFamily="34" charset="0"/>
                        </a:rPr>
                        <a:t>PMs Per Year </a:t>
                      </a:r>
                      <a:br>
                        <a:rPr lang="en-US" sz="600" b="1" i="0" u="none" strike="noStrike">
                          <a:solidFill>
                            <a:schemeClr val="bg1"/>
                          </a:solidFill>
                          <a:effectLst/>
                          <a:latin typeface="Arial" panose="020B0604020202020204" pitchFamily="34" charset="0"/>
                        </a:rPr>
                      </a:br>
                      <a:endParaRPr lang="en-US" sz="600" b="1" i="0" u="none" strike="noStrike">
                        <a:solidFill>
                          <a:schemeClr val="bg1"/>
                        </a:solidFill>
                        <a:effectLst/>
                        <a:latin typeface="Arial" panose="020B0604020202020204" pitchFamily="34" charset="0"/>
                      </a:endParaRP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Adjusted #</a:t>
                      </a:r>
                      <a:br>
                        <a:rPr lang="en-US" sz="600" b="1" i="0" u="none" strike="noStrike" dirty="0">
                          <a:solidFill>
                            <a:schemeClr val="bg1"/>
                          </a:solidFill>
                          <a:effectLst/>
                          <a:latin typeface="Arial" panose="020B0604020202020204" pitchFamily="34" charset="0"/>
                        </a:rPr>
                      </a:br>
                      <a:r>
                        <a:rPr lang="en-US" sz="600" b="1" i="0" u="none" strike="noStrike" dirty="0">
                          <a:solidFill>
                            <a:schemeClr val="bg1"/>
                          </a:solidFill>
                          <a:effectLst/>
                          <a:latin typeface="Arial" panose="020B0604020202020204" pitchFamily="34" charset="0"/>
                        </a:rPr>
                        <a:t>PMs </a:t>
                      </a:r>
                      <a:br>
                        <a:rPr lang="en-US" sz="600" b="1" i="0" u="none" strike="noStrike" dirty="0">
                          <a:solidFill>
                            <a:schemeClr val="bg1"/>
                          </a:solidFill>
                          <a:effectLst/>
                          <a:latin typeface="Arial" panose="020B0604020202020204" pitchFamily="34" charset="0"/>
                        </a:rPr>
                      </a:br>
                      <a:r>
                        <a:rPr lang="en-US" sz="600" b="1" i="0" u="none" strike="noStrike" dirty="0">
                          <a:solidFill>
                            <a:schemeClr val="bg1"/>
                          </a:solidFill>
                          <a:effectLst/>
                          <a:latin typeface="Arial" panose="020B0604020202020204" pitchFamily="34" charset="0"/>
                        </a:rPr>
                        <a:t>Per Year (.67 = 18 months)</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a:solidFill>
                            <a:schemeClr val="bg1"/>
                          </a:solidFill>
                          <a:effectLst/>
                          <a:latin typeface="Arial" panose="020B0604020202020204" pitchFamily="34" charset="0"/>
                        </a:rPr>
                        <a:t>Current Total Annual PM Hours</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Adjusted Annual PM Hours</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tc>
                  <a:txBody>
                    <a:bodyPr/>
                    <a:lstStyle/>
                    <a:p>
                      <a:pPr algn="ctr" fontAlgn="ctr"/>
                      <a:r>
                        <a:rPr lang="en-US" sz="600" b="1" i="0" u="none" strike="noStrike" dirty="0">
                          <a:solidFill>
                            <a:schemeClr val="bg1"/>
                          </a:solidFill>
                          <a:effectLst/>
                          <a:latin typeface="ARIAL" panose="020B0604020202020204" pitchFamily="34" charset="0"/>
                        </a:rPr>
                        <a:t>Annual PM Hours Change</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4C8"/>
                    </a:solidFill>
                  </a:tcPr>
                </a:tc>
                <a:extLst>
                  <a:ext uri="{0D108BD9-81ED-4DB2-BD59-A6C34878D82A}">
                    <a16:rowId xmlns:a16="http://schemas.microsoft.com/office/drawing/2014/main" val="3898355237"/>
                  </a:ext>
                </a:extLst>
              </a:tr>
              <a:tr h="169311">
                <a:tc>
                  <a:txBody>
                    <a:bodyPr/>
                    <a:lstStyle/>
                    <a:p>
                      <a:pPr algn="l"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dirty="0">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 </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1177902641"/>
                  </a:ext>
                </a:extLst>
              </a:tr>
              <a:tr h="48928">
                <a:tc>
                  <a:txBody>
                    <a:bodyPr/>
                    <a:lstStyle/>
                    <a:p>
                      <a:pPr algn="l" fontAlgn="ctr"/>
                      <a:r>
                        <a:rPr lang="en-US" sz="600" b="0" i="0" u="none" strike="noStrike">
                          <a:solidFill>
                            <a:srgbClr val="000000"/>
                          </a:solidFill>
                          <a:effectLst/>
                          <a:latin typeface="ARIAL" panose="020B0604020202020204" pitchFamily="34" charset="0"/>
                        </a:rPr>
                        <a:t>Air Cleaner, Particulate, Germicidal, UV</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2</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709670936"/>
                  </a:ext>
                </a:extLst>
              </a:tr>
              <a:tr h="169311">
                <a:tc>
                  <a:txBody>
                    <a:bodyPr/>
                    <a:lstStyle/>
                    <a:p>
                      <a:pPr algn="l" fontAlgn="ctr"/>
                      <a:r>
                        <a:rPr lang="en-US" sz="600" b="0" i="0" u="none" strike="noStrike">
                          <a:solidFill>
                            <a:srgbClr val="000000"/>
                          </a:solidFill>
                          <a:effectLst/>
                          <a:latin typeface="ARIAL" panose="020B0604020202020204" pitchFamily="34" charset="0"/>
                        </a:rPr>
                        <a:t>Air Cleaner, Particulate, High-Efficiency Filter</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4</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0.2</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130681643"/>
                  </a:ext>
                </a:extLst>
              </a:tr>
              <a:tr h="169311">
                <a:tc>
                  <a:txBody>
                    <a:bodyPr/>
                    <a:lstStyle/>
                    <a:p>
                      <a:pPr algn="l" fontAlgn="ctr"/>
                      <a:r>
                        <a:rPr lang="en-US" sz="600" b="0" i="0" u="none" strike="noStrike">
                          <a:solidFill>
                            <a:srgbClr val="000000"/>
                          </a:solidFill>
                          <a:effectLst/>
                          <a:latin typeface="ARIAL" panose="020B0604020202020204" pitchFamily="34" charset="0"/>
                        </a:rPr>
                        <a:t>Alarm, Occupancy, Bed</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639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1,515</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897</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353</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6.59%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0.5</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3623017083"/>
                  </a:ext>
                </a:extLst>
              </a:tr>
              <a:tr h="169311">
                <a:tc>
                  <a:txBody>
                    <a:bodyPr/>
                    <a:lstStyle/>
                    <a:p>
                      <a:pPr algn="l" fontAlgn="ctr"/>
                      <a:r>
                        <a:rPr lang="en-US" sz="600" b="0" i="0" u="none" strike="noStrike">
                          <a:solidFill>
                            <a:srgbClr val="000000"/>
                          </a:solidFill>
                          <a:effectLst/>
                          <a:latin typeface="ARIAL" panose="020B0604020202020204" pitchFamily="34" charset="0"/>
                        </a:rPr>
                        <a:t>Amalgamator</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5</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462679184"/>
                  </a:ext>
                </a:extLst>
              </a:tr>
              <a:tr h="261021">
                <a:tc>
                  <a:txBody>
                    <a:bodyPr/>
                    <a:lstStyle/>
                    <a:p>
                      <a:pPr algn="l" fontAlgn="ctr"/>
                      <a:r>
                        <a:rPr lang="en-US" sz="600" b="0" i="0" u="none" strike="noStrike">
                          <a:solidFill>
                            <a:srgbClr val="000000"/>
                          </a:solidFill>
                          <a:effectLst/>
                          <a:latin typeface="ARIAL" panose="020B0604020202020204" pitchFamily="34" charset="0"/>
                        </a:rPr>
                        <a:t>Analyzer, Phys, Middle Ear, Impedance Tympanometry</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115</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81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133</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69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1.96%</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228.1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228.1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3459290078"/>
                  </a:ext>
                </a:extLst>
              </a:tr>
              <a:tr h="169311">
                <a:tc>
                  <a:txBody>
                    <a:bodyPr/>
                    <a:lstStyle/>
                    <a:p>
                      <a:pPr algn="l" fontAlgn="ctr"/>
                      <a:r>
                        <a:rPr lang="en-US" sz="600" b="0" i="0" u="none" strike="noStrike">
                          <a:solidFill>
                            <a:srgbClr val="000000"/>
                          </a:solidFill>
                          <a:effectLst/>
                          <a:latin typeface="ARIAL" panose="020B0604020202020204" pitchFamily="34" charset="0"/>
                        </a:rPr>
                        <a:t>Analyzer, Phys, Neuro Musc Funct, Body Motion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20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56</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180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110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7.78%</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7.6</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10.0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2.45</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3779692784"/>
                  </a:ext>
                </a:extLst>
              </a:tr>
              <a:tr h="169311">
                <a:tc>
                  <a:txBody>
                    <a:bodyPr/>
                    <a:lstStyle/>
                    <a:p>
                      <a:pPr algn="l" fontAlgn="ctr"/>
                      <a:r>
                        <a:rPr lang="en-US" sz="600" b="0" i="0" u="none" strike="noStrike">
                          <a:solidFill>
                            <a:srgbClr val="000000"/>
                          </a:solidFill>
                          <a:effectLst/>
                          <a:latin typeface="ARIAL" panose="020B0604020202020204" pitchFamily="34" charset="0"/>
                        </a:rPr>
                        <a:t>Analyzer, Phys, Neuromuscular Funct,Posturographic</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3</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12</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11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8</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11.11%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1.5</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1.50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2702970251"/>
                  </a:ext>
                </a:extLst>
              </a:tr>
              <a:tr h="169311">
                <a:tc>
                  <a:txBody>
                    <a:bodyPr/>
                    <a:lstStyle/>
                    <a:p>
                      <a:pPr algn="l" fontAlgn="ctr"/>
                      <a:r>
                        <a:rPr lang="en-US" sz="600" b="0" i="0" u="none" strike="noStrike">
                          <a:solidFill>
                            <a:srgbClr val="000000"/>
                          </a:solidFill>
                          <a:effectLst/>
                          <a:latin typeface="ARIAL" panose="020B0604020202020204" pitchFamily="34" charset="0"/>
                        </a:rPr>
                        <a:t>Analyzer, Phys, Peristaltic Motility, Esophageal</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9</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dirty="0">
                          <a:solidFill>
                            <a:srgbClr val="000000"/>
                          </a:solidFill>
                          <a:effectLst/>
                          <a:latin typeface="ARIAL" panose="020B0604020202020204" pitchFamily="34" charset="0"/>
                        </a:rPr>
                        <a:t>11</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a:solidFill>
                            <a:srgbClr val="000000"/>
                          </a:solidFill>
                          <a:effectLst/>
                          <a:latin typeface="ARIAL" panose="020B0604020202020204" pitchFamily="34" charset="0"/>
                        </a:rPr>
                        <a:t>18</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12</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3.40%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ctr"/>
                      <a:r>
                        <a:rPr lang="en-US" sz="600" b="0" i="0" u="none" strike="noStrike" dirty="0">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FF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tc>
                  <a:txBody>
                    <a:bodyPr/>
                    <a:lstStyle/>
                    <a:p>
                      <a:pPr algn="ctr" fontAlgn="ctr"/>
                      <a:r>
                        <a:rPr lang="en-US" sz="600" b="1" i="0" u="none" strike="noStrike">
                          <a:solidFill>
                            <a:srgbClr val="FF0000"/>
                          </a:solidFill>
                          <a:effectLst/>
                          <a:latin typeface="ARIAL" panose="020B0604020202020204" pitchFamily="34" charset="0"/>
                        </a:rPr>
                        <a:t>Jul-10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N</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a:solidFill>
                            <a:srgbClr val="000000"/>
                          </a:solidFill>
                          <a:effectLst/>
                          <a:latin typeface="ARIAL" panose="020B0604020202020204" pitchFamily="34" charset="0"/>
                        </a:rPr>
                        <a:t>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a:solidFill>
                            <a:srgbClr val="000000"/>
                          </a:solidFill>
                          <a:effectLst/>
                          <a:latin typeface="ARIAL" panose="020B0604020202020204" pitchFamily="34" charset="0"/>
                        </a:rPr>
                        <a:t>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1" i="0" u="none" strike="noStrike" dirty="0">
                          <a:solidFill>
                            <a:srgbClr val="000000"/>
                          </a:solidFill>
                          <a:effectLst/>
                          <a:latin typeface="Arial" panose="020B0604020202020204" pitchFamily="34" charset="0"/>
                        </a:rPr>
                        <a:t>0.00</a:t>
                      </a:r>
                    </a:p>
                  </a:txBody>
                  <a:tcPr marL="5124" marR="5124" marT="51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AB"/>
                    </a:solidFill>
                  </a:tcPr>
                </a:tc>
                <a:extLst>
                  <a:ext uri="{0D108BD9-81ED-4DB2-BD59-A6C34878D82A}">
                    <a16:rowId xmlns:a16="http://schemas.microsoft.com/office/drawing/2014/main" val="3876410905"/>
                  </a:ext>
                </a:extLst>
              </a:tr>
            </a:tbl>
          </a:graphicData>
        </a:graphic>
      </p:graphicFrame>
      <p:sp>
        <p:nvSpPr>
          <p:cNvPr id="5" name="Title 1">
            <a:extLst>
              <a:ext uri="{FF2B5EF4-FFF2-40B4-BE49-F238E27FC236}">
                <a16:creationId xmlns:a16="http://schemas.microsoft.com/office/drawing/2014/main" id="{D1C02E2F-2839-4AFA-8C50-C60B8104D71D}"/>
              </a:ext>
            </a:extLst>
          </p:cNvPr>
          <p:cNvSpPr txBox="1">
            <a:spLocks/>
          </p:cNvSpPr>
          <p:nvPr/>
        </p:nvSpPr>
        <p:spPr>
          <a:xfrm>
            <a:off x="148856" y="300309"/>
            <a:ext cx="9409807"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300" dirty="0">
                <a:latin typeface="Calibri" panose="020F0502020204030204" pitchFamily="34" charset="0"/>
              </a:rPr>
              <a:t>Planned Maintenance Assessment Table</a:t>
            </a:r>
          </a:p>
        </p:txBody>
      </p:sp>
      <p:sp>
        <p:nvSpPr>
          <p:cNvPr id="9" name="Rectangle 8">
            <a:extLst>
              <a:ext uri="{FF2B5EF4-FFF2-40B4-BE49-F238E27FC236}">
                <a16:creationId xmlns:a16="http://schemas.microsoft.com/office/drawing/2014/main" id="{3FC73D5A-A5ED-420D-A676-A4723AF4EFDC}"/>
              </a:ext>
            </a:extLst>
          </p:cNvPr>
          <p:cNvSpPr/>
          <p:nvPr/>
        </p:nvSpPr>
        <p:spPr>
          <a:xfrm>
            <a:off x="8289631" y="209291"/>
            <a:ext cx="1041991" cy="830997"/>
          </a:xfrm>
          <a:prstGeom prst="rect">
            <a:avLst/>
          </a:prstGeom>
        </p:spPr>
        <p:txBody>
          <a:bodyPr wrap="square">
            <a:spAutoFit/>
          </a:bodyPr>
          <a:lstStyle/>
          <a:p>
            <a:pPr algn="ctr">
              <a:buClr>
                <a:srgbClr val="F38B00"/>
              </a:buClr>
            </a:pPr>
            <a:r>
              <a:rPr lang="en-US" sz="2800" b="1" dirty="0">
                <a:solidFill>
                  <a:srgbClr val="F38B00"/>
                </a:solidFill>
                <a:latin typeface="Roboto" panose="02000000000000000000" pitchFamily="2" charset="0"/>
                <a:ea typeface="Roboto" panose="02000000000000000000" pitchFamily="2" charset="0"/>
                <a:cs typeface="Roboto" panose="02000000000000000000" pitchFamily="2" charset="0"/>
              </a:rPr>
              <a:t>5</a:t>
            </a:r>
          </a:p>
          <a:p>
            <a:pPr>
              <a:buClr>
                <a:srgbClr val="F38B00"/>
              </a:buClr>
            </a:pPr>
            <a:endParaRPr lang="en-US" sz="2000" b="1" dirty="0">
              <a:solidFill>
                <a:srgbClr val="F38B0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779240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AD5177-76FD-4F7B-8515-D34CE3440021}"/>
              </a:ext>
            </a:extLst>
          </p:cNvPr>
          <p:cNvSpPr>
            <a:spLocks noGrp="1"/>
          </p:cNvSpPr>
          <p:nvPr>
            <p:ph idx="1"/>
          </p:nvPr>
        </p:nvSpPr>
        <p:spPr>
          <a:xfrm>
            <a:off x="1539025" y="1194486"/>
            <a:ext cx="7149274" cy="3468954"/>
          </a:xfrm>
        </p:spPr>
        <p:txBody>
          <a:bodyPr/>
          <a:lstStyle/>
          <a:p>
            <a:r>
              <a:rPr lang="en-US" dirty="0"/>
              <a:t>1</a:t>
            </a:r>
            <a:r>
              <a:rPr lang="en-US" baseline="30000" dirty="0"/>
              <a:t>st</a:t>
            </a:r>
            <a:r>
              <a:rPr lang="en-US" dirty="0"/>
              <a:t> pass of implementing Failure Rate Analysis to adjust PM intervals</a:t>
            </a:r>
          </a:p>
          <a:p>
            <a:pPr marL="457200" lvl="1" indent="0">
              <a:buNone/>
            </a:pPr>
            <a:r>
              <a:rPr lang="en-US" dirty="0"/>
              <a:t>- Reduced PM time by 3000 hrs.</a:t>
            </a:r>
          </a:p>
          <a:p>
            <a:r>
              <a:rPr lang="en-US" dirty="0"/>
              <a:t>1</a:t>
            </a:r>
            <a:r>
              <a:rPr lang="en-US" baseline="30000" dirty="0"/>
              <a:t>st</a:t>
            </a:r>
            <a:r>
              <a:rPr lang="en-US" dirty="0"/>
              <a:t> pass of increasing PM intervals/procedure steps to reduce Failure Rates</a:t>
            </a:r>
          </a:p>
          <a:p>
            <a:pPr marL="457200" lvl="1" indent="0">
              <a:buNone/>
            </a:pPr>
            <a:r>
              <a:rPr lang="en-US" dirty="0"/>
              <a:t>- Increased PM time 135 hrs.</a:t>
            </a:r>
          </a:p>
          <a:p>
            <a:pPr marL="457200" lvl="1" indent="0">
              <a:buNone/>
            </a:pPr>
            <a:r>
              <a:rPr lang="en-US" dirty="0"/>
              <a:t>- Reduced CM time by 1563 hrs.</a:t>
            </a:r>
          </a:p>
        </p:txBody>
      </p:sp>
      <p:pic>
        <p:nvPicPr>
          <p:cNvPr id="5" name="Picture 2" descr="Implementing Defensible (Alternative Equipment Maintenance) AEM Programs">
            <a:extLst>
              <a:ext uri="{FF2B5EF4-FFF2-40B4-BE49-F238E27FC236}">
                <a16:creationId xmlns:a16="http://schemas.microsoft.com/office/drawing/2014/main" id="{01CDFE18-3376-4B98-B51E-AB340BCB7C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236D77B0-3667-43D2-AF48-8500F2F3AFA1}"/>
              </a:ext>
            </a:extLst>
          </p:cNvPr>
          <p:cNvSpPr txBox="1">
            <a:spLocks/>
          </p:cNvSpPr>
          <p:nvPr/>
        </p:nvSpPr>
        <p:spPr>
          <a:xfrm>
            <a:off x="1631347" y="300310"/>
            <a:ext cx="5226653" cy="355736"/>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dirty="0">
                <a:latin typeface="Calibri" panose="020F0502020204030204" pitchFamily="34" charset="0"/>
              </a:rPr>
              <a:t>Results</a:t>
            </a:r>
          </a:p>
        </p:txBody>
      </p:sp>
    </p:spTree>
    <p:extLst>
      <p:ext uri="{BB962C8B-B14F-4D97-AF65-F5344CB8AC3E}">
        <p14:creationId xmlns:p14="http://schemas.microsoft.com/office/powerpoint/2010/main" val="2856454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B27D-8E4B-486B-84F8-8B709576A9C5}"/>
              </a:ext>
            </a:extLst>
          </p:cNvPr>
          <p:cNvSpPr>
            <a:spLocks noGrp="1"/>
          </p:cNvSpPr>
          <p:nvPr>
            <p:ph type="title"/>
          </p:nvPr>
        </p:nvSpPr>
        <p:spPr/>
        <p:txBody>
          <a:bodyPr/>
          <a:lstStyle/>
          <a:p>
            <a:pPr algn="ctr"/>
            <a:r>
              <a:rPr lang="en-US" dirty="0"/>
              <a:t>Is Your Data Clean Enough to Make Business Decisions?</a:t>
            </a:r>
          </a:p>
        </p:txBody>
      </p:sp>
      <p:sp>
        <p:nvSpPr>
          <p:cNvPr id="3" name="Content Placeholder 2">
            <a:extLst>
              <a:ext uri="{FF2B5EF4-FFF2-40B4-BE49-F238E27FC236}">
                <a16:creationId xmlns:a16="http://schemas.microsoft.com/office/drawing/2014/main" id="{9003D97E-1888-4190-9FB9-BF5C05620DB9}"/>
              </a:ext>
            </a:extLst>
          </p:cNvPr>
          <p:cNvSpPr>
            <a:spLocks noGrp="1"/>
          </p:cNvSpPr>
          <p:nvPr>
            <p:ph idx="1"/>
          </p:nvPr>
        </p:nvSpPr>
        <p:spPr>
          <a:xfrm>
            <a:off x="455702" y="811033"/>
            <a:ext cx="8232597" cy="3852407"/>
          </a:xfrm>
        </p:spPr>
        <p:txBody>
          <a:bodyPr/>
          <a:lstStyle/>
          <a:p>
            <a:r>
              <a:rPr lang="en-US" dirty="0"/>
              <a:t>DMM by the Numbers</a:t>
            </a:r>
          </a:p>
        </p:txBody>
      </p:sp>
      <p:pic>
        <p:nvPicPr>
          <p:cNvPr id="4" name="Picture 3">
            <a:extLst>
              <a:ext uri="{FF2B5EF4-FFF2-40B4-BE49-F238E27FC236}">
                <a16:creationId xmlns:a16="http://schemas.microsoft.com/office/drawing/2014/main" id="{B12AF65C-AD8D-4006-B3E3-2D65F3AC2671}"/>
              </a:ext>
            </a:extLst>
          </p:cNvPr>
          <p:cNvPicPr>
            <a:picLocks noChangeAspect="1"/>
          </p:cNvPicPr>
          <p:nvPr/>
        </p:nvPicPr>
        <p:blipFill>
          <a:blip r:embed="rId2"/>
          <a:stretch>
            <a:fillRect/>
          </a:stretch>
        </p:blipFill>
        <p:spPr>
          <a:xfrm>
            <a:off x="1650502" y="1321532"/>
            <a:ext cx="6007992" cy="3667480"/>
          </a:xfrm>
          <a:prstGeom prst="rect">
            <a:avLst/>
          </a:prstGeom>
        </p:spPr>
      </p:pic>
    </p:spTree>
    <p:extLst>
      <p:ext uri="{BB962C8B-B14F-4D97-AF65-F5344CB8AC3E}">
        <p14:creationId xmlns:p14="http://schemas.microsoft.com/office/powerpoint/2010/main" val="2996631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B27D-8E4B-486B-84F8-8B709576A9C5}"/>
              </a:ext>
            </a:extLst>
          </p:cNvPr>
          <p:cNvSpPr>
            <a:spLocks noGrp="1"/>
          </p:cNvSpPr>
          <p:nvPr>
            <p:ph type="title"/>
          </p:nvPr>
        </p:nvSpPr>
        <p:spPr/>
        <p:txBody>
          <a:bodyPr/>
          <a:lstStyle/>
          <a:p>
            <a:pPr algn="ctr"/>
            <a:r>
              <a:rPr lang="en-US" dirty="0"/>
              <a:t>Is Your Data Clean Enough to Make Business Decisions?</a:t>
            </a:r>
          </a:p>
        </p:txBody>
      </p:sp>
      <p:sp>
        <p:nvSpPr>
          <p:cNvPr id="3" name="Content Placeholder 2">
            <a:extLst>
              <a:ext uri="{FF2B5EF4-FFF2-40B4-BE49-F238E27FC236}">
                <a16:creationId xmlns:a16="http://schemas.microsoft.com/office/drawing/2014/main" id="{9003D97E-1888-4190-9FB9-BF5C05620DB9}"/>
              </a:ext>
            </a:extLst>
          </p:cNvPr>
          <p:cNvSpPr>
            <a:spLocks noGrp="1"/>
          </p:cNvSpPr>
          <p:nvPr>
            <p:ph idx="1"/>
          </p:nvPr>
        </p:nvSpPr>
        <p:spPr>
          <a:xfrm>
            <a:off x="455702" y="811033"/>
            <a:ext cx="8232597" cy="3852407"/>
          </a:xfrm>
        </p:spPr>
        <p:txBody>
          <a:bodyPr/>
          <a:lstStyle/>
          <a:p>
            <a:r>
              <a:rPr lang="en-US" dirty="0"/>
              <a:t>DMM by the Numbers</a:t>
            </a:r>
          </a:p>
        </p:txBody>
      </p:sp>
      <p:pic>
        <p:nvPicPr>
          <p:cNvPr id="5" name="Picture 4">
            <a:extLst>
              <a:ext uri="{FF2B5EF4-FFF2-40B4-BE49-F238E27FC236}">
                <a16:creationId xmlns:a16="http://schemas.microsoft.com/office/drawing/2014/main" id="{B34ABFB4-10C2-4A30-9A63-FFE91D1EEE60}"/>
              </a:ext>
            </a:extLst>
          </p:cNvPr>
          <p:cNvPicPr>
            <a:picLocks noChangeAspect="1"/>
          </p:cNvPicPr>
          <p:nvPr/>
        </p:nvPicPr>
        <p:blipFill>
          <a:blip r:embed="rId2"/>
          <a:stretch>
            <a:fillRect/>
          </a:stretch>
        </p:blipFill>
        <p:spPr>
          <a:xfrm>
            <a:off x="1658453" y="1247420"/>
            <a:ext cx="6007992" cy="3667480"/>
          </a:xfrm>
          <a:prstGeom prst="rect">
            <a:avLst/>
          </a:prstGeom>
        </p:spPr>
      </p:pic>
    </p:spTree>
    <p:extLst>
      <p:ext uri="{BB962C8B-B14F-4D97-AF65-F5344CB8AC3E}">
        <p14:creationId xmlns:p14="http://schemas.microsoft.com/office/powerpoint/2010/main" val="30038575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3CB206-733E-44D3-BBF7-C6D8EAD9136B}"/>
              </a:ext>
            </a:extLst>
          </p:cNvPr>
          <p:cNvSpPr>
            <a:spLocks noGrp="1"/>
          </p:cNvSpPr>
          <p:nvPr>
            <p:ph idx="1"/>
          </p:nvPr>
        </p:nvSpPr>
        <p:spPr>
          <a:xfrm>
            <a:off x="1631348" y="1548075"/>
            <a:ext cx="6927861" cy="3478459"/>
          </a:xfrm>
        </p:spPr>
        <p:txBody>
          <a:bodyPr/>
          <a:lstStyle/>
          <a:p>
            <a:pPr marL="0" indent="0">
              <a:buNone/>
            </a:pPr>
            <a:r>
              <a:rPr lang="en-US" sz="2000" b="1" dirty="0">
                <a:solidFill>
                  <a:srgbClr val="FA8900"/>
                </a:solidFill>
              </a:rPr>
              <a:t>EP 5 </a:t>
            </a:r>
            <a:r>
              <a:rPr lang="en-US" sz="2000" dirty="0">
                <a:solidFill>
                  <a:srgbClr val="FA8900"/>
                </a:solidFill>
              </a:rPr>
              <a:t>(continued)</a:t>
            </a:r>
            <a:r>
              <a:rPr lang="en-US" sz="2000" b="1" dirty="0">
                <a:solidFill>
                  <a:srgbClr val="FA8900"/>
                </a:solidFill>
              </a:rPr>
              <a:t>: 	</a:t>
            </a:r>
          </a:p>
          <a:p>
            <a:r>
              <a:rPr lang="en-US" sz="1800" dirty="0"/>
              <a:t>Imaging and radiologic equipment (whether used for diagnostic or therapeutic purposes) </a:t>
            </a:r>
          </a:p>
          <a:p>
            <a:r>
              <a:rPr lang="en-US" sz="1800" dirty="0"/>
              <a:t>New medical equipment with insufficient maintenance history to support the use of alternative maintenance strategies </a:t>
            </a:r>
          </a:p>
          <a:p>
            <a:r>
              <a:rPr lang="en-US" sz="1800" dirty="0"/>
              <a:t>Note: Maintenance history includes any of the following documented evidence: </a:t>
            </a:r>
          </a:p>
          <a:p>
            <a:pPr marL="0" indent="0">
              <a:spcBef>
                <a:spcPts val="0"/>
              </a:spcBef>
              <a:spcAft>
                <a:spcPts val="0"/>
              </a:spcAft>
              <a:buNone/>
            </a:pPr>
            <a:r>
              <a:rPr lang="en-US" sz="1800" dirty="0"/>
              <a:t>	- Records provided by the hospital’s contractors </a:t>
            </a:r>
          </a:p>
          <a:p>
            <a:pPr marL="0" indent="0">
              <a:spcBef>
                <a:spcPts val="0"/>
              </a:spcBef>
              <a:spcAft>
                <a:spcPts val="0"/>
              </a:spcAft>
              <a:buNone/>
            </a:pPr>
            <a:r>
              <a:rPr lang="en-US" sz="1800" dirty="0"/>
              <a:t>	</a:t>
            </a:r>
            <a:r>
              <a:rPr lang="en-US" sz="1800" dirty="0">
                <a:highlight>
                  <a:srgbClr val="FFFF00"/>
                </a:highlight>
              </a:rPr>
              <a:t>- Information made public by nationally recognized sources </a:t>
            </a:r>
          </a:p>
          <a:p>
            <a:pPr marL="0" indent="0">
              <a:spcBef>
                <a:spcPts val="0"/>
              </a:spcBef>
              <a:spcAft>
                <a:spcPts val="0"/>
              </a:spcAft>
              <a:buNone/>
            </a:pPr>
            <a:r>
              <a:rPr lang="en-US" sz="1800" dirty="0"/>
              <a:t>	- Records of the hospital’s experience over time</a:t>
            </a:r>
          </a:p>
          <a:p>
            <a:pPr marL="0" indent="0">
              <a:buNone/>
            </a:pPr>
            <a:endParaRPr lang="en-US" sz="1800" dirty="0"/>
          </a:p>
          <a:p>
            <a:pPr marL="0" indent="0">
              <a:buNone/>
            </a:pPr>
            <a:endParaRPr lang="en-US" dirty="0"/>
          </a:p>
        </p:txBody>
      </p:sp>
      <p:sp>
        <p:nvSpPr>
          <p:cNvPr id="8" name="Title 1">
            <a:extLst>
              <a:ext uri="{FF2B5EF4-FFF2-40B4-BE49-F238E27FC236}">
                <a16:creationId xmlns:a16="http://schemas.microsoft.com/office/drawing/2014/main" id="{5CD18E13-D0F0-4ABA-8124-36EBB84ADF7B}"/>
              </a:ext>
            </a:extLst>
          </p:cNvPr>
          <p:cNvSpPr txBox="1">
            <a:spLocks/>
          </p:cNvSpPr>
          <p:nvPr/>
        </p:nvSpPr>
        <p:spPr>
          <a:xfrm>
            <a:off x="1631347" y="300309"/>
            <a:ext cx="5226653" cy="1294575"/>
          </a:xfrm>
          <a:prstGeom prst="rect">
            <a:avLst/>
          </a:prstGeom>
        </p:spPr>
        <p:txBody>
          <a:bodyPr/>
          <a:lstStyle>
            <a:lvl1pPr algn="l" defTabSz="457200" rtl="0" eaLnBrk="1" latinLnBrk="0" hangingPunct="1">
              <a:spcBef>
                <a:spcPct val="0"/>
              </a:spcBef>
              <a:buNone/>
              <a:defRPr sz="2400" b="1" kern="1200">
                <a:solidFill>
                  <a:schemeClr val="accent2"/>
                </a:solidFill>
                <a:latin typeface="+mj-lt"/>
                <a:ea typeface="+mj-ea"/>
                <a:cs typeface="Helvetica" panose="020B0604020202020204" pitchFamily="34" charset="0"/>
              </a:defRPr>
            </a:lvl1pPr>
          </a:lstStyle>
          <a:p>
            <a:r>
              <a:rPr lang="en-US" sz="2000" dirty="0">
                <a:latin typeface="Calibri" panose="020F0502020204030204" pitchFamily="34" charset="0"/>
              </a:rPr>
              <a:t>July 2018 TJC Standards: </a:t>
            </a:r>
          </a:p>
          <a:p>
            <a:r>
              <a:rPr lang="en-US" sz="2000" dirty="0">
                <a:solidFill>
                  <a:srgbClr val="0074C8"/>
                </a:solidFill>
                <a:latin typeface="Calibri" panose="020F0502020204030204" pitchFamily="34" charset="0"/>
              </a:rPr>
              <a:t>EC02.04.01 The hospital manages medical equipment risks </a:t>
            </a:r>
            <a:endParaRPr lang="en-US" dirty="0">
              <a:latin typeface="Calibri" panose="020F0502020204030204" pitchFamily="34" charset="0"/>
            </a:endParaRPr>
          </a:p>
        </p:txBody>
      </p:sp>
      <p:pic>
        <p:nvPicPr>
          <p:cNvPr id="5" name="Picture 2" descr="Implementing Defensible (Alternative Equipment Maintenance) AEM Programs">
            <a:extLst>
              <a:ext uri="{FF2B5EF4-FFF2-40B4-BE49-F238E27FC236}">
                <a16:creationId xmlns:a16="http://schemas.microsoft.com/office/drawing/2014/main" id="{2EB649DF-BD07-485C-ABBD-C164B9A29B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22" t="-875" r="65690" b="-16194"/>
          <a:stretch/>
        </p:blipFill>
        <p:spPr bwMode="auto">
          <a:xfrm>
            <a:off x="0" y="-148858"/>
            <a:ext cx="1339702" cy="61775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a:extLst>
              <a:ext uri="{FF2B5EF4-FFF2-40B4-BE49-F238E27FC236}">
                <a16:creationId xmlns:a16="http://schemas.microsoft.com/office/drawing/2014/main" id="{FBF62355-3383-47E7-87DF-FA00EE394C5E}"/>
              </a:ext>
            </a:extLst>
          </p:cNvPr>
          <p:cNvCxnSpPr>
            <a:cxnSpLocks/>
          </p:cNvCxnSpPr>
          <p:nvPr/>
        </p:nvCxnSpPr>
        <p:spPr>
          <a:xfrm>
            <a:off x="1339702" y="1910184"/>
            <a:ext cx="7410893" cy="0"/>
          </a:xfrm>
          <a:prstGeom prst="line">
            <a:avLst/>
          </a:prstGeom>
          <a:ln w="9525">
            <a:solidFill>
              <a:srgbClr val="FA8900"/>
            </a:solidFill>
          </a:ln>
          <a:effectLst/>
        </p:spPr>
        <p:style>
          <a:lnRef idx="2">
            <a:schemeClr val="accent1"/>
          </a:lnRef>
          <a:fillRef idx="0">
            <a:schemeClr val="accent1"/>
          </a:fillRef>
          <a:effectRef idx="1">
            <a:schemeClr val="accent1"/>
          </a:effectRef>
          <a:fontRef idx="minor">
            <a:schemeClr val="tx1"/>
          </a:fontRef>
        </p:style>
      </p:cxnSp>
      <p:pic>
        <p:nvPicPr>
          <p:cNvPr id="7" name="Picture 2" descr="Image result for the joint commission">
            <a:extLst>
              <a:ext uri="{FF2B5EF4-FFF2-40B4-BE49-F238E27FC236}">
                <a16:creationId xmlns:a16="http://schemas.microsoft.com/office/drawing/2014/main" id="{35FCA8D9-5CEF-4326-A8FD-A8A0BAE3E99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81282" y="217848"/>
            <a:ext cx="1758237" cy="861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156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2DEC8-FBAE-422C-A13B-505211FB5659}"/>
              </a:ext>
            </a:extLst>
          </p:cNvPr>
          <p:cNvSpPr>
            <a:spLocks noGrp="1"/>
          </p:cNvSpPr>
          <p:nvPr>
            <p:ph idx="1"/>
          </p:nvPr>
        </p:nvSpPr>
        <p:spPr>
          <a:xfrm>
            <a:off x="455702" y="899965"/>
            <a:ext cx="8232597" cy="3657600"/>
          </a:xfrm>
        </p:spPr>
        <p:txBody>
          <a:bodyPr/>
          <a:lstStyle/>
          <a:p>
            <a:pPr>
              <a:spcBef>
                <a:spcPts val="800"/>
              </a:spcBef>
              <a:spcAft>
                <a:spcPts val="800"/>
              </a:spcAft>
              <a:buClr>
                <a:srgbClr val="F38B00"/>
              </a:buClr>
            </a:pPr>
            <a:r>
              <a:rPr lang="en-US" dirty="0">
                <a:solidFill>
                  <a:schemeClr val="bg1">
                    <a:lumMod val="65000"/>
                  </a:schemeClr>
                </a:solidFill>
              </a:rPr>
              <a:t>Review history of AEM</a:t>
            </a:r>
          </a:p>
          <a:p>
            <a:pPr>
              <a:spcBef>
                <a:spcPts val="800"/>
              </a:spcBef>
              <a:spcAft>
                <a:spcPts val="800"/>
              </a:spcAft>
            </a:pPr>
            <a:r>
              <a:rPr lang="en-US" dirty="0">
                <a:solidFill>
                  <a:schemeClr val="bg1">
                    <a:lumMod val="65000"/>
                  </a:schemeClr>
                </a:solidFill>
              </a:rPr>
              <a:t>Review requirements of an AEM program</a:t>
            </a:r>
          </a:p>
          <a:p>
            <a:pPr>
              <a:spcBef>
                <a:spcPts val="800"/>
              </a:spcBef>
              <a:spcAft>
                <a:spcPts val="800"/>
              </a:spcAft>
            </a:pPr>
            <a:r>
              <a:rPr lang="en-US" dirty="0">
                <a:solidFill>
                  <a:schemeClr val="bg1">
                    <a:lumMod val="65000"/>
                  </a:schemeClr>
                </a:solidFill>
              </a:rPr>
              <a:t>Discuss benefits of an AEM program</a:t>
            </a:r>
          </a:p>
          <a:p>
            <a:pPr>
              <a:spcBef>
                <a:spcPts val="800"/>
              </a:spcBef>
              <a:spcAft>
                <a:spcPts val="800"/>
              </a:spcAft>
            </a:pPr>
            <a:r>
              <a:rPr lang="en-US" dirty="0">
                <a:solidFill>
                  <a:schemeClr val="bg1">
                    <a:lumMod val="65000"/>
                  </a:schemeClr>
                </a:solidFill>
              </a:rPr>
              <a:t>Review how to implement an AEM program</a:t>
            </a:r>
          </a:p>
          <a:p>
            <a:pPr>
              <a:spcBef>
                <a:spcPts val="800"/>
              </a:spcBef>
              <a:spcAft>
                <a:spcPts val="800"/>
              </a:spcAft>
            </a:pPr>
            <a:r>
              <a:rPr lang="en-US" dirty="0">
                <a:solidFill>
                  <a:schemeClr val="bg1">
                    <a:lumMod val="65000"/>
                  </a:schemeClr>
                </a:solidFill>
              </a:rPr>
              <a:t>Review the criticality of having good data</a:t>
            </a:r>
          </a:p>
          <a:p>
            <a:pPr>
              <a:spcBef>
                <a:spcPts val="800"/>
              </a:spcBef>
              <a:spcAft>
                <a:spcPts val="800"/>
              </a:spcAft>
            </a:pPr>
            <a:r>
              <a:rPr lang="en-US" dirty="0"/>
              <a:t>Review data trends and how to proactively use data to make good maintenance decisions</a:t>
            </a:r>
          </a:p>
        </p:txBody>
      </p:sp>
      <p:cxnSp>
        <p:nvCxnSpPr>
          <p:cNvPr id="5" name="Straight Connector 4">
            <a:extLst>
              <a:ext uri="{FF2B5EF4-FFF2-40B4-BE49-F238E27FC236}">
                <a16:creationId xmlns:a16="http://schemas.microsoft.com/office/drawing/2014/main" id="{295040A1-EE3D-4BDE-A710-E15E84B25148}"/>
              </a:ext>
            </a:extLst>
          </p:cNvPr>
          <p:cNvCxnSpPr>
            <a:cxnSpLocks/>
          </p:cNvCxnSpPr>
          <p:nvPr/>
        </p:nvCxnSpPr>
        <p:spPr>
          <a:xfrm>
            <a:off x="392091" y="4195967"/>
            <a:ext cx="8110781" cy="0"/>
          </a:xfrm>
          <a:prstGeom prst="line">
            <a:avLst/>
          </a:prstGeom>
          <a:ln>
            <a:solidFill>
              <a:srgbClr val="FA8900"/>
            </a:solidFill>
          </a:ln>
          <a:effectLst/>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E9D23F5-70A1-4CF9-B9A8-B03B3CC3712F}"/>
              </a:ext>
            </a:extLst>
          </p:cNvPr>
          <p:cNvSpPr>
            <a:spLocks noGrp="1"/>
          </p:cNvSpPr>
          <p:nvPr>
            <p:ph type="title"/>
          </p:nvPr>
        </p:nvSpPr>
        <p:spPr>
          <a:xfrm>
            <a:off x="228600" y="228600"/>
            <a:ext cx="8686800" cy="731520"/>
          </a:xfrm>
        </p:spPr>
        <p:txBody>
          <a:bodyPr/>
          <a:lstStyle/>
          <a:p>
            <a:r>
              <a:rPr lang="en-GB" dirty="0"/>
              <a:t>Objectives</a:t>
            </a:r>
          </a:p>
        </p:txBody>
      </p:sp>
      <p:sp>
        <p:nvSpPr>
          <p:cNvPr id="6" name="TextBox 35">
            <a:extLst>
              <a:ext uri="{FF2B5EF4-FFF2-40B4-BE49-F238E27FC236}">
                <a16:creationId xmlns:a16="http://schemas.microsoft.com/office/drawing/2014/main" id="{20B73D97-67CB-4260-A520-FFCA8AD71013}"/>
              </a:ext>
            </a:extLst>
          </p:cNvPr>
          <p:cNvSpPr txBox="1"/>
          <p:nvPr/>
        </p:nvSpPr>
        <p:spPr>
          <a:xfrm>
            <a:off x="228601" y="4937760"/>
            <a:ext cx="2994385" cy="182880"/>
          </a:xfrm>
          <a:prstGeom prst="rect">
            <a:avLst/>
          </a:prstGeom>
          <a:noFill/>
        </p:spPr>
        <p:txBody>
          <a:bodyPr wrap="square" lIns="91440" tIns="457200" rIns="91440" bIns="457200" rtlCol="0" anchor="ctr">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189" rtl="0" eaLnBrk="1" fontAlgn="auto" latinLnBrk="0" hangingPunct="1">
              <a:lnSpc>
                <a:spcPct val="100000"/>
              </a:lnSpc>
              <a:spcBef>
                <a:spcPts val="0"/>
              </a:spcBef>
              <a:spcAft>
                <a:spcPts val="0"/>
              </a:spcAft>
              <a:buClrTx/>
              <a:buSzTx/>
              <a:buFontTx/>
              <a:buNone/>
              <a:tabLst/>
              <a:defRPr/>
            </a:pPr>
            <a:r>
              <a:rPr lang="en-US" sz="750" kern="1200" dirty="0">
                <a:solidFill>
                  <a:schemeClr val="tx1">
                    <a:lumMod val="50000"/>
                    <a:lumOff val="50000"/>
                  </a:schemeClr>
                </a:solidFill>
                <a:latin typeface="Calibri" panose="020F0502020204030204" pitchFamily="34" charset="0"/>
                <a:ea typeface="+mn-ea"/>
                <a:cs typeface="Arial"/>
              </a:rPr>
              <a:t>Accruent Confidential and Proprietary ©2019</a:t>
            </a:r>
          </a:p>
        </p:txBody>
      </p:sp>
    </p:spTree>
    <p:extLst>
      <p:ext uri="{BB962C8B-B14F-4D97-AF65-F5344CB8AC3E}">
        <p14:creationId xmlns:p14="http://schemas.microsoft.com/office/powerpoint/2010/main" val="2652179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a:stretch>
            <a:fillRect/>
          </a:stretch>
        </p:blipFill>
        <p:spPr>
          <a:xfrm>
            <a:off x="6764" y="0"/>
            <a:ext cx="9130474" cy="5143500"/>
          </a:xfrm>
          <a:prstGeom prst="rect">
            <a:avLst/>
          </a:prstGeom>
        </p:spPr>
      </p:pic>
      <p:sp>
        <p:nvSpPr>
          <p:cNvPr id="8" name="Title 1"/>
          <p:cNvSpPr>
            <a:spLocks noGrp="1"/>
          </p:cNvSpPr>
          <p:nvPr>
            <p:ph type="ctrTitle"/>
          </p:nvPr>
        </p:nvSpPr>
        <p:spPr>
          <a:xfrm>
            <a:off x="457200" y="2692384"/>
            <a:ext cx="8229600" cy="914400"/>
          </a:xfrm>
        </p:spPr>
        <p:txBody>
          <a:bodyPr anchor="b">
            <a:noAutofit/>
          </a:bodyPr>
          <a:lstStyle/>
          <a:p>
            <a:pPr>
              <a:spcBef>
                <a:spcPts val="1200"/>
              </a:spcBef>
            </a:pPr>
            <a:r>
              <a:rPr lang="en-US" sz="2800" dirty="0"/>
              <a:t>Big Data</a:t>
            </a:r>
            <a:endParaRPr lang="en-US" sz="2400" dirty="0"/>
          </a:p>
        </p:txBody>
      </p:sp>
      <p:pic>
        <p:nvPicPr>
          <p:cNvPr id="132"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926080" y="1402378"/>
            <a:ext cx="3291840" cy="484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75181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750" fill="hold"/>
                                        <p:tgtEl>
                                          <p:spTgt spid="132"/>
                                        </p:tgtEl>
                                        <p:attrNameLst>
                                          <p:attrName>ppt_w</p:attrName>
                                        </p:attrNameLst>
                                      </p:cBhvr>
                                      <p:tavLst>
                                        <p:tav tm="0">
                                          <p:val>
                                            <p:fltVal val="0"/>
                                          </p:val>
                                        </p:tav>
                                        <p:tav tm="100000">
                                          <p:val>
                                            <p:strVal val="#ppt_w"/>
                                          </p:val>
                                        </p:tav>
                                      </p:tavLst>
                                    </p:anim>
                                    <p:anim calcmode="lin" valueType="num">
                                      <p:cBhvr>
                                        <p:cTn id="8" dur="750" fill="hold"/>
                                        <p:tgtEl>
                                          <p:spTgt spid="132"/>
                                        </p:tgtEl>
                                        <p:attrNameLst>
                                          <p:attrName>ppt_h</p:attrName>
                                        </p:attrNameLst>
                                      </p:cBhvr>
                                      <p:tavLst>
                                        <p:tav tm="0">
                                          <p:val>
                                            <p:fltVal val="0"/>
                                          </p:val>
                                        </p:tav>
                                        <p:tav tm="100000">
                                          <p:val>
                                            <p:strVal val="#ppt_h"/>
                                          </p:val>
                                        </p:tav>
                                      </p:tavLst>
                                    </p:anim>
                                    <p:animEffect transition="in" filter="fade">
                                      <p:cBhvr>
                                        <p:cTn id="9" dur="75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80D9-AFEF-F848-96C1-9B677729D6ED}"/>
              </a:ext>
            </a:extLst>
          </p:cNvPr>
          <p:cNvSpPr>
            <a:spLocks noGrp="1"/>
          </p:cNvSpPr>
          <p:nvPr>
            <p:ph type="title"/>
          </p:nvPr>
        </p:nvSpPr>
        <p:spPr>
          <a:xfrm>
            <a:off x="228600" y="237146"/>
            <a:ext cx="8686800" cy="731520"/>
          </a:xfrm>
        </p:spPr>
        <p:txBody>
          <a:bodyPr/>
          <a:lstStyle/>
          <a:p>
            <a:r>
              <a:rPr lang="en-US" dirty="0"/>
              <a:t>Accruent Data Asset Size (Healthcare)</a:t>
            </a:r>
          </a:p>
        </p:txBody>
      </p:sp>
      <p:grpSp>
        <p:nvGrpSpPr>
          <p:cNvPr id="12" name="Group 11">
            <a:extLst>
              <a:ext uri="{FF2B5EF4-FFF2-40B4-BE49-F238E27FC236}">
                <a16:creationId xmlns:a16="http://schemas.microsoft.com/office/drawing/2014/main" id="{E8E82BE1-8E53-DB49-BDB5-F4207862565A}"/>
              </a:ext>
            </a:extLst>
          </p:cNvPr>
          <p:cNvGrpSpPr/>
          <p:nvPr/>
        </p:nvGrpSpPr>
        <p:grpSpPr>
          <a:xfrm>
            <a:off x="958327" y="1703234"/>
            <a:ext cx="3644055" cy="1040610"/>
            <a:chOff x="732970" y="1096338"/>
            <a:chExt cx="3644055" cy="1040610"/>
          </a:xfrm>
        </p:grpSpPr>
        <p:sp>
          <p:nvSpPr>
            <p:cNvPr id="17" name="Text Placeholder 2">
              <a:extLst>
                <a:ext uri="{FF2B5EF4-FFF2-40B4-BE49-F238E27FC236}">
                  <a16:creationId xmlns:a16="http://schemas.microsoft.com/office/drawing/2014/main" id="{DF530BAD-DE26-8249-AFDD-DFFF7EED0C0C}"/>
                </a:ext>
              </a:extLst>
            </p:cNvPr>
            <p:cNvSpPr txBox="1">
              <a:spLocks/>
            </p:cNvSpPr>
            <p:nvPr/>
          </p:nvSpPr>
          <p:spPr>
            <a:xfrm>
              <a:off x="902305" y="1096338"/>
              <a:ext cx="3474720" cy="755708"/>
            </a:xfrm>
            <a:prstGeom prst="rect">
              <a:avLst/>
            </a:prstGeom>
            <a:noFill/>
            <a:ln w="6350">
              <a:noFill/>
            </a:ln>
          </p:spPr>
          <p:txBody>
            <a:bodyPr vert="horz" lIns="0" tIns="45720" rIns="0" bIns="45720" rtlCol="0" anchor="t">
              <a:noAutofit/>
            </a:bodyPr>
            <a:lstStyle>
              <a:defPPr>
                <a:defRPr lang="en-US"/>
              </a:defPPr>
              <a:lvl1pPr indent="0" algn="ctr">
                <a:lnSpc>
                  <a:spcPct val="90000"/>
                </a:lnSpc>
                <a:spcBef>
                  <a:spcPts val="0"/>
                </a:spcBef>
                <a:spcAft>
                  <a:spcPts val="1200"/>
                </a:spcAft>
                <a:buFont typeface="Arial"/>
                <a:buNone/>
                <a:defRPr sz="9600" b="1">
                  <a:solidFill>
                    <a:schemeClr val="accent2"/>
                  </a:solidFill>
                  <a:latin typeface="+mj-lt"/>
                  <a:cs typeface="Arial" panose="020B0604020202020204" pitchFamily="34" charset="0"/>
                </a:defRPr>
              </a:lvl1pPr>
              <a:lvl2pPr indent="0">
                <a:lnSpc>
                  <a:spcPct val="90000"/>
                </a:lnSpc>
                <a:spcBef>
                  <a:spcPts val="600"/>
                </a:spcBef>
                <a:spcAft>
                  <a:spcPts val="600"/>
                </a:spcAft>
                <a:buFont typeface="Calibri" panose="020F0502020204030204" pitchFamily="34" charset="0"/>
                <a:buNone/>
                <a:defRPr sz="2000" b="1">
                  <a:solidFill>
                    <a:schemeClr val="bg1"/>
                  </a:solidFill>
                  <a:latin typeface="+mj-lt"/>
                  <a:cs typeface="Arial" panose="020B0604020202020204" pitchFamily="34" charset="0"/>
                </a:defRPr>
              </a:lvl2pPr>
              <a:lvl3pPr indent="0">
                <a:lnSpc>
                  <a:spcPct val="90000"/>
                </a:lnSpc>
                <a:spcBef>
                  <a:spcPts val="600"/>
                </a:spcBef>
                <a:spcAft>
                  <a:spcPts val="600"/>
                </a:spcAft>
                <a:buFont typeface="Arial"/>
                <a:buNone/>
                <a:defRPr b="1">
                  <a:solidFill>
                    <a:schemeClr val="bg1"/>
                  </a:solidFill>
                  <a:latin typeface="+mj-lt"/>
                  <a:cs typeface="Arial" panose="020B0604020202020204" pitchFamily="34" charset="0"/>
                </a:defRPr>
              </a:lvl3pPr>
              <a:lvl4pPr indent="0">
                <a:lnSpc>
                  <a:spcPct val="90000"/>
                </a:lnSpc>
                <a:spcBef>
                  <a:spcPts val="600"/>
                </a:spcBef>
                <a:spcAft>
                  <a:spcPts val="600"/>
                </a:spcAft>
                <a:buSzPct val="80000"/>
                <a:buFont typeface="Wingdings" charset="2"/>
                <a:buNone/>
                <a:defRPr sz="1600" b="1">
                  <a:solidFill>
                    <a:schemeClr val="bg1"/>
                  </a:solidFill>
                  <a:latin typeface="+mj-lt"/>
                  <a:cs typeface="Arial" panose="020B0604020202020204" pitchFamily="34" charset="0"/>
                </a:defRPr>
              </a:lvl4pPr>
              <a:lvl5pPr indent="0">
                <a:lnSpc>
                  <a:spcPct val="90000"/>
                </a:lnSpc>
                <a:spcBef>
                  <a:spcPts val="600"/>
                </a:spcBef>
                <a:spcAft>
                  <a:spcPts val="600"/>
                </a:spcAft>
                <a:buSzPct val="75000"/>
                <a:buFont typeface="Courier New"/>
                <a:buNone/>
                <a:defRPr sz="1600" b="1">
                  <a:solidFill>
                    <a:schemeClr val="bg1"/>
                  </a:solidFill>
                  <a:latin typeface="+mj-lt"/>
                  <a:cs typeface="Arial" panose="020B0604020202020204" pitchFamily="34" charset="0"/>
                </a:defRPr>
              </a:lvl5pPr>
              <a:lvl6pPr indent="0">
                <a:spcBef>
                  <a:spcPct val="20000"/>
                </a:spcBef>
                <a:buFont typeface="Arial"/>
                <a:buNone/>
                <a:defRPr sz="1600" b="1"/>
              </a:lvl6pPr>
              <a:lvl7pPr indent="0">
                <a:spcBef>
                  <a:spcPct val="20000"/>
                </a:spcBef>
                <a:buFont typeface="Arial"/>
                <a:buNone/>
                <a:defRPr sz="1600" b="1"/>
              </a:lvl7pPr>
              <a:lvl8pPr indent="0">
                <a:spcBef>
                  <a:spcPct val="20000"/>
                </a:spcBef>
                <a:buFont typeface="Arial"/>
                <a:buNone/>
                <a:defRPr sz="1600" b="1"/>
              </a:lvl8pPr>
              <a:lvl9pPr indent="0">
                <a:spcBef>
                  <a:spcPct val="20000"/>
                </a:spcBef>
                <a:buFont typeface="Arial"/>
                <a:buNone/>
                <a:defRPr sz="1600" b="1"/>
              </a:lvl9pPr>
            </a:lstStyle>
            <a:p>
              <a:r>
                <a:rPr lang="en-US" sz="4400" dirty="0">
                  <a:solidFill>
                    <a:schemeClr val="tx2"/>
                  </a:solidFill>
                </a:rPr>
                <a:t>233 Million</a:t>
              </a:r>
            </a:p>
          </p:txBody>
        </p:sp>
        <p:sp>
          <p:nvSpPr>
            <p:cNvPr id="18" name="Text Placeholder 2">
              <a:extLst>
                <a:ext uri="{FF2B5EF4-FFF2-40B4-BE49-F238E27FC236}">
                  <a16:creationId xmlns:a16="http://schemas.microsoft.com/office/drawing/2014/main" id="{D3B90352-79A4-DA43-BBC2-6A7A7105C372}"/>
                </a:ext>
              </a:extLst>
            </p:cNvPr>
            <p:cNvSpPr txBox="1">
              <a:spLocks/>
            </p:cNvSpPr>
            <p:nvPr/>
          </p:nvSpPr>
          <p:spPr>
            <a:xfrm>
              <a:off x="732970" y="1656094"/>
              <a:ext cx="3474720" cy="480854"/>
            </a:xfrm>
            <a:prstGeom prst="rect">
              <a:avLst/>
            </a:prstGeom>
            <a:noFill/>
            <a:ln w="6350">
              <a:noFill/>
            </a:ln>
          </p:spPr>
          <p:txBody>
            <a:bodyPr vert="horz" lIns="0" tIns="45720" rIns="0" bIns="45720" rtlCol="0" anchor="t">
              <a:noAutofit/>
            </a:bodyPr>
            <a:lstStyle>
              <a:lvl1pPr marL="0" indent="0" algn="ctr" defTabSz="457200" rtl="0" eaLnBrk="1" latinLnBrk="0" hangingPunct="1">
                <a:lnSpc>
                  <a:spcPct val="90000"/>
                </a:lnSpc>
                <a:spcBef>
                  <a:spcPts val="600"/>
                </a:spcBef>
                <a:spcAft>
                  <a:spcPts val="600"/>
                </a:spcAft>
                <a:buFont typeface="Arial"/>
                <a:buNone/>
                <a:defRPr sz="2200" b="1" kern="1200">
                  <a:solidFill>
                    <a:schemeClr val="accent2"/>
                  </a:solidFill>
                  <a:latin typeface="+mj-lt"/>
                  <a:ea typeface="+mn-ea"/>
                  <a:cs typeface="Arial" panose="020B0604020202020204" pitchFamily="34" charset="0"/>
                </a:defRPr>
              </a:lvl1pPr>
              <a:lvl2pPr marL="457200" indent="0" algn="l" defTabSz="457200" rtl="0" eaLnBrk="1" latinLnBrk="0" hangingPunct="1">
                <a:lnSpc>
                  <a:spcPct val="90000"/>
                </a:lnSpc>
                <a:spcBef>
                  <a:spcPts val="600"/>
                </a:spcBef>
                <a:spcAft>
                  <a:spcPts val="600"/>
                </a:spcAft>
                <a:buFont typeface="Calibri" panose="020F0502020204030204" pitchFamily="34" charset="0"/>
                <a:buNone/>
                <a:defRPr sz="2000" b="1" kern="1200">
                  <a:solidFill>
                    <a:schemeClr val="bg1"/>
                  </a:solidFill>
                  <a:latin typeface="+mj-lt"/>
                  <a:ea typeface="+mn-ea"/>
                  <a:cs typeface="Arial" panose="020B0604020202020204" pitchFamily="34" charset="0"/>
                </a:defRPr>
              </a:lvl2pPr>
              <a:lvl3pPr marL="914400" indent="0" algn="l" defTabSz="457200" rtl="0" eaLnBrk="1" latinLnBrk="0" hangingPunct="1">
                <a:lnSpc>
                  <a:spcPct val="90000"/>
                </a:lnSpc>
                <a:spcBef>
                  <a:spcPts val="600"/>
                </a:spcBef>
                <a:spcAft>
                  <a:spcPts val="600"/>
                </a:spcAft>
                <a:buFont typeface="Arial"/>
                <a:buNone/>
                <a:defRPr sz="1800" b="1" kern="1200">
                  <a:solidFill>
                    <a:schemeClr val="bg1"/>
                  </a:solidFill>
                  <a:latin typeface="+mj-lt"/>
                  <a:ea typeface="+mn-ea"/>
                  <a:cs typeface="Arial" panose="020B0604020202020204" pitchFamily="34" charset="0"/>
                </a:defRPr>
              </a:lvl3pPr>
              <a:lvl4pPr marL="1371600" indent="0" algn="l" defTabSz="457200" rtl="0" eaLnBrk="1" latinLnBrk="0" hangingPunct="1">
                <a:lnSpc>
                  <a:spcPct val="90000"/>
                </a:lnSpc>
                <a:spcBef>
                  <a:spcPts val="600"/>
                </a:spcBef>
                <a:spcAft>
                  <a:spcPts val="600"/>
                </a:spcAft>
                <a:buSzPct val="80000"/>
                <a:buFont typeface="Wingdings" charset="2"/>
                <a:buNone/>
                <a:defRPr sz="1600" b="1" kern="1200">
                  <a:solidFill>
                    <a:schemeClr val="bg1"/>
                  </a:solidFill>
                  <a:latin typeface="+mj-lt"/>
                  <a:ea typeface="+mn-ea"/>
                  <a:cs typeface="Arial" panose="020B0604020202020204" pitchFamily="34" charset="0"/>
                </a:defRPr>
              </a:lvl4pPr>
              <a:lvl5pPr marL="1828800" indent="0" algn="l" defTabSz="457200" rtl="0" eaLnBrk="1" latinLnBrk="0" hangingPunct="1">
                <a:lnSpc>
                  <a:spcPct val="90000"/>
                </a:lnSpc>
                <a:spcBef>
                  <a:spcPts val="600"/>
                </a:spcBef>
                <a:spcAft>
                  <a:spcPts val="600"/>
                </a:spcAft>
                <a:buSzPct val="75000"/>
                <a:buFont typeface="Courier New"/>
                <a:buNone/>
                <a:defRPr sz="1600" b="1" kern="1200">
                  <a:solidFill>
                    <a:schemeClr val="bg1"/>
                  </a:solidFill>
                  <a:latin typeface="+mj-lt"/>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sz="1600" dirty="0">
                  <a:solidFill>
                    <a:schemeClr val="tx2"/>
                  </a:solidFill>
                  <a:latin typeface="Arial" panose="020B0604020202020204" pitchFamily="34" charset="0"/>
                </a:rPr>
                <a:t>WORK ORDERS</a:t>
              </a:r>
            </a:p>
          </p:txBody>
        </p:sp>
      </p:grpSp>
      <p:grpSp>
        <p:nvGrpSpPr>
          <p:cNvPr id="19" name="Group 18">
            <a:extLst>
              <a:ext uri="{FF2B5EF4-FFF2-40B4-BE49-F238E27FC236}">
                <a16:creationId xmlns:a16="http://schemas.microsoft.com/office/drawing/2014/main" id="{9C45014C-8B51-FC40-A83F-F3E9D7D2D9ED}"/>
              </a:ext>
            </a:extLst>
          </p:cNvPr>
          <p:cNvGrpSpPr/>
          <p:nvPr/>
        </p:nvGrpSpPr>
        <p:grpSpPr>
          <a:xfrm>
            <a:off x="5108402" y="1694838"/>
            <a:ext cx="3474720" cy="1051899"/>
            <a:chOff x="4946545" y="1083709"/>
            <a:chExt cx="3474720" cy="1051899"/>
          </a:xfrm>
        </p:grpSpPr>
        <p:sp>
          <p:nvSpPr>
            <p:cNvPr id="20" name="Text Placeholder 2">
              <a:extLst>
                <a:ext uri="{FF2B5EF4-FFF2-40B4-BE49-F238E27FC236}">
                  <a16:creationId xmlns:a16="http://schemas.microsoft.com/office/drawing/2014/main" id="{1E2FD58D-32E6-E140-ACEC-D98458A03AF7}"/>
                </a:ext>
              </a:extLst>
            </p:cNvPr>
            <p:cNvSpPr txBox="1">
              <a:spLocks/>
            </p:cNvSpPr>
            <p:nvPr/>
          </p:nvSpPr>
          <p:spPr>
            <a:xfrm>
              <a:off x="4946545" y="1083709"/>
              <a:ext cx="3474720" cy="755708"/>
            </a:xfrm>
            <a:prstGeom prst="rect">
              <a:avLst/>
            </a:prstGeom>
            <a:noFill/>
            <a:ln w="6350">
              <a:noFill/>
            </a:ln>
          </p:spPr>
          <p:txBody>
            <a:bodyPr vert="horz" lIns="0" tIns="45720" rIns="0" bIns="45720" rtlCol="0" anchor="t">
              <a:noAutofit/>
            </a:bodyPr>
            <a:lstStyle>
              <a:defPPr>
                <a:defRPr lang="en-US"/>
              </a:defPPr>
              <a:lvl1pPr indent="0" algn="ctr">
                <a:lnSpc>
                  <a:spcPct val="90000"/>
                </a:lnSpc>
                <a:spcBef>
                  <a:spcPts val="0"/>
                </a:spcBef>
                <a:spcAft>
                  <a:spcPts val="1200"/>
                </a:spcAft>
                <a:buFont typeface="Arial"/>
                <a:buNone/>
                <a:defRPr sz="9600" b="1">
                  <a:solidFill>
                    <a:schemeClr val="accent2"/>
                  </a:solidFill>
                  <a:latin typeface="+mj-lt"/>
                  <a:cs typeface="Arial" panose="020B0604020202020204" pitchFamily="34" charset="0"/>
                </a:defRPr>
              </a:lvl1pPr>
              <a:lvl2pPr indent="0">
                <a:lnSpc>
                  <a:spcPct val="90000"/>
                </a:lnSpc>
                <a:spcBef>
                  <a:spcPts val="600"/>
                </a:spcBef>
                <a:spcAft>
                  <a:spcPts val="600"/>
                </a:spcAft>
                <a:buFont typeface="Calibri" panose="020F0502020204030204" pitchFamily="34" charset="0"/>
                <a:buNone/>
                <a:defRPr sz="2000" b="1">
                  <a:solidFill>
                    <a:schemeClr val="bg1"/>
                  </a:solidFill>
                  <a:latin typeface="+mj-lt"/>
                  <a:cs typeface="Arial" panose="020B0604020202020204" pitchFamily="34" charset="0"/>
                </a:defRPr>
              </a:lvl2pPr>
              <a:lvl3pPr indent="0">
                <a:lnSpc>
                  <a:spcPct val="90000"/>
                </a:lnSpc>
                <a:spcBef>
                  <a:spcPts val="600"/>
                </a:spcBef>
                <a:spcAft>
                  <a:spcPts val="600"/>
                </a:spcAft>
                <a:buFont typeface="Arial"/>
                <a:buNone/>
                <a:defRPr b="1">
                  <a:solidFill>
                    <a:schemeClr val="bg1"/>
                  </a:solidFill>
                  <a:latin typeface="+mj-lt"/>
                  <a:cs typeface="Arial" panose="020B0604020202020204" pitchFamily="34" charset="0"/>
                </a:defRPr>
              </a:lvl3pPr>
              <a:lvl4pPr indent="0">
                <a:lnSpc>
                  <a:spcPct val="90000"/>
                </a:lnSpc>
                <a:spcBef>
                  <a:spcPts val="600"/>
                </a:spcBef>
                <a:spcAft>
                  <a:spcPts val="600"/>
                </a:spcAft>
                <a:buSzPct val="80000"/>
                <a:buFont typeface="Wingdings" charset="2"/>
                <a:buNone/>
                <a:defRPr sz="1600" b="1">
                  <a:solidFill>
                    <a:schemeClr val="bg1"/>
                  </a:solidFill>
                  <a:latin typeface="+mj-lt"/>
                  <a:cs typeface="Arial" panose="020B0604020202020204" pitchFamily="34" charset="0"/>
                </a:defRPr>
              </a:lvl4pPr>
              <a:lvl5pPr indent="0">
                <a:lnSpc>
                  <a:spcPct val="90000"/>
                </a:lnSpc>
                <a:spcBef>
                  <a:spcPts val="600"/>
                </a:spcBef>
                <a:spcAft>
                  <a:spcPts val="600"/>
                </a:spcAft>
                <a:buSzPct val="75000"/>
                <a:buFont typeface="Courier New"/>
                <a:buNone/>
                <a:defRPr sz="1600" b="1">
                  <a:solidFill>
                    <a:schemeClr val="bg1"/>
                  </a:solidFill>
                  <a:latin typeface="+mj-lt"/>
                  <a:cs typeface="Arial" panose="020B0604020202020204" pitchFamily="34" charset="0"/>
                </a:defRPr>
              </a:lvl5pPr>
              <a:lvl6pPr indent="0">
                <a:spcBef>
                  <a:spcPct val="20000"/>
                </a:spcBef>
                <a:buFont typeface="Arial"/>
                <a:buNone/>
                <a:defRPr sz="1600" b="1"/>
              </a:lvl6pPr>
              <a:lvl7pPr indent="0">
                <a:spcBef>
                  <a:spcPct val="20000"/>
                </a:spcBef>
                <a:buFont typeface="Arial"/>
                <a:buNone/>
                <a:defRPr sz="1600" b="1"/>
              </a:lvl7pPr>
              <a:lvl8pPr indent="0">
                <a:spcBef>
                  <a:spcPct val="20000"/>
                </a:spcBef>
                <a:buFont typeface="Arial"/>
                <a:buNone/>
                <a:defRPr sz="1600" b="1"/>
              </a:lvl8pPr>
              <a:lvl9pPr indent="0">
                <a:spcBef>
                  <a:spcPct val="20000"/>
                </a:spcBef>
                <a:buFont typeface="Arial"/>
                <a:buNone/>
                <a:defRPr sz="1600" b="1"/>
              </a:lvl9pPr>
            </a:lstStyle>
            <a:p>
              <a:r>
                <a:rPr lang="en-US" sz="4400" dirty="0">
                  <a:solidFill>
                    <a:schemeClr val="tx2"/>
                  </a:solidFill>
                </a:rPr>
                <a:t>13 Million</a:t>
              </a:r>
            </a:p>
          </p:txBody>
        </p:sp>
        <p:sp>
          <p:nvSpPr>
            <p:cNvPr id="21" name="Text Placeholder 2">
              <a:extLst>
                <a:ext uri="{FF2B5EF4-FFF2-40B4-BE49-F238E27FC236}">
                  <a16:creationId xmlns:a16="http://schemas.microsoft.com/office/drawing/2014/main" id="{8AE81B29-8CED-AF43-BA7E-EA93B6F2740D}"/>
                </a:ext>
              </a:extLst>
            </p:cNvPr>
            <p:cNvSpPr txBox="1">
              <a:spLocks/>
            </p:cNvSpPr>
            <p:nvPr/>
          </p:nvSpPr>
          <p:spPr>
            <a:xfrm>
              <a:off x="4946545" y="1654754"/>
              <a:ext cx="3474720" cy="480854"/>
            </a:xfrm>
            <a:prstGeom prst="rect">
              <a:avLst/>
            </a:prstGeom>
            <a:noFill/>
            <a:ln w="6350">
              <a:noFill/>
            </a:ln>
          </p:spPr>
          <p:txBody>
            <a:bodyPr vert="horz" lIns="0" tIns="45720" rIns="0" bIns="45720" rtlCol="0" anchor="t">
              <a:noAutofit/>
            </a:bodyPr>
            <a:lstStyle>
              <a:lvl1pPr marL="0" indent="0" algn="ctr" defTabSz="457200" rtl="0" eaLnBrk="1" latinLnBrk="0" hangingPunct="1">
                <a:lnSpc>
                  <a:spcPct val="90000"/>
                </a:lnSpc>
                <a:spcBef>
                  <a:spcPts val="600"/>
                </a:spcBef>
                <a:spcAft>
                  <a:spcPts val="600"/>
                </a:spcAft>
                <a:buFont typeface="Arial"/>
                <a:buNone/>
                <a:defRPr sz="2200" b="1" kern="1200">
                  <a:solidFill>
                    <a:schemeClr val="accent2"/>
                  </a:solidFill>
                  <a:latin typeface="+mj-lt"/>
                  <a:ea typeface="+mn-ea"/>
                  <a:cs typeface="Arial" panose="020B0604020202020204" pitchFamily="34" charset="0"/>
                </a:defRPr>
              </a:lvl1pPr>
              <a:lvl2pPr marL="457200" indent="0" algn="l" defTabSz="457200" rtl="0" eaLnBrk="1" latinLnBrk="0" hangingPunct="1">
                <a:lnSpc>
                  <a:spcPct val="90000"/>
                </a:lnSpc>
                <a:spcBef>
                  <a:spcPts val="600"/>
                </a:spcBef>
                <a:spcAft>
                  <a:spcPts val="600"/>
                </a:spcAft>
                <a:buFont typeface="Calibri" panose="020F0502020204030204" pitchFamily="34" charset="0"/>
                <a:buNone/>
                <a:defRPr sz="2000" b="1" kern="1200">
                  <a:solidFill>
                    <a:schemeClr val="bg1"/>
                  </a:solidFill>
                  <a:latin typeface="+mj-lt"/>
                  <a:ea typeface="+mn-ea"/>
                  <a:cs typeface="Arial" panose="020B0604020202020204" pitchFamily="34" charset="0"/>
                </a:defRPr>
              </a:lvl2pPr>
              <a:lvl3pPr marL="914400" indent="0" algn="l" defTabSz="457200" rtl="0" eaLnBrk="1" latinLnBrk="0" hangingPunct="1">
                <a:lnSpc>
                  <a:spcPct val="90000"/>
                </a:lnSpc>
                <a:spcBef>
                  <a:spcPts val="600"/>
                </a:spcBef>
                <a:spcAft>
                  <a:spcPts val="600"/>
                </a:spcAft>
                <a:buFont typeface="Arial"/>
                <a:buNone/>
                <a:defRPr sz="1800" b="1" kern="1200">
                  <a:solidFill>
                    <a:schemeClr val="bg1"/>
                  </a:solidFill>
                  <a:latin typeface="+mj-lt"/>
                  <a:ea typeface="+mn-ea"/>
                  <a:cs typeface="Arial" panose="020B0604020202020204" pitchFamily="34" charset="0"/>
                </a:defRPr>
              </a:lvl3pPr>
              <a:lvl4pPr marL="1371600" indent="0" algn="l" defTabSz="457200" rtl="0" eaLnBrk="1" latinLnBrk="0" hangingPunct="1">
                <a:lnSpc>
                  <a:spcPct val="90000"/>
                </a:lnSpc>
                <a:spcBef>
                  <a:spcPts val="600"/>
                </a:spcBef>
                <a:spcAft>
                  <a:spcPts val="600"/>
                </a:spcAft>
                <a:buSzPct val="80000"/>
                <a:buFont typeface="Wingdings" charset="2"/>
                <a:buNone/>
                <a:defRPr sz="1600" b="1" kern="1200">
                  <a:solidFill>
                    <a:schemeClr val="bg1"/>
                  </a:solidFill>
                  <a:latin typeface="+mj-lt"/>
                  <a:ea typeface="+mn-ea"/>
                  <a:cs typeface="Arial" panose="020B0604020202020204" pitchFamily="34" charset="0"/>
                </a:defRPr>
              </a:lvl4pPr>
              <a:lvl5pPr marL="1828800" indent="0" algn="l" defTabSz="457200" rtl="0" eaLnBrk="1" latinLnBrk="0" hangingPunct="1">
                <a:lnSpc>
                  <a:spcPct val="90000"/>
                </a:lnSpc>
                <a:spcBef>
                  <a:spcPts val="600"/>
                </a:spcBef>
                <a:spcAft>
                  <a:spcPts val="600"/>
                </a:spcAft>
                <a:buSzPct val="75000"/>
                <a:buFont typeface="Courier New"/>
                <a:buNone/>
                <a:defRPr sz="1600" b="1" kern="1200">
                  <a:solidFill>
                    <a:schemeClr val="bg1"/>
                  </a:solidFill>
                  <a:latin typeface="+mj-lt"/>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sz="1600" dirty="0">
                  <a:solidFill>
                    <a:schemeClr val="tx2"/>
                  </a:solidFill>
                  <a:latin typeface="Arial" panose="020B0604020202020204" pitchFamily="34" charset="0"/>
                </a:rPr>
                <a:t>ASSETS</a:t>
              </a:r>
            </a:p>
          </p:txBody>
        </p:sp>
      </p:grpSp>
      <p:grpSp>
        <p:nvGrpSpPr>
          <p:cNvPr id="22" name="Group 21">
            <a:extLst>
              <a:ext uri="{FF2B5EF4-FFF2-40B4-BE49-F238E27FC236}">
                <a16:creationId xmlns:a16="http://schemas.microsoft.com/office/drawing/2014/main" id="{7C3AB1CA-E505-DC40-813C-3ACA4C19025C}"/>
              </a:ext>
            </a:extLst>
          </p:cNvPr>
          <p:cNvGrpSpPr/>
          <p:nvPr/>
        </p:nvGrpSpPr>
        <p:grpSpPr>
          <a:xfrm>
            <a:off x="474290" y="2740074"/>
            <a:ext cx="4431505" cy="1064599"/>
            <a:chOff x="724096" y="2220075"/>
            <a:chExt cx="3483594" cy="1064599"/>
          </a:xfrm>
        </p:grpSpPr>
        <p:sp>
          <p:nvSpPr>
            <p:cNvPr id="23" name="Text Placeholder 2">
              <a:extLst>
                <a:ext uri="{FF2B5EF4-FFF2-40B4-BE49-F238E27FC236}">
                  <a16:creationId xmlns:a16="http://schemas.microsoft.com/office/drawing/2014/main" id="{0ACAB2F3-4594-234B-BD58-3A93CC07071C}"/>
                </a:ext>
              </a:extLst>
            </p:cNvPr>
            <p:cNvSpPr txBox="1">
              <a:spLocks/>
            </p:cNvSpPr>
            <p:nvPr/>
          </p:nvSpPr>
          <p:spPr>
            <a:xfrm>
              <a:off x="724096" y="2220075"/>
              <a:ext cx="3474720" cy="755708"/>
            </a:xfrm>
            <a:prstGeom prst="rect">
              <a:avLst/>
            </a:prstGeom>
            <a:noFill/>
            <a:ln w="6350">
              <a:noFill/>
            </a:ln>
          </p:spPr>
          <p:txBody>
            <a:bodyPr vert="horz" lIns="0" tIns="45720" rIns="0" bIns="45720" rtlCol="0" anchor="t">
              <a:noAutofit/>
            </a:bodyPr>
            <a:lstStyle>
              <a:defPPr>
                <a:defRPr lang="en-US"/>
              </a:defPPr>
              <a:lvl1pPr indent="0" algn="ctr">
                <a:lnSpc>
                  <a:spcPct val="90000"/>
                </a:lnSpc>
                <a:spcBef>
                  <a:spcPts val="0"/>
                </a:spcBef>
                <a:spcAft>
                  <a:spcPts val="1200"/>
                </a:spcAft>
                <a:buFont typeface="Arial"/>
                <a:buNone/>
                <a:defRPr sz="9600" b="1">
                  <a:solidFill>
                    <a:schemeClr val="accent2"/>
                  </a:solidFill>
                  <a:latin typeface="+mj-lt"/>
                  <a:cs typeface="Arial" panose="020B0604020202020204" pitchFamily="34" charset="0"/>
                </a:defRPr>
              </a:lvl1pPr>
              <a:lvl2pPr indent="0">
                <a:lnSpc>
                  <a:spcPct val="90000"/>
                </a:lnSpc>
                <a:spcBef>
                  <a:spcPts val="600"/>
                </a:spcBef>
                <a:spcAft>
                  <a:spcPts val="600"/>
                </a:spcAft>
                <a:buFont typeface="Calibri" panose="020F0502020204030204" pitchFamily="34" charset="0"/>
                <a:buNone/>
                <a:defRPr sz="2000" b="1">
                  <a:solidFill>
                    <a:schemeClr val="bg1"/>
                  </a:solidFill>
                  <a:latin typeface="+mj-lt"/>
                  <a:cs typeface="Arial" panose="020B0604020202020204" pitchFamily="34" charset="0"/>
                </a:defRPr>
              </a:lvl2pPr>
              <a:lvl3pPr indent="0">
                <a:lnSpc>
                  <a:spcPct val="90000"/>
                </a:lnSpc>
                <a:spcBef>
                  <a:spcPts val="600"/>
                </a:spcBef>
                <a:spcAft>
                  <a:spcPts val="600"/>
                </a:spcAft>
                <a:buFont typeface="Arial"/>
                <a:buNone/>
                <a:defRPr b="1">
                  <a:solidFill>
                    <a:schemeClr val="bg1"/>
                  </a:solidFill>
                  <a:latin typeface="+mj-lt"/>
                  <a:cs typeface="Arial" panose="020B0604020202020204" pitchFamily="34" charset="0"/>
                </a:defRPr>
              </a:lvl3pPr>
              <a:lvl4pPr indent="0">
                <a:lnSpc>
                  <a:spcPct val="90000"/>
                </a:lnSpc>
                <a:spcBef>
                  <a:spcPts val="600"/>
                </a:spcBef>
                <a:spcAft>
                  <a:spcPts val="600"/>
                </a:spcAft>
                <a:buSzPct val="80000"/>
                <a:buFont typeface="Wingdings" charset="2"/>
                <a:buNone/>
                <a:defRPr sz="1600" b="1">
                  <a:solidFill>
                    <a:schemeClr val="bg1"/>
                  </a:solidFill>
                  <a:latin typeface="+mj-lt"/>
                  <a:cs typeface="Arial" panose="020B0604020202020204" pitchFamily="34" charset="0"/>
                </a:defRPr>
              </a:lvl4pPr>
              <a:lvl5pPr indent="0">
                <a:lnSpc>
                  <a:spcPct val="90000"/>
                </a:lnSpc>
                <a:spcBef>
                  <a:spcPts val="600"/>
                </a:spcBef>
                <a:spcAft>
                  <a:spcPts val="600"/>
                </a:spcAft>
                <a:buSzPct val="75000"/>
                <a:buFont typeface="Courier New"/>
                <a:buNone/>
                <a:defRPr sz="1600" b="1">
                  <a:solidFill>
                    <a:schemeClr val="bg1"/>
                  </a:solidFill>
                  <a:latin typeface="+mj-lt"/>
                  <a:cs typeface="Arial" panose="020B0604020202020204" pitchFamily="34" charset="0"/>
                </a:defRPr>
              </a:lvl5pPr>
              <a:lvl6pPr indent="0">
                <a:spcBef>
                  <a:spcPct val="20000"/>
                </a:spcBef>
                <a:buFont typeface="Arial"/>
                <a:buNone/>
                <a:defRPr sz="1600" b="1"/>
              </a:lvl6pPr>
              <a:lvl7pPr indent="0">
                <a:spcBef>
                  <a:spcPct val="20000"/>
                </a:spcBef>
                <a:buFont typeface="Arial"/>
                <a:buNone/>
                <a:defRPr sz="1600" b="1"/>
              </a:lvl7pPr>
              <a:lvl8pPr indent="0">
                <a:spcBef>
                  <a:spcPct val="20000"/>
                </a:spcBef>
                <a:buFont typeface="Arial"/>
                <a:buNone/>
                <a:defRPr sz="1600" b="1"/>
              </a:lvl8pPr>
              <a:lvl9pPr indent="0">
                <a:spcBef>
                  <a:spcPct val="20000"/>
                </a:spcBef>
                <a:buFont typeface="Arial"/>
                <a:buNone/>
                <a:defRPr sz="1600" b="1"/>
              </a:lvl9pPr>
            </a:lstStyle>
            <a:p>
              <a:r>
                <a:rPr lang="en-US" sz="4400" dirty="0">
                  <a:solidFill>
                    <a:schemeClr val="tx2"/>
                  </a:solidFill>
                </a:rPr>
                <a:t>754,000</a:t>
              </a:r>
            </a:p>
          </p:txBody>
        </p:sp>
        <p:sp>
          <p:nvSpPr>
            <p:cNvPr id="24" name="Text Placeholder 2">
              <a:extLst>
                <a:ext uri="{FF2B5EF4-FFF2-40B4-BE49-F238E27FC236}">
                  <a16:creationId xmlns:a16="http://schemas.microsoft.com/office/drawing/2014/main" id="{59D40AF8-1C0F-A642-8651-35EF65087943}"/>
                </a:ext>
              </a:extLst>
            </p:cNvPr>
            <p:cNvSpPr txBox="1">
              <a:spLocks/>
            </p:cNvSpPr>
            <p:nvPr/>
          </p:nvSpPr>
          <p:spPr>
            <a:xfrm>
              <a:off x="732970" y="2803820"/>
              <a:ext cx="3474720" cy="480854"/>
            </a:xfrm>
            <a:prstGeom prst="rect">
              <a:avLst/>
            </a:prstGeom>
            <a:noFill/>
            <a:ln w="6350">
              <a:noFill/>
            </a:ln>
          </p:spPr>
          <p:txBody>
            <a:bodyPr vert="horz" lIns="0" tIns="45720" rIns="0" bIns="45720" rtlCol="0" anchor="t">
              <a:noAutofit/>
            </a:bodyPr>
            <a:lstStyle>
              <a:lvl1pPr marL="0" indent="0" algn="ctr" defTabSz="457200" rtl="0" eaLnBrk="1" latinLnBrk="0" hangingPunct="1">
                <a:lnSpc>
                  <a:spcPct val="90000"/>
                </a:lnSpc>
                <a:spcBef>
                  <a:spcPts val="600"/>
                </a:spcBef>
                <a:spcAft>
                  <a:spcPts val="600"/>
                </a:spcAft>
                <a:buFont typeface="Arial"/>
                <a:buNone/>
                <a:defRPr sz="2200" b="1" kern="1200">
                  <a:solidFill>
                    <a:schemeClr val="accent2"/>
                  </a:solidFill>
                  <a:latin typeface="+mj-lt"/>
                  <a:ea typeface="+mn-ea"/>
                  <a:cs typeface="Arial" panose="020B0604020202020204" pitchFamily="34" charset="0"/>
                </a:defRPr>
              </a:lvl1pPr>
              <a:lvl2pPr marL="457200" indent="0" algn="l" defTabSz="457200" rtl="0" eaLnBrk="1" latinLnBrk="0" hangingPunct="1">
                <a:lnSpc>
                  <a:spcPct val="90000"/>
                </a:lnSpc>
                <a:spcBef>
                  <a:spcPts val="600"/>
                </a:spcBef>
                <a:spcAft>
                  <a:spcPts val="600"/>
                </a:spcAft>
                <a:buFont typeface="Calibri" panose="020F0502020204030204" pitchFamily="34" charset="0"/>
                <a:buNone/>
                <a:defRPr sz="2000" b="1" kern="1200">
                  <a:solidFill>
                    <a:schemeClr val="bg1"/>
                  </a:solidFill>
                  <a:latin typeface="+mj-lt"/>
                  <a:ea typeface="+mn-ea"/>
                  <a:cs typeface="Arial" panose="020B0604020202020204" pitchFamily="34" charset="0"/>
                </a:defRPr>
              </a:lvl2pPr>
              <a:lvl3pPr marL="914400" indent="0" algn="l" defTabSz="457200" rtl="0" eaLnBrk="1" latinLnBrk="0" hangingPunct="1">
                <a:lnSpc>
                  <a:spcPct val="90000"/>
                </a:lnSpc>
                <a:spcBef>
                  <a:spcPts val="600"/>
                </a:spcBef>
                <a:spcAft>
                  <a:spcPts val="600"/>
                </a:spcAft>
                <a:buFont typeface="Arial"/>
                <a:buNone/>
                <a:defRPr sz="1800" b="1" kern="1200">
                  <a:solidFill>
                    <a:schemeClr val="bg1"/>
                  </a:solidFill>
                  <a:latin typeface="+mj-lt"/>
                  <a:ea typeface="+mn-ea"/>
                  <a:cs typeface="Arial" panose="020B0604020202020204" pitchFamily="34" charset="0"/>
                </a:defRPr>
              </a:lvl3pPr>
              <a:lvl4pPr marL="1371600" indent="0" algn="l" defTabSz="457200" rtl="0" eaLnBrk="1" latinLnBrk="0" hangingPunct="1">
                <a:lnSpc>
                  <a:spcPct val="90000"/>
                </a:lnSpc>
                <a:spcBef>
                  <a:spcPts val="600"/>
                </a:spcBef>
                <a:spcAft>
                  <a:spcPts val="600"/>
                </a:spcAft>
                <a:buSzPct val="80000"/>
                <a:buFont typeface="Wingdings" charset="2"/>
                <a:buNone/>
                <a:defRPr sz="1600" b="1" kern="1200">
                  <a:solidFill>
                    <a:schemeClr val="bg1"/>
                  </a:solidFill>
                  <a:latin typeface="+mj-lt"/>
                  <a:ea typeface="+mn-ea"/>
                  <a:cs typeface="Arial" panose="020B0604020202020204" pitchFamily="34" charset="0"/>
                </a:defRPr>
              </a:lvl4pPr>
              <a:lvl5pPr marL="1828800" indent="0" algn="l" defTabSz="457200" rtl="0" eaLnBrk="1" latinLnBrk="0" hangingPunct="1">
                <a:lnSpc>
                  <a:spcPct val="90000"/>
                </a:lnSpc>
                <a:spcBef>
                  <a:spcPts val="600"/>
                </a:spcBef>
                <a:spcAft>
                  <a:spcPts val="600"/>
                </a:spcAft>
                <a:buSzPct val="75000"/>
                <a:buFont typeface="Courier New"/>
                <a:buNone/>
                <a:defRPr sz="1600" b="1" kern="1200">
                  <a:solidFill>
                    <a:schemeClr val="bg1"/>
                  </a:solidFill>
                  <a:latin typeface="+mj-lt"/>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sz="1600" dirty="0">
                  <a:solidFill>
                    <a:schemeClr val="tx2"/>
                  </a:solidFill>
                  <a:latin typeface="Arial" panose="020B0604020202020204" pitchFamily="34" charset="0"/>
                </a:rPr>
                <a:t>TECHNICIANS</a:t>
              </a:r>
            </a:p>
          </p:txBody>
        </p:sp>
      </p:grpSp>
      <p:grpSp>
        <p:nvGrpSpPr>
          <p:cNvPr id="25" name="Group 24">
            <a:extLst>
              <a:ext uri="{FF2B5EF4-FFF2-40B4-BE49-F238E27FC236}">
                <a16:creationId xmlns:a16="http://schemas.microsoft.com/office/drawing/2014/main" id="{6FC047E5-4F06-4D44-A52D-C2021AD4783F}"/>
              </a:ext>
            </a:extLst>
          </p:cNvPr>
          <p:cNvGrpSpPr/>
          <p:nvPr/>
        </p:nvGrpSpPr>
        <p:grpSpPr>
          <a:xfrm>
            <a:off x="5108402" y="2759530"/>
            <a:ext cx="3474720" cy="1045143"/>
            <a:chOff x="732970" y="3274667"/>
            <a:chExt cx="3474720" cy="1045143"/>
          </a:xfrm>
        </p:grpSpPr>
        <p:sp>
          <p:nvSpPr>
            <p:cNvPr id="26" name="Text Placeholder 2">
              <a:extLst>
                <a:ext uri="{FF2B5EF4-FFF2-40B4-BE49-F238E27FC236}">
                  <a16:creationId xmlns:a16="http://schemas.microsoft.com/office/drawing/2014/main" id="{12579560-6806-E849-9FBF-27CA9EDA275A}"/>
                </a:ext>
              </a:extLst>
            </p:cNvPr>
            <p:cNvSpPr txBox="1">
              <a:spLocks/>
            </p:cNvSpPr>
            <p:nvPr/>
          </p:nvSpPr>
          <p:spPr>
            <a:xfrm>
              <a:off x="732970" y="3274667"/>
              <a:ext cx="3474720" cy="755708"/>
            </a:xfrm>
            <a:prstGeom prst="rect">
              <a:avLst/>
            </a:prstGeom>
            <a:noFill/>
            <a:ln w="6350">
              <a:noFill/>
            </a:ln>
          </p:spPr>
          <p:txBody>
            <a:bodyPr vert="horz" lIns="0" tIns="45720" rIns="0" bIns="45720" rtlCol="0" anchor="t">
              <a:noAutofit/>
            </a:bodyPr>
            <a:lstStyle>
              <a:defPPr>
                <a:defRPr lang="en-US"/>
              </a:defPPr>
              <a:lvl1pPr indent="0" algn="ctr">
                <a:lnSpc>
                  <a:spcPct val="90000"/>
                </a:lnSpc>
                <a:spcBef>
                  <a:spcPts val="0"/>
                </a:spcBef>
                <a:spcAft>
                  <a:spcPts val="1200"/>
                </a:spcAft>
                <a:buFont typeface="Arial"/>
                <a:buNone/>
                <a:defRPr sz="9600" b="1">
                  <a:solidFill>
                    <a:schemeClr val="accent2"/>
                  </a:solidFill>
                  <a:latin typeface="+mj-lt"/>
                  <a:cs typeface="Arial" panose="020B0604020202020204" pitchFamily="34" charset="0"/>
                </a:defRPr>
              </a:lvl1pPr>
              <a:lvl2pPr indent="0">
                <a:lnSpc>
                  <a:spcPct val="90000"/>
                </a:lnSpc>
                <a:spcBef>
                  <a:spcPts val="600"/>
                </a:spcBef>
                <a:spcAft>
                  <a:spcPts val="600"/>
                </a:spcAft>
                <a:buFont typeface="Calibri" panose="020F0502020204030204" pitchFamily="34" charset="0"/>
                <a:buNone/>
                <a:defRPr sz="2000" b="1">
                  <a:solidFill>
                    <a:schemeClr val="bg1"/>
                  </a:solidFill>
                  <a:latin typeface="+mj-lt"/>
                  <a:cs typeface="Arial" panose="020B0604020202020204" pitchFamily="34" charset="0"/>
                </a:defRPr>
              </a:lvl2pPr>
              <a:lvl3pPr indent="0">
                <a:lnSpc>
                  <a:spcPct val="90000"/>
                </a:lnSpc>
                <a:spcBef>
                  <a:spcPts val="600"/>
                </a:spcBef>
                <a:spcAft>
                  <a:spcPts val="600"/>
                </a:spcAft>
                <a:buFont typeface="Arial"/>
                <a:buNone/>
                <a:defRPr b="1">
                  <a:solidFill>
                    <a:schemeClr val="bg1"/>
                  </a:solidFill>
                  <a:latin typeface="+mj-lt"/>
                  <a:cs typeface="Arial" panose="020B0604020202020204" pitchFamily="34" charset="0"/>
                </a:defRPr>
              </a:lvl3pPr>
              <a:lvl4pPr indent="0">
                <a:lnSpc>
                  <a:spcPct val="90000"/>
                </a:lnSpc>
                <a:spcBef>
                  <a:spcPts val="600"/>
                </a:spcBef>
                <a:spcAft>
                  <a:spcPts val="600"/>
                </a:spcAft>
                <a:buSzPct val="80000"/>
                <a:buFont typeface="Wingdings" charset="2"/>
                <a:buNone/>
                <a:defRPr sz="1600" b="1">
                  <a:solidFill>
                    <a:schemeClr val="bg1"/>
                  </a:solidFill>
                  <a:latin typeface="+mj-lt"/>
                  <a:cs typeface="Arial" panose="020B0604020202020204" pitchFamily="34" charset="0"/>
                </a:defRPr>
              </a:lvl4pPr>
              <a:lvl5pPr indent="0">
                <a:lnSpc>
                  <a:spcPct val="90000"/>
                </a:lnSpc>
                <a:spcBef>
                  <a:spcPts val="600"/>
                </a:spcBef>
                <a:spcAft>
                  <a:spcPts val="600"/>
                </a:spcAft>
                <a:buSzPct val="75000"/>
                <a:buFont typeface="Courier New"/>
                <a:buNone/>
                <a:defRPr sz="1600" b="1">
                  <a:solidFill>
                    <a:schemeClr val="bg1"/>
                  </a:solidFill>
                  <a:latin typeface="+mj-lt"/>
                  <a:cs typeface="Arial" panose="020B0604020202020204" pitchFamily="34" charset="0"/>
                </a:defRPr>
              </a:lvl5pPr>
              <a:lvl6pPr indent="0">
                <a:spcBef>
                  <a:spcPct val="20000"/>
                </a:spcBef>
                <a:buFont typeface="Arial"/>
                <a:buNone/>
                <a:defRPr sz="1600" b="1"/>
              </a:lvl6pPr>
              <a:lvl7pPr indent="0">
                <a:spcBef>
                  <a:spcPct val="20000"/>
                </a:spcBef>
                <a:buFont typeface="Arial"/>
                <a:buNone/>
                <a:defRPr sz="1600" b="1"/>
              </a:lvl7pPr>
              <a:lvl8pPr indent="0">
                <a:spcBef>
                  <a:spcPct val="20000"/>
                </a:spcBef>
                <a:buFont typeface="Arial"/>
                <a:buNone/>
                <a:defRPr sz="1600" b="1"/>
              </a:lvl8pPr>
              <a:lvl9pPr indent="0">
                <a:spcBef>
                  <a:spcPct val="20000"/>
                </a:spcBef>
                <a:buFont typeface="Arial"/>
                <a:buNone/>
                <a:defRPr sz="1600" b="1"/>
              </a:lvl9pPr>
            </a:lstStyle>
            <a:p>
              <a:r>
                <a:rPr lang="en-US" sz="4400" dirty="0">
                  <a:solidFill>
                    <a:schemeClr val="tx2"/>
                  </a:solidFill>
                </a:rPr>
                <a:t>55%</a:t>
              </a:r>
            </a:p>
          </p:txBody>
        </p:sp>
        <p:sp>
          <p:nvSpPr>
            <p:cNvPr id="27" name="Text Placeholder 2">
              <a:extLst>
                <a:ext uri="{FF2B5EF4-FFF2-40B4-BE49-F238E27FC236}">
                  <a16:creationId xmlns:a16="http://schemas.microsoft.com/office/drawing/2014/main" id="{154673C7-D7F3-3A40-A30A-47D3DAC8F391}"/>
                </a:ext>
              </a:extLst>
            </p:cNvPr>
            <p:cNvSpPr txBox="1">
              <a:spLocks/>
            </p:cNvSpPr>
            <p:nvPr/>
          </p:nvSpPr>
          <p:spPr>
            <a:xfrm>
              <a:off x="732970" y="3838956"/>
              <a:ext cx="3474720" cy="480854"/>
            </a:xfrm>
            <a:prstGeom prst="rect">
              <a:avLst/>
            </a:prstGeom>
            <a:noFill/>
            <a:ln w="6350">
              <a:noFill/>
            </a:ln>
          </p:spPr>
          <p:txBody>
            <a:bodyPr vert="horz" lIns="0" tIns="45720" rIns="0" bIns="45720" rtlCol="0" anchor="t">
              <a:noAutofit/>
            </a:bodyPr>
            <a:lstStyle>
              <a:lvl1pPr marL="0" indent="0" algn="ctr" defTabSz="457200" rtl="0" eaLnBrk="1" latinLnBrk="0" hangingPunct="1">
                <a:lnSpc>
                  <a:spcPct val="90000"/>
                </a:lnSpc>
                <a:spcBef>
                  <a:spcPts val="600"/>
                </a:spcBef>
                <a:spcAft>
                  <a:spcPts val="600"/>
                </a:spcAft>
                <a:buFont typeface="Arial"/>
                <a:buNone/>
                <a:defRPr sz="2200" b="1" kern="1200">
                  <a:solidFill>
                    <a:schemeClr val="accent2"/>
                  </a:solidFill>
                  <a:latin typeface="+mj-lt"/>
                  <a:ea typeface="+mn-ea"/>
                  <a:cs typeface="Arial" panose="020B0604020202020204" pitchFamily="34" charset="0"/>
                </a:defRPr>
              </a:lvl1pPr>
              <a:lvl2pPr marL="457200" indent="0" algn="l" defTabSz="457200" rtl="0" eaLnBrk="1" latinLnBrk="0" hangingPunct="1">
                <a:lnSpc>
                  <a:spcPct val="90000"/>
                </a:lnSpc>
                <a:spcBef>
                  <a:spcPts val="600"/>
                </a:spcBef>
                <a:spcAft>
                  <a:spcPts val="600"/>
                </a:spcAft>
                <a:buFont typeface="Calibri" panose="020F0502020204030204" pitchFamily="34" charset="0"/>
                <a:buNone/>
                <a:defRPr sz="2000" b="1" kern="1200">
                  <a:solidFill>
                    <a:schemeClr val="bg1"/>
                  </a:solidFill>
                  <a:latin typeface="+mj-lt"/>
                  <a:ea typeface="+mn-ea"/>
                  <a:cs typeface="Arial" panose="020B0604020202020204" pitchFamily="34" charset="0"/>
                </a:defRPr>
              </a:lvl2pPr>
              <a:lvl3pPr marL="914400" indent="0" algn="l" defTabSz="457200" rtl="0" eaLnBrk="1" latinLnBrk="0" hangingPunct="1">
                <a:lnSpc>
                  <a:spcPct val="90000"/>
                </a:lnSpc>
                <a:spcBef>
                  <a:spcPts val="600"/>
                </a:spcBef>
                <a:spcAft>
                  <a:spcPts val="600"/>
                </a:spcAft>
                <a:buFont typeface="Arial"/>
                <a:buNone/>
                <a:defRPr sz="1800" b="1" kern="1200">
                  <a:solidFill>
                    <a:schemeClr val="bg1"/>
                  </a:solidFill>
                  <a:latin typeface="+mj-lt"/>
                  <a:ea typeface="+mn-ea"/>
                  <a:cs typeface="Arial" panose="020B0604020202020204" pitchFamily="34" charset="0"/>
                </a:defRPr>
              </a:lvl3pPr>
              <a:lvl4pPr marL="1371600" indent="0" algn="l" defTabSz="457200" rtl="0" eaLnBrk="1" latinLnBrk="0" hangingPunct="1">
                <a:lnSpc>
                  <a:spcPct val="90000"/>
                </a:lnSpc>
                <a:spcBef>
                  <a:spcPts val="600"/>
                </a:spcBef>
                <a:spcAft>
                  <a:spcPts val="600"/>
                </a:spcAft>
                <a:buSzPct val="80000"/>
                <a:buFont typeface="Wingdings" charset="2"/>
                <a:buNone/>
                <a:defRPr sz="1600" b="1" kern="1200">
                  <a:solidFill>
                    <a:schemeClr val="bg1"/>
                  </a:solidFill>
                  <a:latin typeface="+mj-lt"/>
                  <a:ea typeface="+mn-ea"/>
                  <a:cs typeface="Arial" panose="020B0604020202020204" pitchFamily="34" charset="0"/>
                </a:defRPr>
              </a:lvl4pPr>
              <a:lvl5pPr marL="1828800" indent="0" algn="l" defTabSz="457200" rtl="0" eaLnBrk="1" latinLnBrk="0" hangingPunct="1">
                <a:lnSpc>
                  <a:spcPct val="90000"/>
                </a:lnSpc>
                <a:spcBef>
                  <a:spcPts val="600"/>
                </a:spcBef>
                <a:spcAft>
                  <a:spcPts val="600"/>
                </a:spcAft>
                <a:buSzPct val="75000"/>
                <a:buFont typeface="Courier New"/>
                <a:buNone/>
                <a:defRPr sz="1600" b="1" kern="1200">
                  <a:solidFill>
                    <a:schemeClr val="bg1"/>
                  </a:solidFill>
                  <a:latin typeface="+mj-lt"/>
                  <a:ea typeface="+mn-ea"/>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sz="1600" dirty="0">
                  <a:solidFill>
                    <a:schemeClr val="tx2"/>
                  </a:solidFill>
                  <a:latin typeface="Franklin Gothic Book" panose="020B0503020102020204" pitchFamily="34" charset="0"/>
                </a:rPr>
                <a:t>ACCREDITED HOSPITALS</a:t>
              </a:r>
            </a:p>
          </p:txBody>
        </p:sp>
      </p:grpSp>
      <p:pic>
        <p:nvPicPr>
          <p:cNvPr id="31" name="Picture 30">
            <a:extLst>
              <a:ext uri="{FF2B5EF4-FFF2-40B4-BE49-F238E27FC236}">
                <a16:creationId xmlns:a16="http://schemas.microsoft.com/office/drawing/2014/main" id="{FE980CB8-312D-2749-AFBC-06B5573B00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9302" y="2733497"/>
            <a:ext cx="596900" cy="596900"/>
          </a:xfrm>
          <a:prstGeom prst="rect">
            <a:avLst/>
          </a:prstGeom>
        </p:spPr>
      </p:pic>
      <p:pic>
        <p:nvPicPr>
          <p:cNvPr id="8" name="Picture 7">
            <a:extLst>
              <a:ext uri="{FF2B5EF4-FFF2-40B4-BE49-F238E27FC236}">
                <a16:creationId xmlns:a16="http://schemas.microsoft.com/office/drawing/2014/main" id="{CDFF3274-967D-694C-8DF3-F1C0906C77EE}"/>
              </a:ext>
            </a:extLst>
          </p:cNvPr>
          <p:cNvPicPr>
            <a:picLocks noChangeAspect="1"/>
          </p:cNvPicPr>
          <p:nvPr/>
        </p:nvPicPr>
        <p:blipFill>
          <a:blip r:embed="rId4"/>
          <a:stretch>
            <a:fillRect/>
          </a:stretch>
        </p:blipFill>
        <p:spPr>
          <a:xfrm>
            <a:off x="995185" y="1873530"/>
            <a:ext cx="365133" cy="415116"/>
          </a:xfrm>
          <a:prstGeom prst="rect">
            <a:avLst/>
          </a:prstGeom>
        </p:spPr>
      </p:pic>
      <p:pic>
        <p:nvPicPr>
          <p:cNvPr id="11" name="Picture 10">
            <a:extLst>
              <a:ext uri="{FF2B5EF4-FFF2-40B4-BE49-F238E27FC236}">
                <a16:creationId xmlns:a16="http://schemas.microsoft.com/office/drawing/2014/main" id="{87A654EC-3B30-F743-8080-22C0778C8D66}"/>
              </a:ext>
            </a:extLst>
          </p:cNvPr>
          <p:cNvPicPr>
            <a:picLocks noChangeAspect="1"/>
          </p:cNvPicPr>
          <p:nvPr/>
        </p:nvPicPr>
        <p:blipFill>
          <a:blip r:embed="rId5"/>
          <a:stretch>
            <a:fillRect/>
          </a:stretch>
        </p:blipFill>
        <p:spPr>
          <a:xfrm>
            <a:off x="4816278" y="1783729"/>
            <a:ext cx="687446" cy="600135"/>
          </a:xfrm>
          <a:prstGeom prst="rect">
            <a:avLst/>
          </a:prstGeom>
        </p:spPr>
      </p:pic>
      <p:pic>
        <p:nvPicPr>
          <p:cNvPr id="3" name="Picture 2">
            <a:extLst>
              <a:ext uri="{FF2B5EF4-FFF2-40B4-BE49-F238E27FC236}">
                <a16:creationId xmlns:a16="http://schemas.microsoft.com/office/drawing/2014/main" id="{9AB41A06-B6E4-1746-9039-B620C93753A7}"/>
              </a:ext>
            </a:extLst>
          </p:cNvPr>
          <p:cNvPicPr>
            <a:picLocks noChangeAspect="1"/>
          </p:cNvPicPr>
          <p:nvPr/>
        </p:nvPicPr>
        <p:blipFill>
          <a:blip r:embed="rId6"/>
          <a:stretch>
            <a:fillRect/>
          </a:stretch>
        </p:blipFill>
        <p:spPr>
          <a:xfrm>
            <a:off x="896917" y="2862182"/>
            <a:ext cx="472748" cy="537987"/>
          </a:xfrm>
          <a:prstGeom prst="rect">
            <a:avLst/>
          </a:prstGeom>
        </p:spPr>
      </p:pic>
      <p:pic>
        <p:nvPicPr>
          <p:cNvPr id="4" name="Picture 3">
            <a:extLst>
              <a:ext uri="{FF2B5EF4-FFF2-40B4-BE49-F238E27FC236}">
                <a16:creationId xmlns:a16="http://schemas.microsoft.com/office/drawing/2014/main" id="{609AEE6B-D9D1-BE4B-B294-BA6EB02B82D8}"/>
              </a:ext>
            </a:extLst>
          </p:cNvPr>
          <p:cNvPicPr>
            <a:picLocks noChangeAspect="1"/>
          </p:cNvPicPr>
          <p:nvPr/>
        </p:nvPicPr>
        <p:blipFill>
          <a:blip r:embed="rId7"/>
          <a:stretch>
            <a:fillRect/>
          </a:stretch>
        </p:blipFill>
        <p:spPr>
          <a:xfrm>
            <a:off x="4877975" y="2862182"/>
            <a:ext cx="564052" cy="536715"/>
          </a:xfrm>
          <a:prstGeom prst="rect">
            <a:avLst/>
          </a:prstGeom>
        </p:spPr>
      </p:pic>
    </p:spTree>
    <p:extLst>
      <p:ext uri="{BB962C8B-B14F-4D97-AF65-F5344CB8AC3E}">
        <p14:creationId xmlns:p14="http://schemas.microsoft.com/office/powerpoint/2010/main" val="2876878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A07940-8432-4B74-A5FF-CB1F78F5875F}"/>
              </a:ext>
            </a:extLst>
          </p:cNvPr>
          <p:cNvPicPr>
            <a:picLocks noChangeAspect="1"/>
          </p:cNvPicPr>
          <p:nvPr/>
        </p:nvPicPr>
        <p:blipFill>
          <a:blip r:embed="rId2"/>
          <a:stretch>
            <a:fillRect/>
          </a:stretch>
        </p:blipFill>
        <p:spPr>
          <a:xfrm>
            <a:off x="3230310" y="954246"/>
            <a:ext cx="5687546" cy="3606381"/>
          </a:xfrm>
          <a:prstGeom prst="rect">
            <a:avLst/>
          </a:prstGeom>
        </p:spPr>
      </p:pic>
      <p:sp>
        <p:nvSpPr>
          <p:cNvPr id="7" name="Title 1">
            <a:extLst>
              <a:ext uri="{FF2B5EF4-FFF2-40B4-BE49-F238E27FC236}">
                <a16:creationId xmlns:a16="http://schemas.microsoft.com/office/drawing/2014/main" id="{FC248F82-FBB0-4FDA-A257-F3844C8EBCD3}"/>
              </a:ext>
            </a:extLst>
          </p:cNvPr>
          <p:cNvSpPr txBox="1">
            <a:spLocks/>
          </p:cNvSpPr>
          <p:nvPr/>
        </p:nvSpPr>
        <p:spPr>
          <a:xfrm>
            <a:off x="226144" y="1412482"/>
            <a:ext cx="3159779" cy="259677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000" b="0" kern="1200">
                <a:solidFill>
                  <a:schemeClr val="bg1"/>
                </a:solidFill>
                <a:latin typeface="+mj-lt"/>
                <a:ea typeface="+mj-ea"/>
                <a:cs typeface="Helvetica" panose="020B0604020202020204" pitchFamily="34" charset="0"/>
              </a:defRPr>
            </a:lvl1pPr>
          </a:lstStyle>
          <a:p>
            <a:pPr algn="l">
              <a:spcBef>
                <a:spcPts val="1200"/>
              </a:spcBef>
            </a:pPr>
            <a:r>
              <a:rPr lang="en-US" sz="2000" b="1" dirty="0">
                <a:solidFill>
                  <a:schemeClr val="tx2"/>
                </a:solidFill>
                <a:latin typeface="Arial" panose="020B0604020202020204" pitchFamily="34" charset="0"/>
                <a:cs typeface="Arial" panose="020B0604020202020204" pitchFamily="34" charset="0"/>
              </a:rPr>
              <a:t>Key Trends:</a:t>
            </a:r>
          </a:p>
          <a:p>
            <a:pPr marL="285750" indent="-285750" algn="l">
              <a:spcBef>
                <a:spcPts val="1200"/>
              </a:spcBef>
              <a:buFont typeface="Arial" panose="020B0604020202020204" pitchFamily="34" charset="0"/>
              <a:buChar char="•"/>
            </a:pPr>
            <a:r>
              <a:rPr lang="en-US" sz="1600" b="1" dirty="0">
                <a:solidFill>
                  <a:schemeClr val="tx2"/>
                </a:solidFill>
                <a:latin typeface="Arial" panose="020B0604020202020204" pitchFamily="34" charset="0"/>
                <a:cs typeface="Arial" panose="020B0604020202020204" pitchFamily="34" charset="0"/>
              </a:rPr>
              <a:t>Data evolution from business to life-critical</a:t>
            </a:r>
          </a:p>
          <a:p>
            <a:pPr marL="285750" indent="-285750" algn="l">
              <a:spcBef>
                <a:spcPts val="1200"/>
              </a:spcBef>
              <a:buFont typeface="Arial" panose="020B0604020202020204" pitchFamily="34" charset="0"/>
              <a:buChar char="•"/>
            </a:pPr>
            <a:r>
              <a:rPr lang="en-US" sz="1600" b="1" dirty="0">
                <a:solidFill>
                  <a:schemeClr val="tx2"/>
                </a:solidFill>
                <a:latin typeface="Arial" panose="020B0604020202020204" pitchFamily="34" charset="0"/>
                <a:cs typeface="Arial" panose="020B0604020202020204" pitchFamily="34" charset="0"/>
              </a:rPr>
              <a:t>Embedded systems and IoT</a:t>
            </a:r>
          </a:p>
          <a:p>
            <a:pPr marL="285750" indent="-285750" algn="l">
              <a:spcBef>
                <a:spcPts val="1200"/>
              </a:spcBef>
              <a:buFont typeface="Arial" panose="020B0604020202020204" pitchFamily="34" charset="0"/>
              <a:buChar char="•"/>
            </a:pPr>
            <a:r>
              <a:rPr lang="en-US" sz="1600" b="1" dirty="0">
                <a:solidFill>
                  <a:schemeClr val="tx2"/>
                </a:solidFill>
                <a:latin typeface="Arial" panose="020B0604020202020204" pitchFamily="34" charset="0"/>
                <a:cs typeface="Arial" panose="020B0604020202020204" pitchFamily="34" charset="0"/>
              </a:rPr>
              <a:t>Mobile and real-time data</a:t>
            </a:r>
          </a:p>
          <a:p>
            <a:pPr marL="285750" indent="-285750" algn="l">
              <a:spcBef>
                <a:spcPts val="1200"/>
              </a:spcBef>
              <a:buFont typeface="Arial" panose="020B0604020202020204" pitchFamily="34" charset="0"/>
              <a:buChar char="•"/>
            </a:pPr>
            <a:r>
              <a:rPr lang="en-US" sz="1600" b="1" dirty="0">
                <a:solidFill>
                  <a:schemeClr val="tx2"/>
                </a:solidFill>
                <a:latin typeface="Arial" panose="020B0604020202020204" pitchFamily="34" charset="0"/>
                <a:cs typeface="Arial" panose="020B0604020202020204" pitchFamily="34" charset="0"/>
              </a:rPr>
              <a:t>Artificial Intelligence</a:t>
            </a:r>
          </a:p>
          <a:p>
            <a:pPr marL="285750" indent="-285750" algn="l">
              <a:spcBef>
                <a:spcPts val="1200"/>
              </a:spcBef>
              <a:buFont typeface="Arial" panose="020B0604020202020204" pitchFamily="34" charset="0"/>
              <a:buChar char="•"/>
            </a:pPr>
            <a:r>
              <a:rPr lang="en-US" sz="1600" b="1" dirty="0">
                <a:solidFill>
                  <a:schemeClr val="tx2"/>
                </a:solidFill>
                <a:latin typeface="Arial" panose="020B0604020202020204" pitchFamily="34" charset="0"/>
                <a:cs typeface="Arial" panose="020B0604020202020204" pitchFamily="34" charset="0"/>
              </a:rPr>
              <a:t>Security</a:t>
            </a:r>
            <a:endParaRPr lang="en-US" sz="1400" b="1" dirty="0">
              <a:solidFill>
                <a:schemeClr val="tx2"/>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7B19E3A8-78DD-4577-8F5C-3E6DD5745309}"/>
              </a:ext>
            </a:extLst>
          </p:cNvPr>
          <p:cNvSpPr txBox="1">
            <a:spLocks/>
          </p:cNvSpPr>
          <p:nvPr/>
        </p:nvSpPr>
        <p:spPr>
          <a:xfrm>
            <a:off x="70531" y="4751230"/>
            <a:ext cx="4579598" cy="37882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000" b="0" kern="1200">
                <a:solidFill>
                  <a:schemeClr val="bg1"/>
                </a:solidFill>
                <a:latin typeface="+mj-lt"/>
                <a:ea typeface="+mj-ea"/>
                <a:cs typeface="Helvetica" panose="020B0604020202020204" pitchFamily="34" charset="0"/>
              </a:defRPr>
            </a:lvl1pPr>
          </a:lstStyle>
          <a:p>
            <a:pPr algn="l">
              <a:spcBef>
                <a:spcPts val="1200"/>
              </a:spcBef>
            </a:pPr>
            <a:r>
              <a:rPr lang="en-US" sz="1100" dirty="0">
                <a:solidFill>
                  <a:schemeClr val="tx2"/>
                </a:solidFill>
                <a:latin typeface="Arial" panose="020B0604020202020204" pitchFamily="34" charset="0"/>
                <a:cs typeface="Arial" panose="020B0604020202020204" pitchFamily="34" charset="0"/>
              </a:rPr>
              <a:t>Source: IDC’s Data Age 2025 Study</a:t>
            </a:r>
            <a:endParaRPr lang="en-US" sz="1050" dirty="0">
              <a:solidFill>
                <a:schemeClr val="tx2"/>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AD06349-690E-4251-A34C-D7604C0EE305}"/>
              </a:ext>
            </a:extLst>
          </p:cNvPr>
          <p:cNvSpPr txBox="1">
            <a:spLocks/>
          </p:cNvSpPr>
          <p:nvPr/>
        </p:nvSpPr>
        <p:spPr>
          <a:xfrm>
            <a:off x="3779818" y="4475746"/>
            <a:ext cx="5023679" cy="360366"/>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000" b="0" kern="1200">
                <a:solidFill>
                  <a:schemeClr val="bg1"/>
                </a:solidFill>
                <a:latin typeface="+mj-lt"/>
                <a:ea typeface="+mj-ea"/>
                <a:cs typeface="Helvetica" panose="020B0604020202020204" pitchFamily="34" charset="0"/>
              </a:defRPr>
            </a:lvl1pPr>
          </a:lstStyle>
          <a:p>
            <a:pPr>
              <a:spcBef>
                <a:spcPts val="1200"/>
              </a:spcBef>
            </a:pPr>
            <a:r>
              <a:rPr lang="en-US" sz="1200" dirty="0">
                <a:solidFill>
                  <a:schemeClr val="tx2"/>
                </a:solidFill>
                <a:latin typeface="Arial" panose="020B0604020202020204" pitchFamily="34" charset="0"/>
                <a:cs typeface="Arial" panose="020B0604020202020204" pitchFamily="34" charset="0"/>
              </a:rPr>
              <a:t>1 zettabyte – 1 billion terabytes = 1 trillion gigabytes</a:t>
            </a:r>
            <a:endParaRPr lang="en-US" sz="1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98589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5E566C6-337B-4F22-B17B-3DB1961EFBBD}"/>
              </a:ext>
            </a:extLst>
          </p:cNvPr>
          <p:cNvSpPr txBox="1">
            <a:spLocks/>
          </p:cNvSpPr>
          <p:nvPr/>
        </p:nvSpPr>
        <p:spPr>
          <a:xfrm>
            <a:off x="1095074" y="1246678"/>
            <a:ext cx="7086854" cy="2276298"/>
          </a:xfrm>
          <a:prstGeom prst="rect">
            <a:avLst/>
          </a:prstGeom>
        </p:spPr>
        <p:txBody>
          <a:bodyPr vert="horz" lIns="91440" tIns="45720" rIns="91440" bIns="45720" rtlCol="0" anchor="b">
            <a:noAutofit/>
          </a:bodyPr>
          <a:lstStyle>
            <a:lvl1pPr algn="l" defTabSz="457200" rtl="0" eaLnBrk="1" latinLnBrk="0" hangingPunct="1">
              <a:spcBef>
                <a:spcPct val="0"/>
              </a:spcBef>
              <a:buNone/>
              <a:defRPr sz="2400" b="1" kern="1200">
                <a:solidFill>
                  <a:schemeClr val="accent2"/>
                </a:solidFill>
                <a:latin typeface="Calibri" panose="020F0502020204030204" pitchFamily="34" charset="0"/>
                <a:ea typeface="+mj-ea"/>
                <a:cs typeface="Helvetica" panose="020B0604020202020204" pitchFamily="34" charset="0"/>
              </a:defRPr>
            </a:lvl1pPr>
          </a:lstStyle>
          <a:p>
            <a:pPr algn="ctr">
              <a:spcBef>
                <a:spcPts val="1200"/>
              </a:spcBef>
            </a:pPr>
            <a:r>
              <a:rPr lang="en-US" sz="4800">
                <a:solidFill>
                  <a:schemeClr val="accent5"/>
                </a:solidFill>
                <a:latin typeface="Arial" panose="020B0604020202020204" pitchFamily="34" charset="0"/>
                <a:cs typeface="Arial" panose="020B0604020202020204" pitchFamily="34" charset="0"/>
              </a:rPr>
              <a:t>$3.1 trillion</a:t>
            </a:r>
            <a:br>
              <a:rPr lang="en-US" sz="3600">
                <a:latin typeface="Arial" panose="020B0604020202020204" pitchFamily="34" charset="0"/>
                <a:cs typeface="Arial" panose="020B0604020202020204" pitchFamily="34" charset="0"/>
              </a:rPr>
            </a:br>
            <a:r>
              <a:rPr lang="en-US" sz="3600">
                <a:latin typeface="Arial" panose="020B0604020202020204" pitchFamily="34" charset="0"/>
                <a:cs typeface="Arial" panose="020B0604020202020204" pitchFamily="34" charset="0"/>
              </a:rPr>
              <a:t>IBM’s estimate of the annual cost of poor data quality in the US alone</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6630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4253-495F-154D-AE69-A9179DDB205B}"/>
              </a:ext>
            </a:extLst>
          </p:cNvPr>
          <p:cNvSpPr>
            <a:spLocks noGrp="1"/>
          </p:cNvSpPr>
          <p:nvPr>
            <p:ph type="title"/>
          </p:nvPr>
        </p:nvSpPr>
        <p:spPr/>
        <p:txBody>
          <a:bodyPr/>
          <a:lstStyle/>
          <a:p>
            <a:r>
              <a:rPr lang="en-US" dirty="0"/>
              <a:t>Data Integrity Challenges</a:t>
            </a:r>
          </a:p>
        </p:txBody>
      </p:sp>
      <p:sp>
        <p:nvSpPr>
          <p:cNvPr id="8" name="Title 1">
            <a:extLst>
              <a:ext uri="{FF2B5EF4-FFF2-40B4-BE49-F238E27FC236}">
                <a16:creationId xmlns:a16="http://schemas.microsoft.com/office/drawing/2014/main" id="{205DB97E-892D-4EAE-B603-5556C1A6565B}"/>
              </a:ext>
            </a:extLst>
          </p:cNvPr>
          <p:cNvSpPr txBox="1">
            <a:spLocks/>
          </p:cNvSpPr>
          <p:nvPr/>
        </p:nvSpPr>
        <p:spPr>
          <a:xfrm>
            <a:off x="361817" y="1167096"/>
            <a:ext cx="5001641" cy="2596770"/>
          </a:xfrm>
          <a:prstGeom prst="rect">
            <a:avLst/>
          </a:prstGeom>
        </p:spPr>
        <p:txBody>
          <a:bodyPr vert="horz" lIns="91440" tIns="45720" rIns="91440" bIns="45720" rtlCol="0" anchor="ctr">
            <a:noAutofit/>
          </a:bodyPr>
          <a:lstStyle>
            <a:lvl1pPr algn="l" defTabSz="457200" rtl="0" eaLnBrk="1" latinLnBrk="0" hangingPunct="1">
              <a:spcBef>
                <a:spcPct val="0"/>
              </a:spcBef>
              <a:buNone/>
              <a:defRPr sz="2400" b="1" kern="1200">
                <a:solidFill>
                  <a:schemeClr val="accent2"/>
                </a:solidFill>
                <a:latin typeface="Calibri" panose="020F0502020204030204" pitchFamily="34" charset="0"/>
                <a:ea typeface="+mj-ea"/>
                <a:cs typeface="Helvetica" panose="020B0604020202020204" pitchFamily="34" charset="0"/>
              </a:defRPr>
            </a:lvl1pPr>
          </a:lstStyle>
          <a:p>
            <a:pPr algn="ctr">
              <a:spcBef>
                <a:spcPts val="1200"/>
              </a:spcBef>
            </a:pPr>
            <a:r>
              <a:rPr lang="en-US" sz="3600">
                <a:latin typeface="Arial" panose="020B0604020202020204" pitchFamily="34" charset="0"/>
                <a:cs typeface="Arial" panose="020B0604020202020204" pitchFamily="34" charset="0"/>
              </a:rPr>
              <a:t>Over 50% of a Data Scientist’s time is spent cleaning data</a:t>
            </a:r>
            <a:endParaRPr lang="en-US" sz="32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0501181F-9979-47C5-BC05-15888F39AB1C}"/>
              </a:ext>
            </a:extLst>
          </p:cNvPr>
          <p:cNvPicPr>
            <a:picLocks noChangeAspect="1"/>
          </p:cNvPicPr>
          <p:nvPr/>
        </p:nvPicPr>
        <p:blipFill>
          <a:blip r:embed="rId2"/>
          <a:stretch>
            <a:fillRect/>
          </a:stretch>
        </p:blipFill>
        <p:spPr>
          <a:xfrm>
            <a:off x="5725274" y="824476"/>
            <a:ext cx="2896154" cy="3282011"/>
          </a:xfrm>
          <a:prstGeom prst="rect">
            <a:avLst/>
          </a:prstGeom>
        </p:spPr>
      </p:pic>
      <p:sp>
        <p:nvSpPr>
          <p:cNvPr id="10" name="Title 1">
            <a:extLst>
              <a:ext uri="{FF2B5EF4-FFF2-40B4-BE49-F238E27FC236}">
                <a16:creationId xmlns:a16="http://schemas.microsoft.com/office/drawing/2014/main" id="{C0865876-9829-48B3-A5F4-4A0845F5CBFF}"/>
              </a:ext>
            </a:extLst>
          </p:cNvPr>
          <p:cNvSpPr txBox="1">
            <a:spLocks/>
          </p:cNvSpPr>
          <p:nvPr/>
        </p:nvSpPr>
        <p:spPr>
          <a:xfrm>
            <a:off x="89722" y="4764678"/>
            <a:ext cx="4579598" cy="378822"/>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000" b="0" kern="1200">
                <a:solidFill>
                  <a:schemeClr val="bg1"/>
                </a:solidFill>
                <a:latin typeface="+mj-lt"/>
                <a:ea typeface="+mj-ea"/>
                <a:cs typeface="Helvetica" panose="020B0604020202020204" pitchFamily="34" charset="0"/>
              </a:defRPr>
            </a:lvl1pPr>
          </a:lstStyle>
          <a:p>
            <a:pPr algn="l">
              <a:spcBef>
                <a:spcPts val="1200"/>
              </a:spcBef>
            </a:pPr>
            <a:r>
              <a:rPr lang="en-US" sz="1100" dirty="0">
                <a:solidFill>
                  <a:schemeClr val="tx2"/>
                </a:solidFill>
                <a:latin typeface="Arial" panose="020B0604020202020204" pitchFamily="34" charset="0"/>
                <a:cs typeface="Arial" panose="020B0604020202020204" pitchFamily="34" charset="0"/>
              </a:rPr>
              <a:t>Source: </a:t>
            </a:r>
            <a:r>
              <a:rPr lang="en-US" sz="1100" dirty="0" err="1">
                <a:solidFill>
                  <a:schemeClr val="tx2"/>
                </a:solidFill>
                <a:latin typeface="Arial" panose="020B0604020202020204" pitchFamily="34" charset="0"/>
                <a:cs typeface="Arial" panose="020B0604020202020204" pitchFamily="34" charset="0"/>
              </a:rPr>
              <a:t>Cloudflower</a:t>
            </a:r>
            <a:r>
              <a:rPr lang="en-US" sz="1100" dirty="0">
                <a:solidFill>
                  <a:schemeClr val="tx2"/>
                </a:solidFill>
                <a:latin typeface="Arial" panose="020B0604020202020204" pitchFamily="34" charset="0"/>
                <a:cs typeface="Arial" panose="020B0604020202020204" pitchFamily="34" charset="0"/>
              </a:rPr>
              <a:t> 2017 Data Scientist Report</a:t>
            </a:r>
            <a:endParaRPr lang="en-US" sz="105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1609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1791-1B10-684D-894D-0E0186599548}"/>
              </a:ext>
            </a:extLst>
          </p:cNvPr>
          <p:cNvSpPr>
            <a:spLocks noGrp="1"/>
          </p:cNvSpPr>
          <p:nvPr>
            <p:ph type="title"/>
          </p:nvPr>
        </p:nvSpPr>
        <p:spPr/>
        <p:txBody>
          <a:bodyPr/>
          <a:lstStyle/>
          <a:p>
            <a:r>
              <a:rPr lang="en-US" dirty="0"/>
              <a:t>Data Integrity Challenges</a:t>
            </a:r>
          </a:p>
        </p:txBody>
      </p:sp>
      <p:sp>
        <p:nvSpPr>
          <p:cNvPr id="4" name="Rectangle 3">
            <a:extLst>
              <a:ext uri="{FF2B5EF4-FFF2-40B4-BE49-F238E27FC236}">
                <a16:creationId xmlns:a16="http://schemas.microsoft.com/office/drawing/2014/main" id="{7350967A-240C-6D4A-AD75-5166D2B7F522}"/>
              </a:ext>
            </a:extLst>
          </p:cNvPr>
          <p:cNvSpPr/>
          <p:nvPr/>
        </p:nvSpPr>
        <p:spPr>
          <a:xfrm>
            <a:off x="4114801" y="572844"/>
            <a:ext cx="4572000" cy="8125301"/>
          </a:xfrm>
          <a:prstGeom prst="rect">
            <a:avLst/>
          </a:prstGeom>
        </p:spPr>
        <p:txBody>
          <a:bodyPr>
            <a:spAutoFit/>
          </a:bodyPr>
          <a:lstStyle/>
          <a:p>
            <a:r>
              <a:rPr lang="en-US" dirty="0"/>
              <a:t>I-STAT CORPORATION/ABBOTT DIAGNOSTIC</a:t>
            </a:r>
          </a:p>
          <a:p>
            <a:r>
              <a:rPr lang="en-US" dirty="0"/>
              <a:t>ABBOTT LABS, NUTRITION DIVISION</a:t>
            </a:r>
          </a:p>
          <a:p>
            <a:r>
              <a:rPr lang="en-US" dirty="0"/>
              <a:t>Abbott Laboratories Hosp. Prod. </a:t>
            </a:r>
            <a:r>
              <a:rPr lang="en-US" dirty="0" err="1"/>
              <a:t>Div</a:t>
            </a:r>
            <a:endParaRPr lang="en-US" dirty="0"/>
          </a:p>
          <a:p>
            <a:r>
              <a:rPr lang="en-US" dirty="0"/>
              <a:t>ABBOTT LABS, HOSP PRODUCTS DIV (HOSPIRA INC)</a:t>
            </a:r>
          </a:p>
          <a:p>
            <a:r>
              <a:rPr lang="en-US" dirty="0"/>
              <a:t>ABBOTT LABORATORIES ELECTRONIC DRUG DEL*</a:t>
            </a:r>
          </a:p>
          <a:p>
            <a:r>
              <a:rPr lang="en-US" dirty="0"/>
              <a:t>ABBOTT POINT OF CARE INC</a:t>
            </a:r>
          </a:p>
          <a:p>
            <a:r>
              <a:rPr lang="en-US" dirty="0"/>
              <a:t>LAROSS/ABBOTT LABORITORIES</a:t>
            </a:r>
          </a:p>
          <a:p>
            <a:r>
              <a:rPr lang="en-US" dirty="0"/>
              <a:t>Abbott Laboratories Diagnostics </a:t>
            </a:r>
            <a:r>
              <a:rPr lang="en-US" dirty="0" err="1"/>
              <a:t>Div</a:t>
            </a:r>
            <a:endParaRPr lang="en-US" dirty="0"/>
          </a:p>
          <a:p>
            <a:r>
              <a:rPr lang="en-US" dirty="0"/>
              <a:t>ABBOTT LABORAT.</a:t>
            </a:r>
          </a:p>
          <a:p>
            <a:r>
              <a:rPr lang="en-US" dirty="0"/>
              <a:t>ABBOTT AMBULATORY INFUSION SYSTEMS SUB ABBOTT LABORATORIES</a:t>
            </a:r>
          </a:p>
          <a:p>
            <a:r>
              <a:rPr lang="en-US" dirty="0"/>
              <a:t>ABBOTT DIABETES CARE DIV ABBOTT LABORATORIES INC</a:t>
            </a:r>
          </a:p>
          <a:p>
            <a:r>
              <a:rPr lang="en-US" dirty="0"/>
              <a:t>ROSS LAB (ABBOTT LAB)</a:t>
            </a:r>
          </a:p>
          <a:p>
            <a:r>
              <a:rPr lang="en-US" dirty="0"/>
              <a:t>ABBOTT LABORATORIES(2)TECHNICAL SUP</a:t>
            </a:r>
          </a:p>
          <a:p>
            <a:r>
              <a:rPr lang="en-US" dirty="0"/>
              <a:t>ABBOTT LABS, POINT OF CARE DIVISION</a:t>
            </a:r>
          </a:p>
          <a:p>
            <a:r>
              <a:rPr lang="en-US" dirty="0"/>
              <a:t>ABBOTT/HEALTHCARE TECHNOLOGIES</a:t>
            </a:r>
          </a:p>
          <a:p>
            <a:r>
              <a:rPr lang="en-US" dirty="0"/>
              <a:t>ABBOTT MEDISENSE</a:t>
            </a:r>
          </a:p>
          <a:p>
            <a:r>
              <a:rPr lang="en-US" dirty="0"/>
              <a:t>ABBOTT LABORATORIES-DIAGNOSTIC DIV</a:t>
            </a:r>
          </a:p>
          <a:p>
            <a:r>
              <a:rPr lang="en-US" dirty="0"/>
              <a:t>ABBOTT LABS</a:t>
            </a:r>
          </a:p>
          <a:p>
            <a:r>
              <a:rPr lang="en-US" dirty="0"/>
              <a:t>ABBOTT CRITICAL CARE SYSTEMS DIV ABBOTT LABORATORIES</a:t>
            </a:r>
          </a:p>
          <a:p>
            <a:r>
              <a:rPr lang="en-US" dirty="0"/>
              <a:t>ABBOTT (IV)</a:t>
            </a:r>
          </a:p>
          <a:p>
            <a:r>
              <a:rPr lang="en-US" dirty="0"/>
              <a:t>ROSS PRODUCTS/ABBOTT LABS</a:t>
            </a:r>
          </a:p>
          <a:p>
            <a:r>
              <a:rPr lang="en-US" dirty="0"/>
              <a:t>ABBOTT LABORTORIES</a:t>
            </a:r>
          </a:p>
          <a:p>
            <a:r>
              <a:rPr lang="en-US" dirty="0"/>
              <a:t>ABBOTT LABORATORIES INC</a:t>
            </a:r>
          </a:p>
          <a:p>
            <a:r>
              <a:rPr lang="en-US" dirty="0"/>
              <a:t>ABBOTT LABORATORIES DIAGNOSTIC DIV</a:t>
            </a:r>
          </a:p>
        </p:txBody>
      </p:sp>
      <p:sp>
        <p:nvSpPr>
          <p:cNvPr id="5" name="Title 1">
            <a:extLst>
              <a:ext uri="{FF2B5EF4-FFF2-40B4-BE49-F238E27FC236}">
                <a16:creationId xmlns:a16="http://schemas.microsoft.com/office/drawing/2014/main" id="{C1347FF7-E169-ED4E-B126-4E0E14499C91}"/>
              </a:ext>
            </a:extLst>
          </p:cNvPr>
          <p:cNvSpPr txBox="1">
            <a:spLocks/>
          </p:cNvSpPr>
          <p:nvPr/>
        </p:nvSpPr>
        <p:spPr>
          <a:xfrm>
            <a:off x="228600" y="1973648"/>
            <a:ext cx="3126912" cy="1456990"/>
          </a:xfrm>
          <a:prstGeom prst="rect">
            <a:avLst/>
          </a:prstGeom>
        </p:spPr>
        <p:txBody>
          <a:bodyPr vert="horz" lIns="91440" tIns="45720" rIns="91440" bIns="45720" rtlCol="0" anchor="b">
            <a:noAutofit/>
          </a:bodyPr>
          <a:lstStyle>
            <a:lvl1pPr algn="l" defTabSz="457200" rtl="0" eaLnBrk="1" latinLnBrk="0" hangingPunct="1">
              <a:spcBef>
                <a:spcPct val="0"/>
              </a:spcBef>
              <a:buNone/>
              <a:defRPr sz="2400" b="1" kern="1200">
                <a:solidFill>
                  <a:schemeClr val="tx2"/>
                </a:solidFill>
                <a:latin typeface="+mj-lt"/>
                <a:ea typeface="+mj-ea"/>
                <a:cs typeface="Helvetica" panose="020B0604020202020204" pitchFamily="34" charset="0"/>
              </a:defRPr>
            </a:lvl1pPr>
          </a:lstStyle>
          <a:p>
            <a:pPr algn="ctr">
              <a:spcBef>
                <a:spcPts val="1200"/>
              </a:spcBef>
            </a:pPr>
            <a:r>
              <a:rPr lang="en-US" sz="2800" dirty="0">
                <a:latin typeface="Arial" panose="020B0604020202020204" pitchFamily="34" charset="0"/>
                <a:cs typeface="Arial" panose="020B0604020202020204" pitchFamily="34" charset="0"/>
              </a:rPr>
              <a:t>184 different spellings of Abbott Laboratories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3942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4253-495F-154D-AE69-A9179DDB205B}"/>
              </a:ext>
            </a:extLst>
          </p:cNvPr>
          <p:cNvSpPr>
            <a:spLocks noGrp="1"/>
          </p:cNvSpPr>
          <p:nvPr>
            <p:ph type="title"/>
          </p:nvPr>
        </p:nvSpPr>
        <p:spPr/>
        <p:txBody>
          <a:bodyPr/>
          <a:lstStyle/>
          <a:p>
            <a:r>
              <a:rPr lang="en-US" dirty="0"/>
              <a:t>Data Integrity Challenges</a:t>
            </a:r>
          </a:p>
        </p:txBody>
      </p:sp>
      <p:graphicFrame>
        <p:nvGraphicFramePr>
          <p:cNvPr id="4" name="Table 3">
            <a:extLst>
              <a:ext uri="{FF2B5EF4-FFF2-40B4-BE49-F238E27FC236}">
                <a16:creationId xmlns:a16="http://schemas.microsoft.com/office/drawing/2014/main" id="{AF1A2A9C-AD91-2D4B-B142-6E43C8DE7FF0}"/>
              </a:ext>
            </a:extLst>
          </p:cNvPr>
          <p:cNvGraphicFramePr>
            <a:graphicFrameLocks noGrp="1"/>
          </p:cNvGraphicFramePr>
          <p:nvPr>
            <p:extLst/>
          </p:nvPr>
        </p:nvGraphicFramePr>
        <p:xfrm>
          <a:off x="455612" y="2422021"/>
          <a:ext cx="8232776" cy="1868724"/>
        </p:xfrm>
        <a:graphic>
          <a:graphicData uri="http://schemas.openxmlformats.org/drawingml/2006/table">
            <a:tbl>
              <a:tblPr>
                <a:tableStyleId>{5C22544A-7EE6-4342-B048-85BDC9FD1C3A}</a:tableStyleId>
              </a:tblPr>
              <a:tblGrid>
                <a:gridCol w="676560">
                  <a:extLst>
                    <a:ext uri="{9D8B030D-6E8A-4147-A177-3AD203B41FA5}">
                      <a16:colId xmlns:a16="http://schemas.microsoft.com/office/drawing/2014/main" val="3007440772"/>
                    </a:ext>
                  </a:extLst>
                </a:gridCol>
                <a:gridCol w="676560">
                  <a:extLst>
                    <a:ext uri="{9D8B030D-6E8A-4147-A177-3AD203B41FA5}">
                      <a16:colId xmlns:a16="http://schemas.microsoft.com/office/drawing/2014/main" val="1022112127"/>
                    </a:ext>
                  </a:extLst>
                </a:gridCol>
                <a:gridCol w="676560">
                  <a:extLst>
                    <a:ext uri="{9D8B030D-6E8A-4147-A177-3AD203B41FA5}">
                      <a16:colId xmlns:a16="http://schemas.microsoft.com/office/drawing/2014/main" val="4163168050"/>
                    </a:ext>
                  </a:extLst>
                </a:gridCol>
                <a:gridCol w="1067980">
                  <a:extLst>
                    <a:ext uri="{9D8B030D-6E8A-4147-A177-3AD203B41FA5}">
                      <a16:colId xmlns:a16="http://schemas.microsoft.com/office/drawing/2014/main" val="665613192"/>
                    </a:ext>
                  </a:extLst>
                </a:gridCol>
                <a:gridCol w="1067980">
                  <a:extLst>
                    <a:ext uri="{9D8B030D-6E8A-4147-A177-3AD203B41FA5}">
                      <a16:colId xmlns:a16="http://schemas.microsoft.com/office/drawing/2014/main" val="4228733611"/>
                    </a:ext>
                  </a:extLst>
                </a:gridCol>
                <a:gridCol w="995398">
                  <a:extLst>
                    <a:ext uri="{9D8B030D-6E8A-4147-A177-3AD203B41FA5}">
                      <a16:colId xmlns:a16="http://schemas.microsoft.com/office/drawing/2014/main" val="4194542594"/>
                    </a:ext>
                  </a:extLst>
                </a:gridCol>
                <a:gridCol w="1057611">
                  <a:extLst>
                    <a:ext uri="{9D8B030D-6E8A-4147-A177-3AD203B41FA5}">
                      <a16:colId xmlns:a16="http://schemas.microsoft.com/office/drawing/2014/main" val="1470759971"/>
                    </a:ext>
                  </a:extLst>
                </a:gridCol>
                <a:gridCol w="1337567">
                  <a:extLst>
                    <a:ext uri="{9D8B030D-6E8A-4147-A177-3AD203B41FA5}">
                      <a16:colId xmlns:a16="http://schemas.microsoft.com/office/drawing/2014/main" val="664417784"/>
                    </a:ext>
                  </a:extLst>
                </a:gridCol>
                <a:gridCol w="676560">
                  <a:extLst>
                    <a:ext uri="{9D8B030D-6E8A-4147-A177-3AD203B41FA5}">
                      <a16:colId xmlns:a16="http://schemas.microsoft.com/office/drawing/2014/main" val="2263366470"/>
                    </a:ext>
                  </a:extLst>
                </a:gridCol>
              </a:tblGrid>
              <a:tr h="155727">
                <a:tc>
                  <a:txBody>
                    <a:bodyPr/>
                    <a:lstStyle/>
                    <a:p>
                      <a:pPr algn="ctr" fontAlgn="b"/>
                      <a:r>
                        <a:rPr lang="en-US" sz="900" u="none" strike="noStrike">
                          <a:effectLst/>
                        </a:rPr>
                        <a:t>WorkOrderId</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WOType</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AssetId</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DateCreated</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DateCompleted</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Manufacturer</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dirty="0" err="1">
                          <a:effectLst/>
                        </a:rPr>
                        <a:t>ModelNumber</a:t>
                      </a:r>
                      <a:endParaRPr lang="en-US" sz="900" b="1" i="0" u="none" strike="noStrike" dirty="0">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PurchaseDate</a:t>
                      </a:r>
                      <a:endParaRPr lang="en-US" sz="900" b="1" i="0" u="none" strike="noStrike">
                        <a:solidFill>
                          <a:srgbClr val="000000"/>
                        </a:solidFill>
                        <a:effectLst/>
                        <a:latin typeface="Calibri" panose="020F0502020204030204" pitchFamily="34" charset="0"/>
                      </a:endParaRPr>
                    </a:p>
                  </a:txBody>
                  <a:tcPr marL="7786" marR="7786" marT="7786" marB="0" anchor="b"/>
                </a:tc>
                <a:tc>
                  <a:txBody>
                    <a:bodyPr/>
                    <a:lstStyle/>
                    <a:p>
                      <a:pPr algn="ctr" fontAlgn="b"/>
                      <a:r>
                        <a:rPr lang="en-US" sz="900" u="none" strike="noStrike">
                          <a:effectLst/>
                        </a:rPr>
                        <a:t>AssetAge</a:t>
                      </a:r>
                      <a:endParaRPr lang="en-US" sz="900" b="1"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578933853"/>
                  </a:ext>
                </a:extLst>
              </a:tr>
              <a:tr h="155727">
                <a:tc>
                  <a:txBody>
                    <a:bodyPr/>
                    <a:lstStyle/>
                    <a:p>
                      <a:pPr algn="r" fontAlgn="b"/>
                      <a:r>
                        <a:rPr lang="en-US" sz="900" u="none" strike="noStrike">
                          <a:effectLst/>
                        </a:rPr>
                        <a:t>131903079</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3451005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1/1/2018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1/9/2018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IRADIMED</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3850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9/9/9999</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-7981</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4096517120"/>
                  </a:ext>
                </a:extLst>
              </a:tr>
              <a:tr h="155727">
                <a:tc>
                  <a:txBody>
                    <a:bodyPr/>
                    <a:lstStyle/>
                    <a:p>
                      <a:pPr algn="r" fontAlgn="b"/>
                      <a:r>
                        <a:rPr lang="en-US" sz="900" u="none" strike="noStrike">
                          <a:effectLst/>
                        </a:rPr>
                        <a:t>131936235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3450699</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2/1/2018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2/28/2018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BAXTER</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35700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9/9/9999</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-7981</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3541533031"/>
                  </a:ext>
                </a:extLst>
              </a:tr>
              <a:tr h="155727">
                <a:tc>
                  <a:txBody>
                    <a:bodyPr/>
                    <a:lstStyle/>
                    <a:p>
                      <a:pPr algn="r" fontAlgn="b"/>
                      <a:r>
                        <a:rPr lang="en-US" sz="900" u="none" strike="noStrike">
                          <a:effectLst/>
                        </a:rPr>
                        <a:t>97753278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CM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3347425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5/11/2015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5/11/2015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CAREFUSION</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ALARIS PUMP 8100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10/25/6200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-4185</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1497425557"/>
                  </a:ext>
                </a:extLst>
              </a:tr>
              <a:tr h="155727">
                <a:tc>
                  <a:txBody>
                    <a:bodyPr/>
                    <a:lstStyle/>
                    <a:p>
                      <a:pPr algn="r" fontAlgn="b"/>
                      <a:r>
                        <a:rPr lang="en-US" sz="900" u="none" strike="noStrike">
                          <a:effectLst/>
                        </a:rPr>
                        <a:t>97167285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3347425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3/1/2016</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3/10/2016</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CAREFUSION</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ALARIS PUMP 8100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10/25/6200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-4184</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3505134803"/>
                  </a:ext>
                </a:extLst>
              </a:tr>
              <a:tr h="155727">
                <a:tc>
                  <a:txBody>
                    <a:bodyPr/>
                    <a:lstStyle/>
                    <a:p>
                      <a:pPr algn="r" fontAlgn="b"/>
                      <a:r>
                        <a:rPr lang="en-US" sz="900" u="none" strike="noStrike">
                          <a:effectLst/>
                        </a:rPr>
                        <a:t>96781551</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3347425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3/1/2017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3/23/2017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CAREFUSION</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ALARIS PUMP 8100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10/25/6200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-4183</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2509215862"/>
                  </a:ext>
                </a:extLst>
              </a:tr>
              <a:tr h="155727">
                <a:tc>
                  <a:txBody>
                    <a:bodyPr/>
                    <a:lstStyle/>
                    <a:p>
                      <a:pPr algn="r" fontAlgn="b"/>
                      <a:r>
                        <a:rPr lang="en-US" sz="900" u="none" strike="noStrike">
                          <a:effectLst/>
                        </a:rPr>
                        <a:t>96979627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3455321</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4/1/2016</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4/18/2016</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CAREFUSION</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8120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4/1/5015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-2999</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2552957436"/>
                  </a:ext>
                </a:extLst>
              </a:tr>
              <a:tr h="155727">
                <a:tc>
                  <a:txBody>
                    <a:bodyPr/>
                    <a:lstStyle/>
                    <a:p>
                      <a:pPr algn="r" fontAlgn="b"/>
                      <a:r>
                        <a:rPr lang="en-US" sz="900" u="none" strike="noStrike">
                          <a:effectLst/>
                        </a:rPr>
                        <a:t>97533437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3455321</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4/1/2017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4/27/2017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CAREFUSION</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8120</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4/1/5015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-2998</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629562919"/>
                  </a:ext>
                </a:extLst>
              </a:tr>
              <a:tr h="155727">
                <a:tc>
                  <a:txBody>
                    <a:bodyPr/>
                    <a:lstStyle/>
                    <a:p>
                      <a:pPr algn="r" fontAlgn="b"/>
                      <a:r>
                        <a:rPr lang="en-US" sz="900" u="none" strike="noStrike">
                          <a:effectLst/>
                        </a:rPr>
                        <a:t>100659512</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1586865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2/1/2015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2/2/2015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HOSPIRA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PLUM 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3/24/2914</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-899</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66165607"/>
                  </a:ext>
                </a:extLst>
              </a:tr>
              <a:tr h="155727">
                <a:tc>
                  <a:txBody>
                    <a:bodyPr/>
                    <a:lstStyle/>
                    <a:p>
                      <a:pPr algn="r" fontAlgn="b"/>
                      <a:r>
                        <a:rPr lang="en-US" sz="900" u="none" strike="noStrike">
                          <a:effectLst/>
                        </a:rPr>
                        <a:t>100579434</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1586865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2/1/2016</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2/23/2016</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HOSPIRA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PLUM 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3/24/2914</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-898</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1896257224"/>
                  </a:ext>
                </a:extLst>
              </a:tr>
              <a:tr h="155727">
                <a:tc>
                  <a:txBody>
                    <a:bodyPr/>
                    <a:lstStyle/>
                    <a:p>
                      <a:pPr algn="r" fontAlgn="b"/>
                      <a:r>
                        <a:rPr lang="en-US" sz="900" u="none" strike="noStrike">
                          <a:effectLst/>
                        </a:rPr>
                        <a:t>100658445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1586865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2/1/2017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2/28/2017</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HOSPIRA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PLUM 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3/24/2914</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-897</a:t>
                      </a:r>
                      <a:endParaRPr lang="en-US" sz="900" b="0" i="0" u="none" strike="noStrike">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1733160715"/>
                  </a:ext>
                </a:extLst>
              </a:tr>
              <a:tr h="155727">
                <a:tc>
                  <a:txBody>
                    <a:bodyPr/>
                    <a:lstStyle/>
                    <a:p>
                      <a:pPr algn="r" fontAlgn="b"/>
                      <a:r>
                        <a:rPr lang="en-US" sz="900" u="none" strike="noStrike">
                          <a:effectLst/>
                        </a:rPr>
                        <a:t>122659161</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PM</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1586865</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2/1/2018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2/15/2018</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HOSPIRA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l" fontAlgn="b"/>
                      <a:r>
                        <a:rPr lang="en-US" sz="900" u="none" strike="noStrike">
                          <a:effectLst/>
                        </a:rPr>
                        <a:t>PLUM A+</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a:effectLst/>
                        </a:rPr>
                        <a:t>3/24/2914</a:t>
                      </a:r>
                      <a:endParaRPr lang="en-US" sz="900" b="0" i="0" u="none" strike="noStrike">
                        <a:solidFill>
                          <a:srgbClr val="000000"/>
                        </a:solidFill>
                        <a:effectLst/>
                        <a:latin typeface="Calibri" panose="020F0502020204030204" pitchFamily="34" charset="0"/>
                      </a:endParaRPr>
                    </a:p>
                  </a:txBody>
                  <a:tcPr marL="7786" marR="7786" marT="7786" marB="0" anchor="b"/>
                </a:tc>
                <a:tc>
                  <a:txBody>
                    <a:bodyPr/>
                    <a:lstStyle/>
                    <a:p>
                      <a:pPr algn="r" fontAlgn="b"/>
                      <a:r>
                        <a:rPr lang="en-US" sz="900" u="none" strike="noStrike" dirty="0">
                          <a:effectLst/>
                        </a:rPr>
                        <a:t>-896</a:t>
                      </a:r>
                      <a:endParaRPr lang="en-US" sz="900" b="0" i="0" u="none" strike="noStrike" dirty="0">
                        <a:solidFill>
                          <a:srgbClr val="000000"/>
                        </a:solidFill>
                        <a:effectLst/>
                        <a:latin typeface="Calibri" panose="020F0502020204030204" pitchFamily="34" charset="0"/>
                      </a:endParaRPr>
                    </a:p>
                  </a:txBody>
                  <a:tcPr marL="7786" marR="7786" marT="7786" marB="0" anchor="b"/>
                </a:tc>
                <a:extLst>
                  <a:ext uri="{0D108BD9-81ED-4DB2-BD59-A6C34878D82A}">
                    <a16:rowId xmlns:a16="http://schemas.microsoft.com/office/drawing/2014/main" val="3890626500"/>
                  </a:ext>
                </a:extLst>
              </a:tr>
            </a:tbl>
          </a:graphicData>
        </a:graphic>
      </p:graphicFrame>
      <p:cxnSp>
        <p:nvCxnSpPr>
          <p:cNvPr id="6" name="Straight Arrow Connector 5">
            <a:extLst>
              <a:ext uri="{FF2B5EF4-FFF2-40B4-BE49-F238E27FC236}">
                <a16:creationId xmlns:a16="http://schemas.microsoft.com/office/drawing/2014/main" id="{D6C038A4-1971-7144-B77F-CEB2359768F3}"/>
              </a:ext>
            </a:extLst>
          </p:cNvPr>
          <p:cNvCxnSpPr/>
          <p:nvPr/>
        </p:nvCxnSpPr>
        <p:spPr>
          <a:xfrm>
            <a:off x="7401261" y="1452282"/>
            <a:ext cx="0" cy="882127"/>
          </a:xfrm>
          <a:prstGeom prst="straightConnector1">
            <a:avLst/>
          </a:prstGeom>
          <a:ln w="539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7" name="Title 1">
            <a:extLst>
              <a:ext uri="{FF2B5EF4-FFF2-40B4-BE49-F238E27FC236}">
                <a16:creationId xmlns:a16="http://schemas.microsoft.com/office/drawing/2014/main" id="{2066DCF6-6FA1-E243-B604-99645B39A88A}"/>
              </a:ext>
            </a:extLst>
          </p:cNvPr>
          <p:cNvSpPr txBox="1">
            <a:spLocks/>
          </p:cNvSpPr>
          <p:nvPr/>
        </p:nvSpPr>
        <p:spPr>
          <a:xfrm>
            <a:off x="3278191" y="995481"/>
            <a:ext cx="5410197" cy="1014009"/>
          </a:xfrm>
          <a:prstGeom prst="rect">
            <a:avLst/>
          </a:prstGeom>
        </p:spPr>
        <p:txBody>
          <a:bodyPr vert="horz" lIns="91440" tIns="45720" rIns="91440" bIns="45720" rtlCol="0" anchor="b">
            <a:noAutofit/>
          </a:bodyPr>
          <a:lstStyle>
            <a:lvl1pPr algn="l" defTabSz="457200" rtl="0" eaLnBrk="1" latinLnBrk="0" hangingPunct="1">
              <a:spcBef>
                <a:spcPct val="0"/>
              </a:spcBef>
              <a:buNone/>
              <a:defRPr sz="2400" b="1" kern="1200">
                <a:solidFill>
                  <a:schemeClr val="tx2"/>
                </a:solidFill>
                <a:latin typeface="+mj-lt"/>
                <a:ea typeface="+mj-ea"/>
                <a:cs typeface="Helvetica" panose="020B0604020202020204" pitchFamily="34" charset="0"/>
              </a:defRPr>
            </a:lvl1pPr>
          </a:lstStyle>
          <a:p>
            <a:pPr algn="ctr">
              <a:spcBef>
                <a:spcPts val="1200"/>
              </a:spcBef>
            </a:pPr>
            <a:r>
              <a:rPr lang="en-US" sz="2800" dirty="0">
                <a:latin typeface="Arial" panose="020B0604020202020204" pitchFamily="34" charset="0"/>
                <a:cs typeface="Arial" panose="020B0604020202020204" pitchFamily="34" charset="0"/>
              </a:rPr>
              <a:t>Time Machine!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87214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5FD0A-8CD0-D346-8388-0CA2A8227C63}"/>
              </a:ext>
            </a:extLst>
          </p:cNvPr>
          <p:cNvSpPr>
            <a:spLocks noGrp="1"/>
          </p:cNvSpPr>
          <p:nvPr>
            <p:ph type="title"/>
          </p:nvPr>
        </p:nvSpPr>
        <p:spPr/>
        <p:txBody>
          <a:bodyPr/>
          <a:lstStyle/>
          <a:p>
            <a:r>
              <a:rPr lang="en-US" dirty="0"/>
              <a:t>Data Quality Waterfall</a:t>
            </a:r>
          </a:p>
        </p:txBody>
      </p:sp>
      <p:grpSp>
        <p:nvGrpSpPr>
          <p:cNvPr id="4" name="Group 3">
            <a:extLst>
              <a:ext uri="{FF2B5EF4-FFF2-40B4-BE49-F238E27FC236}">
                <a16:creationId xmlns:a16="http://schemas.microsoft.com/office/drawing/2014/main" id="{51D2D20A-708D-A147-84F1-322226710B19}"/>
              </a:ext>
            </a:extLst>
          </p:cNvPr>
          <p:cNvGrpSpPr/>
          <p:nvPr/>
        </p:nvGrpSpPr>
        <p:grpSpPr>
          <a:xfrm>
            <a:off x="656039" y="1188937"/>
            <a:ext cx="7753524" cy="3169460"/>
            <a:chOff x="695237" y="1469570"/>
            <a:chExt cx="7753524" cy="3169460"/>
          </a:xfrm>
        </p:grpSpPr>
        <p:sp>
          <p:nvSpPr>
            <p:cNvPr id="5" name="Rectangle 4">
              <a:extLst>
                <a:ext uri="{FF2B5EF4-FFF2-40B4-BE49-F238E27FC236}">
                  <a16:creationId xmlns:a16="http://schemas.microsoft.com/office/drawing/2014/main" id="{E3CD40DE-DE1C-CD4B-A554-5F1387B5BFA8}"/>
                </a:ext>
              </a:extLst>
            </p:cNvPr>
            <p:cNvSpPr/>
            <p:nvPr/>
          </p:nvSpPr>
          <p:spPr>
            <a:xfrm>
              <a:off x="695237" y="1488036"/>
              <a:ext cx="933598" cy="3150994"/>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76.9m</a:t>
              </a:r>
            </a:p>
            <a:p>
              <a:pPr algn="ctr"/>
              <a:r>
                <a:rPr lang="en-US" dirty="0"/>
                <a:t>WOs</a:t>
              </a:r>
            </a:p>
          </p:txBody>
        </p:sp>
        <p:sp>
          <p:nvSpPr>
            <p:cNvPr id="6" name="Rectangle 5">
              <a:extLst>
                <a:ext uri="{FF2B5EF4-FFF2-40B4-BE49-F238E27FC236}">
                  <a16:creationId xmlns:a16="http://schemas.microsoft.com/office/drawing/2014/main" id="{3A898EA6-C707-2840-BBD9-5E7B8F676FCD}"/>
                </a:ext>
              </a:extLst>
            </p:cNvPr>
            <p:cNvSpPr/>
            <p:nvPr/>
          </p:nvSpPr>
          <p:spPr>
            <a:xfrm>
              <a:off x="2072323" y="1469570"/>
              <a:ext cx="933598" cy="827317"/>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26.6m</a:t>
              </a:r>
            </a:p>
            <a:p>
              <a:pPr algn="ctr"/>
              <a:r>
                <a:rPr lang="en-US" dirty="0"/>
                <a:t>WOs</a:t>
              </a:r>
            </a:p>
          </p:txBody>
        </p:sp>
        <p:sp>
          <p:nvSpPr>
            <p:cNvPr id="7" name="Rectangle 6">
              <a:extLst>
                <a:ext uri="{FF2B5EF4-FFF2-40B4-BE49-F238E27FC236}">
                  <a16:creationId xmlns:a16="http://schemas.microsoft.com/office/drawing/2014/main" id="{A0482E83-D09B-E84B-859A-4620CA62DE82}"/>
                </a:ext>
              </a:extLst>
            </p:cNvPr>
            <p:cNvSpPr/>
            <p:nvPr/>
          </p:nvSpPr>
          <p:spPr>
            <a:xfrm>
              <a:off x="3449409" y="2296887"/>
              <a:ext cx="933598" cy="47341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7.5m</a:t>
              </a:r>
            </a:p>
            <a:p>
              <a:pPr algn="ctr"/>
              <a:r>
                <a:rPr lang="en-US" dirty="0"/>
                <a:t>WO’s</a:t>
              </a:r>
            </a:p>
          </p:txBody>
        </p:sp>
        <p:sp>
          <p:nvSpPr>
            <p:cNvPr id="8" name="Rectangle 7">
              <a:extLst>
                <a:ext uri="{FF2B5EF4-FFF2-40B4-BE49-F238E27FC236}">
                  <a16:creationId xmlns:a16="http://schemas.microsoft.com/office/drawing/2014/main" id="{7F4D758D-DD56-704F-BE31-8888BD286739}"/>
                </a:ext>
              </a:extLst>
            </p:cNvPr>
            <p:cNvSpPr/>
            <p:nvPr/>
          </p:nvSpPr>
          <p:spPr>
            <a:xfrm>
              <a:off x="6147246" y="3597612"/>
              <a:ext cx="933598" cy="496226"/>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8.2m</a:t>
              </a:r>
            </a:p>
            <a:p>
              <a:pPr algn="ctr"/>
              <a:r>
                <a:rPr lang="en-US" dirty="0"/>
                <a:t>WOs</a:t>
              </a:r>
            </a:p>
          </p:txBody>
        </p:sp>
        <p:sp>
          <p:nvSpPr>
            <p:cNvPr id="9" name="Rectangle 8">
              <a:extLst>
                <a:ext uri="{FF2B5EF4-FFF2-40B4-BE49-F238E27FC236}">
                  <a16:creationId xmlns:a16="http://schemas.microsoft.com/office/drawing/2014/main" id="{531F94A8-78A6-1240-9B97-F6351094F3EB}"/>
                </a:ext>
              </a:extLst>
            </p:cNvPr>
            <p:cNvSpPr/>
            <p:nvPr/>
          </p:nvSpPr>
          <p:spPr>
            <a:xfrm>
              <a:off x="7515163" y="4093838"/>
              <a:ext cx="933598" cy="545192"/>
            </a:xfrm>
            <a:prstGeom prst="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7.7m</a:t>
              </a:r>
            </a:p>
            <a:p>
              <a:pPr algn="ctr"/>
              <a:r>
                <a:rPr lang="en-US" dirty="0"/>
                <a:t>WOs</a:t>
              </a:r>
            </a:p>
          </p:txBody>
        </p:sp>
        <p:sp>
          <p:nvSpPr>
            <p:cNvPr id="10" name="Rectangle 9">
              <a:extLst>
                <a:ext uri="{FF2B5EF4-FFF2-40B4-BE49-F238E27FC236}">
                  <a16:creationId xmlns:a16="http://schemas.microsoft.com/office/drawing/2014/main" id="{23479E39-85FA-0B49-8631-6B62FF05C8A0}"/>
                </a:ext>
              </a:extLst>
            </p:cNvPr>
            <p:cNvSpPr/>
            <p:nvPr/>
          </p:nvSpPr>
          <p:spPr>
            <a:xfrm>
              <a:off x="4778847" y="2770296"/>
              <a:ext cx="933598" cy="827316"/>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26.9m</a:t>
              </a:r>
            </a:p>
            <a:p>
              <a:pPr algn="ctr"/>
              <a:r>
                <a:rPr lang="en-US" dirty="0"/>
                <a:t>WOs</a:t>
              </a:r>
            </a:p>
          </p:txBody>
        </p:sp>
      </p:grpSp>
      <p:sp>
        <p:nvSpPr>
          <p:cNvPr id="11" name="TextBox 10">
            <a:extLst>
              <a:ext uri="{FF2B5EF4-FFF2-40B4-BE49-F238E27FC236}">
                <a16:creationId xmlns:a16="http://schemas.microsoft.com/office/drawing/2014/main" id="{09C25217-7FD5-F846-9308-B56F0F54BB0B}"/>
              </a:ext>
            </a:extLst>
          </p:cNvPr>
          <p:cNvSpPr txBox="1"/>
          <p:nvPr/>
        </p:nvSpPr>
        <p:spPr>
          <a:xfrm>
            <a:off x="656039" y="797596"/>
            <a:ext cx="933598" cy="461665"/>
          </a:xfrm>
          <a:prstGeom prst="rect">
            <a:avLst/>
          </a:prstGeom>
          <a:noFill/>
        </p:spPr>
        <p:txBody>
          <a:bodyPr wrap="square" rtlCol="0">
            <a:spAutoFit/>
          </a:bodyPr>
          <a:lstStyle/>
          <a:p>
            <a:pPr algn="ctr"/>
            <a:r>
              <a:rPr lang="en-US" sz="1200" dirty="0"/>
              <a:t>6.6m assets analyzed</a:t>
            </a:r>
          </a:p>
        </p:txBody>
      </p:sp>
      <p:sp>
        <p:nvSpPr>
          <p:cNvPr id="12" name="TextBox 11">
            <a:extLst>
              <a:ext uri="{FF2B5EF4-FFF2-40B4-BE49-F238E27FC236}">
                <a16:creationId xmlns:a16="http://schemas.microsoft.com/office/drawing/2014/main" id="{03DA75E9-FC29-1A41-AEE7-DD8660305973}"/>
              </a:ext>
            </a:extLst>
          </p:cNvPr>
          <p:cNvSpPr txBox="1"/>
          <p:nvPr/>
        </p:nvSpPr>
        <p:spPr>
          <a:xfrm>
            <a:off x="1879446" y="612930"/>
            <a:ext cx="1240956" cy="646331"/>
          </a:xfrm>
          <a:prstGeom prst="rect">
            <a:avLst/>
          </a:prstGeom>
          <a:noFill/>
        </p:spPr>
        <p:txBody>
          <a:bodyPr wrap="square" rtlCol="0">
            <a:spAutoFit/>
          </a:bodyPr>
          <a:lstStyle/>
          <a:p>
            <a:pPr algn="ctr"/>
            <a:r>
              <a:rPr lang="en-US" sz="1200" dirty="0"/>
              <a:t>1.2m assets missing vendor info</a:t>
            </a:r>
          </a:p>
        </p:txBody>
      </p:sp>
      <p:sp>
        <p:nvSpPr>
          <p:cNvPr id="13" name="TextBox 12">
            <a:extLst>
              <a:ext uri="{FF2B5EF4-FFF2-40B4-BE49-F238E27FC236}">
                <a16:creationId xmlns:a16="http://schemas.microsoft.com/office/drawing/2014/main" id="{6C93E94D-8C07-A34A-B801-9E62666961D4}"/>
              </a:ext>
            </a:extLst>
          </p:cNvPr>
          <p:cNvSpPr txBox="1"/>
          <p:nvPr/>
        </p:nvSpPr>
        <p:spPr>
          <a:xfrm>
            <a:off x="3256532" y="1371335"/>
            <a:ext cx="1240956" cy="646331"/>
          </a:xfrm>
          <a:prstGeom prst="rect">
            <a:avLst/>
          </a:prstGeom>
          <a:noFill/>
        </p:spPr>
        <p:txBody>
          <a:bodyPr wrap="square" rtlCol="0">
            <a:spAutoFit/>
          </a:bodyPr>
          <a:lstStyle/>
          <a:p>
            <a:pPr algn="ctr"/>
            <a:r>
              <a:rPr lang="en-US" sz="1200" dirty="0"/>
              <a:t>400k assets unable to tie to an ECRI vendor</a:t>
            </a:r>
          </a:p>
        </p:txBody>
      </p:sp>
      <p:sp>
        <p:nvSpPr>
          <p:cNvPr id="14" name="TextBox 13">
            <a:extLst>
              <a:ext uri="{FF2B5EF4-FFF2-40B4-BE49-F238E27FC236}">
                <a16:creationId xmlns:a16="http://schemas.microsoft.com/office/drawing/2014/main" id="{93A604E9-4B43-1541-A332-D043A9291A04}"/>
              </a:ext>
            </a:extLst>
          </p:cNvPr>
          <p:cNvSpPr txBox="1"/>
          <p:nvPr/>
        </p:nvSpPr>
        <p:spPr>
          <a:xfrm>
            <a:off x="4585970" y="1663484"/>
            <a:ext cx="1240956" cy="830997"/>
          </a:xfrm>
          <a:prstGeom prst="rect">
            <a:avLst/>
          </a:prstGeom>
          <a:noFill/>
        </p:spPr>
        <p:txBody>
          <a:bodyPr wrap="square" rtlCol="0">
            <a:spAutoFit/>
          </a:bodyPr>
          <a:lstStyle/>
          <a:p>
            <a:pPr algn="ctr"/>
            <a:r>
              <a:rPr lang="en-US" sz="1200" dirty="0"/>
              <a:t>2.65m assets mapped to ECRI vendor with low confidence</a:t>
            </a:r>
          </a:p>
        </p:txBody>
      </p:sp>
      <p:sp>
        <p:nvSpPr>
          <p:cNvPr id="15" name="TextBox 14">
            <a:extLst>
              <a:ext uri="{FF2B5EF4-FFF2-40B4-BE49-F238E27FC236}">
                <a16:creationId xmlns:a16="http://schemas.microsoft.com/office/drawing/2014/main" id="{1E423282-B1BB-3E40-887E-0E8A0DD5E4EF}"/>
              </a:ext>
            </a:extLst>
          </p:cNvPr>
          <p:cNvSpPr txBox="1"/>
          <p:nvPr/>
        </p:nvSpPr>
        <p:spPr>
          <a:xfrm>
            <a:off x="5954369" y="2670648"/>
            <a:ext cx="1240956" cy="646331"/>
          </a:xfrm>
          <a:prstGeom prst="rect">
            <a:avLst/>
          </a:prstGeom>
          <a:noFill/>
        </p:spPr>
        <p:txBody>
          <a:bodyPr wrap="square" rtlCol="0">
            <a:spAutoFit/>
          </a:bodyPr>
          <a:lstStyle/>
          <a:p>
            <a:pPr algn="ctr"/>
            <a:r>
              <a:rPr lang="en-US" sz="1200" dirty="0"/>
              <a:t>1.7m assets lack WO data in the last 8 years</a:t>
            </a:r>
          </a:p>
        </p:txBody>
      </p:sp>
      <p:sp>
        <p:nvSpPr>
          <p:cNvPr id="16" name="TextBox 15">
            <a:extLst>
              <a:ext uri="{FF2B5EF4-FFF2-40B4-BE49-F238E27FC236}">
                <a16:creationId xmlns:a16="http://schemas.microsoft.com/office/drawing/2014/main" id="{69FF0019-941C-2446-B1E5-E56C7B3D58EF}"/>
              </a:ext>
            </a:extLst>
          </p:cNvPr>
          <p:cNvSpPr txBox="1"/>
          <p:nvPr/>
        </p:nvSpPr>
        <p:spPr>
          <a:xfrm>
            <a:off x="7291233" y="2623218"/>
            <a:ext cx="1303063" cy="1200329"/>
          </a:xfrm>
          <a:prstGeom prst="rect">
            <a:avLst/>
          </a:prstGeom>
          <a:noFill/>
        </p:spPr>
        <p:txBody>
          <a:bodyPr wrap="square" rtlCol="0">
            <a:spAutoFit/>
          </a:bodyPr>
          <a:lstStyle/>
          <a:p>
            <a:pPr algn="ctr"/>
            <a:r>
              <a:rPr lang="en-US" sz="1200" dirty="0"/>
              <a:t>650k  assets with enough data to make purchasing, repair / replace, EOL, and service contract decisions</a:t>
            </a:r>
          </a:p>
        </p:txBody>
      </p:sp>
    </p:spTree>
    <p:extLst>
      <p:ext uri="{BB962C8B-B14F-4D97-AF65-F5344CB8AC3E}">
        <p14:creationId xmlns:p14="http://schemas.microsoft.com/office/powerpoint/2010/main" val="3054644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AC24-C392-E340-A1BD-DB5D19767CB7}"/>
              </a:ext>
            </a:extLst>
          </p:cNvPr>
          <p:cNvSpPr>
            <a:spLocks noGrp="1"/>
          </p:cNvSpPr>
          <p:nvPr>
            <p:ph type="title"/>
          </p:nvPr>
        </p:nvSpPr>
        <p:spPr/>
        <p:txBody>
          <a:bodyPr/>
          <a:lstStyle/>
          <a:p>
            <a:r>
              <a:rPr lang="en-US" dirty="0"/>
              <a:t>Data Cleaning and Data Acquisition (i.e. AI) Process</a:t>
            </a:r>
          </a:p>
        </p:txBody>
      </p:sp>
      <p:sp>
        <p:nvSpPr>
          <p:cNvPr id="3" name="Content Placeholder 2">
            <a:extLst>
              <a:ext uri="{FF2B5EF4-FFF2-40B4-BE49-F238E27FC236}">
                <a16:creationId xmlns:a16="http://schemas.microsoft.com/office/drawing/2014/main" id="{F7589033-C3C5-6F4E-A059-6637E4B7D903}"/>
              </a:ext>
            </a:extLst>
          </p:cNvPr>
          <p:cNvSpPr>
            <a:spLocks noGrp="1"/>
          </p:cNvSpPr>
          <p:nvPr>
            <p:ph idx="1"/>
          </p:nvPr>
        </p:nvSpPr>
        <p:spPr>
          <a:xfrm>
            <a:off x="455701" y="960120"/>
            <a:ext cx="8232597" cy="3657600"/>
          </a:xfrm>
        </p:spPr>
        <p:txBody>
          <a:bodyPr/>
          <a:lstStyle/>
          <a:p>
            <a:r>
              <a:rPr lang="en-US" dirty="0"/>
              <a:t>Data rarely follows a common taxonomy, and needs to be cleaned to be able to aggregate and process.</a:t>
            </a:r>
          </a:p>
          <a:p>
            <a:endParaRPr lang="en-US" sz="1000" dirty="0"/>
          </a:p>
          <a:p>
            <a:r>
              <a:rPr lang="en-US" dirty="0"/>
              <a:t>Methods Utilized To Date:</a:t>
            </a:r>
          </a:p>
          <a:p>
            <a:endParaRPr lang="en-US" dirty="0"/>
          </a:p>
          <a:p>
            <a:endParaRPr lang="en-US" dirty="0"/>
          </a:p>
        </p:txBody>
      </p:sp>
      <p:sp>
        <p:nvSpPr>
          <p:cNvPr id="4" name="TextBox 3"/>
          <p:cNvSpPr txBox="1"/>
          <p:nvPr/>
        </p:nvSpPr>
        <p:spPr>
          <a:xfrm>
            <a:off x="1039905" y="2309396"/>
            <a:ext cx="8005483" cy="2585323"/>
          </a:xfrm>
          <a:prstGeom prst="rect">
            <a:avLst/>
          </a:prstGeom>
          <a:noFill/>
        </p:spPr>
        <p:txBody>
          <a:bodyPr wrap="square" rtlCol="0">
            <a:spAutoFit/>
          </a:bodyPr>
          <a:lstStyle/>
          <a:p>
            <a:pPr marL="285750" indent="-285750">
              <a:buFont typeface="Arial" panose="020B0604020202020204" pitchFamily="34" charset="0"/>
              <a:buChar char="•"/>
            </a:pPr>
            <a:r>
              <a:rPr lang="en-US" dirty="0"/>
              <a:t>Fuzzy Matching (Semantic Similarity) to Authoritative Source (ex. FDA)</a:t>
            </a:r>
          </a:p>
          <a:p>
            <a:pPr marL="285750" indent="-285750">
              <a:buFont typeface="Arial" panose="020B0604020202020204" pitchFamily="34" charset="0"/>
              <a:buChar char="•"/>
            </a:pPr>
            <a:r>
              <a:rPr lang="en-US" dirty="0"/>
              <a:t>Amazon Mechanical Turk</a:t>
            </a:r>
          </a:p>
          <a:p>
            <a:pPr marL="285750" indent="-285750">
              <a:buFont typeface="Arial" panose="020B0604020202020204" pitchFamily="34" charset="0"/>
              <a:buChar char="•"/>
            </a:pPr>
            <a:r>
              <a:rPr lang="en-US" dirty="0"/>
              <a:t>Created an App to Facilitate/Share Data Cleaning Efforts</a:t>
            </a:r>
          </a:p>
          <a:p>
            <a:pPr marL="285750" indent="-285750">
              <a:buFont typeface="Arial" panose="020B0604020202020204" pitchFamily="34" charset="0"/>
              <a:buChar char="•"/>
            </a:pPr>
            <a:r>
              <a:rPr lang="en-US" dirty="0"/>
              <a:t>LIKE queries in SQL</a:t>
            </a:r>
          </a:p>
          <a:p>
            <a:pPr marL="285750" indent="-285750">
              <a:buFont typeface="Arial" panose="020B0604020202020204" pitchFamily="34" charset="0"/>
              <a:buChar char="•"/>
            </a:pPr>
            <a:r>
              <a:rPr lang="en-US" dirty="0"/>
              <a:t>Web Scraping</a:t>
            </a:r>
          </a:p>
          <a:p>
            <a:pPr marL="285750" indent="-285750">
              <a:buFont typeface="Arial" panose="020B0604020202020204" pitchFamily="34" charset="0"/>
              <a:buChar char="•"/>
            </a:pPr>
            <a:r>
              <a:rPr lang="en-US" dirty="0"/>
              <a:t>Neural Network / AI</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047388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80D9-AFEF-F848-96C1-9B677729D6ED}"/>
              </a:ext>
            </a:extLst>
          </p:cNvPr>
          <p:cNvSpPr>
            <a:spLocks noGrp="1"/>
          </p:cNvSpPr>
          <p:nvPr>
            <p:ph type="title"/>
          </p:nvPr>
        </p:nvSpPr>
        <p:spPr>
          <a:xfrm>
            <a:off x="212058" y="192190"/>
            <a:ext cx="8686800" cy="731520"/>
          </a:xfrm>
        </p:spPr>
        <p:txBody>
          <a:bodyPr/>
          <a:lstStyle/>
          <a:p>
            <a:r>
              <a:rPr lang="en-US" dirty="0"/>
              <a:t>Semantic Similarity to FDA</a:t>
            </a:r>
          </a:p>
        </p:txBody>
      </p:sp>
      <p:sp>
        <p:nvSpPr>
          <p:cNvPr id="27" name="TextBox 26"/>
          <p:cNvSpPr txBox="1"/>
          <p:nvPr/>
        </p:nvSpPr>
        <p:spPr>
          <a:xfrm>
            <a:off x="817570" y="2090964"/>
            <a:ext cx="2470566" cy="369332"/>
          </a:xfrm>
          <a:prstGeom prst="rect">
            <a:avLst/>
          </a:prstGeom>
          <a:noFill/>
        </p:spPr>
        <p:txBody>
          <a:bodyPr wrap="square" rtlCol="0">
            <a:spAutoFit/>
          </a:bodyPr>
          <a:lstStyle/>
          <a:p>
            <a:r>
              <a:rPr lang="en-US" dirty="0">
                <a:solidFill>
                  <a:schemeClr val="accent1">
                    <a:lumMod val="75000"/>
                  </a:schemeClr>
                </a:solidFill>
              </a:rPr>
              <a:t>+ Fuzzy match to FDA </a:t>
            </a:r>
          </a:p>
        </p:txBody>
      </p:sp>
      <p:grpSp>
        <p:nvGrpSpPr>
          <p:cNvPr id="14" name="Group 13"/>
          <p:cNvGrpSpPr/>
          <p:nvPr/>
        </p:nvGrpSpPr>
        <p:grpSpPr>
          <a:xfrm>
            <a:off x="2142215" y="900403"/>
            <a:ext cx="2511118" cy="1446550"/>
            <a:chOff x="-25244" y="2031418"/>
            <a:chExt cx="2511118" cy="1446550"/>
          </a:xfrm>
        </p:grpSpPr>
        <p:sp>
          <p:nvSpPr>
            <p:cNvPr id="29" name="Double Brace 28"/>
            <p:cNvSpPr/>
            <p:nvPr/>
          </p:nvSpPr>
          <p:spPr>
            <a:xfrm>
              <a:off x="-25244" y="2031418"/>
              <a:ext cx="1553260" cy="758275"/>
            </a:xfrm>
            <a:prstGeom prst="brace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TextBox 31"/>
            <p:cNvSpPr txBox="1"/>
            <p:nvPr/>
          </p:nvSpPr>
          <p:spPr>
            <a:xfrm>
              <a:off x="81602" y="2031418"/>
              <a:ext cx="2404272" cy="307777"/>
            </a:xfrm>
            <a:prstGeom prst="rect">
              <a:avLst/>
            </a:prstGeom>
            <a:noFill/>
          </p:spPr>
          <p:txBody>
            <a:bodyPr wrap="square" rtlCol="0">
              <a:spAutoFit/>
            </a:bodyPr>
            <a:lstStyle/>
            <a:p>
              <a:r>
                <a:rPr lang="en-US" sz="1400" u="sng" dirty="0"/>
                <a:t>Asset: 123456</a:t>
              </a:r>
            </a:p>
          </p:txBody>
        </p:sp>
        <p:sp>
          <p:nvSpPr>
            <p:cNvPr id="33" name="TextBox 32"/>
            <p:cNvSpPr txBox="1"/>
            <p:nvPr/>
          </p:nvSpPr>
          <p:spPr>
            <a:xfrm>
              <a:off x="83711" y="2339195"/>
              <a:ext cx="1444304" cy="1138773"/>
            </a:xfrm>
            <a:prstGeom prst="rect">
              <a:avLst/>
            </a:prstGeom>
            <a:noFill/>
          </p:spPr>
          <p:txBody>
            <a:bodyPr wrap="square" rtlCol="0">
              <a:spAutoFit/>
            </a:bodyPr>
            <a:lstStyle/>
            <a:p>
              <a:r>
                <a:rPr lang="en-US" sz="1000" dirty="0"/>
                <a:t>MFG: 	CAREFUSION</a:t>
              </a:r>
            </a:p>
            <a:p>
              <a:r>
                <a:rPr lang="en-US" sz="1000" dirty="0"/>
                <a:t>MODEL: 	ALARIS 8015</a:t>
              </a:r>
            </a:p>
            <a:p>
              <a:endParaRPr lang="en-US" sz="1000" dirty="0"/>
            </a:p>
            <a:p>
              <a:endParaRPr lang="en-US" sz="1000" dirty="0"/>
            </a:p>
            <a:p>
              <a:endParaRPr lang="en-US" sz="1000" dirty="0"/>
            </a:p>
            <a:p>
              <a:endParaRPr lang="en-US" dirty="0"/>
            </a:p>
          </p:txBody>
        </p:sp>
      </p:grpSp>
      <p:sp>
        <p:nvSpPr>
          <p:cNvPr id="34" name="Flowchart: Magnetic Disk 33"/>
          <p:cNvSpPr/>
          <p:nvPr/>
        </p:nvSpPr>
        <p:spPr>
          <a:xfrm>
            <a:off x="3604691" y="1815892"/>
            <a:ext cx="752387" cy="852300"/>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FDA</a:t>
            </a:r>
          </a:p>
        </p:txBody>
      </p:sp>
      <p:sp>
        <p:nvSpPr>
          <p:cNvPr id="35" name="TextBox 34"/>
          <p:cNvSpPr txBox="1"/>
          <p:nvPr/>
        </p:nvSpPr>
        <p:spPr>
          <a:xfrm>
            <a:off x="4466716" y="1971536"/>
            <a:ext cx="3925979" cy="461665"/>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chemeClr val="accent1"/>
                </a:solidFill>
              </a:rPr>
              <a:t>A match score is provided</a:t>
            </a:r>
          </a:p>
          <a:p>
            <a:pPr marL="285750" indent="-285750">
              <a:buFont typeface="Arial" panose="020B0604020202020204" pitchFamily="34" charset="0"/>
              <a:buChar char="•"/>
            </a:pPr>
            <a:r>
              <a:rPr lang="en-US" sz="1200" dirty="0">
                <a:solidFill>
                  <a:schemeClr val="accent1"/>
                </a:solidFill>
              </a:rPr>
              <a:t>Very CPU intensive process</a:t>
            </a:r>
          </a:p>
        </p:txBody>
      </p:sp>
      <p:pic>
        <p:nvPicPr>
          <p:cNvPr id="36" name="Picture 35">
            <a:extLst>
              <a:ext uri="{FF2B5EF4-FFF2-40B4-BE49-F238E27FC236}">
                <a16:creationId xmlns:a16="http://schemas.microsoft.com/office/drawing/2014/main" id="{AC3855E3-98D0-4341-9B5A-8BAB0C3F92E7}"/>
              </a:ext>
            </a:extLst>
          </p:cNvPr>
          <p:cNvPicPr>
            <a:picLocks noChangeAspect="1"/>
          </p:cNvPicPr>
          <p:nvPr/>
        </p:nvPicPr>
        <p:blipFill>
          <a:blip r:embed="rId3"/>
          <a:stretch>
            <a:fillRect/>
          </a:stretch>
        </p:blipFill>
        <p:spPr>
          <a:xfrm>
            <a:off x="4397254" y="2820436"/>
            <a:ext cx="495719" cy="572376"/>
          </a:xfrm>
          <a:prstGeom prst="rect">
            <a:avLst/>
          </a:prstGeom>
        </p:spPr>
      </p:pic>
      <p:sp>
        <p:nvSpPr>
          <p:cNvPr id="15" name="Bent-Up Arrow 14"/>
          <p:cNvSpPr/>
          <p:nvPr/>
        </p:nvSpPr>
        <p:spPr>
          <a:xfrm rot="5400000">
            <a:off x="3098678" y="1991426"/>
            <a:ext cx="335931" cy="322730"/>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Bent-Up Arrow 36"/>
          <p:cNvSpPr/>
          <p:nvPr/>
        </p:nvSpPr>
        <p:spPr>
          <a:xfrm rot="5400000">
            <a:off x="3938963" y="2828646"/>
            <a:ext cx="335931" cy="322730"/>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7"/>
          <p:cNvGrpSpPr/>
          <p:nvPr/>
        </p:nvGrpSpPr>
        <p:grpSpPr>
          <a:xfrm>
            <a:off x="5706231" y="2859909"/>
            <a:ext cx="3192627" cy="2510775"/>
            <a:chOff x="6127512" y="1424229"/>
            <a:chExt cx="3192627" cy="2249361"/>
          </a:xfrm>
        </p:grpSpPr>
        <p:sp>
          <p:nvSpPr>
            <p:cNvPr id="39" name="Double Brace 38"/>
            <p:cNvSpPr/>
            <p:nvPr/>
          </p:nvSpPr>
          <p:spPr>
            <a:xfrm>
              <a:off x="6127512" y="1514949"/>
              <a:ext cx="2856365" cy="1935298"/>
            </a:xfrm>
            <a:prstGeom prst="bracePair">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TextBox 39"/>
            <p:cNvSpPr txBox="1"/>
            <p:nvPr/>
          </p:nvSpPr>
          <p:spPr>
            <a:xfrm>
              <a:off x="6915867" y="1424229"/>
              <a:ext cx="2404272" cy="307777"/>
            </a:xfrm>
            <a:prstGeom prst="rect">
              <a:avLst/>
            </a:prstGeom>
            <a:noFill/>
          </p:spPr>
          <p:txBody>
            <a:bodyPr wrap="square" rtlCol="0">
              <a:spAutoFit/>
            </a:bodyPr>
            <a:lstStyle/>
            <a:p>
              <a:r>
                <a:rPr lang="en-US" sz="1400" u="sng" dirty="0"/>
                <a:t>Asset: 123456</a:t>
              </a:r>
            </a:p>
          </p:txBody>
        </p:sp>
        <p:sp>
          <p:nvSpPr>
            <p:cNvPr id="41" name="TextBox 40"/>
            <p:cNvSpPr txBox="1"/>
            <p:nvPr/>
          </p:nvSpPr>
          <p:spPr>
            <a:xfrm>
              <a:off x="6489400" y="1660747"/>
              <a:ext cx="2687498" cy="2012843"/>
            </a:xfrm>
            <a:prstGeom prst="rect">
              <a:avLst/>
            </a:prstGeom>
            <a:noFill/>
          </p:spPr>
          <p:txBody>
            <a:bodyPr wrap="square" rtlCol="0">
              <a:spAutoFit/>
            </a:bodyPr>
            <a:lstStyle/>
            <a:p>
              <a:r>
                <a:rPr lang="en-US" sz="1000" dirty="0"/>
                <a:t>MFG: 		CAREFUSION</a:t>
              </a:r>
            </a:p>
            <a:p>
              <a:r>
                <a:rPr lang="en-US" sz="1000" dirty="0"/>
                <a:t>MODEL: 		ALARIS 8015</a:t>
              </a:r>
            </a:p>
            <a:p>
              <a:r>
                <a:rPr lang="en-US" sz="1000" dirty="0"/>
                <a:t>FDA_MFG:	CAREFUSION 303 INC FDA_MODEL:	8015</a:t>
              </a:r>
            </a:p>
            <a:p>
              <a:r>
                <a:rPr lang="en-US" sz="1000" dirty="0"/>
                <a:t>FDA_BRAND:	ALARIS</a:t>
              </a:r>
            </a:p>
            <a:p>
              <a:r>
                <a:rPr lang="en-US" sz="1000" b="1" dirty="0">
                  <a:solidFill>
                    <a:srgbClr val="FF0000"/>
                  </a:solidFill>
                </a:rPr>
                <a:t>MATCH_SCORE:	100</a:t>
              </a:r>
            </a:p>
            <a:p>
              <a:r>
                <a:rPr lang="en-US" sz="1000" b="1" dirty="0">
                  <a:solidFill>
                    <a:srgbClr val="FF0000"/>
                  </a:solidFill>
                </a:rPr>
                <a:t>HUMAN_MATCH:100</a:t>
              </a:r>
            </a:p>
            <a:p>
              <a:r>
                <a:rPr lang="en-US" sz="1000" dirty="0"/>
                <a:t>FDA_CODE:	FRN</a:t>
              </a:r>
            </a:p>
            <a:p>
              <a:r>
                <a:rPr lang="en-US" sz="1000" dirty="0"/>
                <a:t>FDA_CODE:	Pump, infusion</a:t>
              </a:r>
            </a:p>
            <a:p>
              <a:r>
                <a:rPr lang="en-US" sz="1000" dirty="0"/>
                <a:t>GMDN:		General-purpose infusion…</a:t>
              </a:r>
            </a:p>
            <a:p>
              <a:r>
                <a:rPr lang="en-US" sz="1000" dirty="0"/>
                <a:t>KNUM:		K051641</a:t>
              </a:r>
            </a:p>
            <a:p>
              <a:r>
                <a:rPr lang="en-US" sz="1000" dirty="0"/>
                <a:t>RECALLS:	#</a:t>
              </a:r>
            </a:p>
            <a:p>
              <a:r>
                <a:rPr lang="en-US" sz="1000" dirty="0"/>
                <a:t>ADV EFFECTS:	#</a:t>
              </a:r>
            </a:p>
            <a:p>
              <a:endParaRPr lang="en-US" sz="1000" dirty="0"/>
            </a:p>
          </p:txBody>
        </p:sp>
      </p:grpSp>
      <p:pic>
        <p:nvPicPr>
          <p:cNvPr id="42" name="Picture 41"/>
          <p:cNvPicPr>
            <a:picLocks noChangeAspect="1"/>
          </p:cNvPicPr>
          <p:nvPr/>
        </p:nvPicPr>
        <p:blipFill>
          <a:blip r:embed="rId4"/>
          <a:stretch>
            <a:fillRect/>
          </a:stretch>
        </p:blipFill>
        <p:spPr>
          <a:xfrm>
            <a:off x="4937269" y="2820436"/>
            <a:ext cx="810430" cy="568198"/>
          </a:xfrm>
          <a:prstGeom prst="rect">
            <a:avLst/>
          </a:prstGeom>
        </p:spPr>
      </p:pic>
      <p:sp>
        <p:nvSpPr>
          <p:cNvPr id="43" name="Bent-Up Arrow 42"/>
          <p:cNvSpPr/>
          <p:nvPr/>
        </p:nvSpPr>
        <p:spPr>
          <a:xfrm rot="5400000">
            <a:off x="4926492" y="3614504"/>
            <a:ext cx="335931" cy="322730"/>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689439" y="2961172"/>
            <a:ext cx="2172261" cy="369332"/>
          </a:xfrm>
          <a:prstGeom prst="rect">
            <a:avLst/>
          </a:prstGeom>
        </p:spPr>
        <p:txBody>
          <a:bodyPr wrap="none">
            <a:spAutoFit/>
          </a:bodyPr>
          <a:lstStyle/>
          <a:p>
            <a:r>
              <a:rPr lang="en-US" dirty="0">
                <a:solidFill>
                  <a:schemeClr val="accent1">
                    <a:lumMod val="75000"/>
                  </a:schemeClr>
                </a:solidFill>
              </a:rPr>
              <a:t>+ Human Intelligence</a:t>
            </a:r>
          </a:p>
        </p:txBody>
      </p:sp>
      <p:sp>
        <p:nvSpPr>
          <p:cNvPr id="45" name="TextBox 44"/>
          <p:cNvSpPr txBox="1"/>
          <p:nvPr/>
        </p:nvSpPr>
        <p:spPr>
          <a:xfrm>
            <a:off x="212058" y="1071345"/>
            <a:ext cx="2470566" cy="369332"/>
          </a:xfrm>
          <a:prstGeom prst="rect">
            <a:avLst/>
          </a:prstGeom>
          <a:noFill/>
        </p:spPr>
        <p:txBody>
          <a:bodyPr wrap="square" rtlCol="0">
            <a:spAutoFit/>
          </a:bodyPr>
          <a:lstStyle/>
          <a:p>
            <a:r>
              <a:rPr lang="en-US" dirty="0">
                <a:solidFill>
                  <a:schemeClr val="accent1">
                    <a:lumMod val="75000"/>
                  </a:schemeClr>
                </a:solidFill>
              </a:rPr>
              <a:t>Inconsistent Data</a:t>
            </a:r>
          </a:p>
        </p:txBody>
      </p:sp>
      <p:sp>
        <p:nvSpPr>
          <p:cNvPr id="46" name="Rectangle 45"/>
          <p:cNvSpPr/>
          <p:nvPr/>
        </p:nvSpPr>
        <p:spPr>
          <a:xfrm>
            <a:off x="2413052" y="3619619"/>
            <a:ext cx="2279663" cy="369332"/>
          </a:xfrm>
          <a:prstGeom prst="rect">
            <a:avLst/>
          </a:prstGeom>
        </p:spPr>
        <p:txBody>
          <a:bodyPr wrap="none">
            <a:spAutoFit/>
          </a:bodyPr>
          <a:lstStyle/>
          <a:p>
            <a:r>
              <a:rPr lang="en-US" dirty="0">
                <a:solidFill>
                  <a:schemeClr val="accent1">
                    <a:lumMod val="75000"/>
                  </a:schemeClr>
                </a:solidFill>
              </a:rPr>
              <a:t>= Clean/Enriched Data</a:t>
            </a:r>
          </a:p>
        </p:txBody>
      </p:sp>
    </p:spTree>
    <p:extLst>
      <p:ext uri="{BB962C8B-B14F-4D97-AF65-F5344CB8AC3E}">
        <p14:creationId xmlns:p14="http://schemas.microsoft.com/office/powerpoint/2010/main" val="97524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CB87D-57DD-46FD-88B6-9CB8A02373AB}"/>
              </a:ext>
            </a:extLst>
          </p:cNvPr>
          <p:cNvSpPr>
            <a:spLocks noGrp="1"/>
          </p:cNvSpPr>
          <p:nvPr>
            <p:ph type="title"/>
          </p:nvPr>
        </p:nvSpPr>
        <p:spPr/>
        <p:txBody>
          <a:bodyPr/>
          <a:lstStyle/>
          <a:p>
            <a:r>
              <a:rPr lang="en-US" dirty="0">
                <a:cs typeface="Helvetica"/>
              </a:rPr>
              <a:t>RESULTS OF FUZZY MATCH TO FDA</a:t>
            </a:r>
          </a:p>
        </p:txBody>
      </p:sp>
      <p:pic>
        <p:nvPicPr>
          <p:cNvPr id="6" name="Picture 6" descr="A screenshot of a cell phone&#10;&#10;Description generated with very high confidence">
            <a:extLst>
              <a:ext uri="{FF2B5EF4-FFF2-40B4-BE49-F238E27FC236}">
                <a16:creationId xmlns:a16="http://schemas.microsoft.com/office/drawing/2014/main" id="{9007EABA-5BD1-4B5A-9016-2336C1A243E1}"/>
              </a:ext>
            </a:extLst>
          </p:cNvPr>
          <p:cNvPicPr>
            <a:picLocks noChangeAspect="1"/>
          </p:cNvPicPr>
          <p:nvPr/>
        </p:nvPicPr>
        <p:blipFill>
          <a:blip r:embed="rId2"/>
          <a:stretch>
            <a:fillRect/>
          </a:stretch>
        </p:blipFill>
        <p:spPr>
          <a:xfrm>
            <a:off x="590266" y="807220"/>
            <a:ext cx="8321721" cy="3546119"/>
          </a:xfrm>
          <a:prstGeom prst="rect">
            <a:avLst/>
          </a:prstGeom>
        </p:spPr>
      </p:pic>
    </p:spTree>
    <p:extLst>
      <p:ext uri="{BB962C8B-B14F-4D97-AF65-F5344CB8AC3E}">
        <p14:creationId xmlns:p14="http://schemas.microsoft.com/office/powerpoint/2010/main" val="3199941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D2BA-22B8-45A4-B212-BDC858F0276C}"/>
              </a:ext>
            </a:extLst>
          </p:cNvPr>
          <p:cNvSpPr>
            <a:spLocks noGrp="1"/>
          </p:cNvSpPr>
          <p:nvPr>
            <p:ph type="title"/>
          </p:nvPr>
        </p:nvSpPr>
        <p:spPr/>
        <p:txBody>
          <a:bodyPr/>
          <a:lstStyle/>
          <a:p>
            <a:r>
              <a:rPr lang="en-US" dirty="0">
                <a:cs typeface="Helvetica"/>
              </a:rPr>
              <a:t>Custom Data Cleaning App – Alternative to Mechanical Turk</a:t>
            </a:r>
            <a:endParaRPr lang="en-US" dirty="0"/>
          </a:p>
        </p:txBody>
      </p:sp>
      <p:pic>
        <p:nvPicPr>
          <p:cNvPr id="4" name="Picture 4" descr="A screenshot of a cell phone&#10;&#10;Description generated with very high confidence">
            <a:extLst>
              <a:ext uri="{FF2B5EF4-FFF2-40B4-BE49-F238E27FC236}">
                <a16:creationId xmlns:a16="http://schemas.microsoft.com/office/drawing/2014/main" id="{5131B340-24C3-4D66-BF0C-96C2D36D8D15}"/>
              </a:ext>
            </a:extLst>
          </p:cNvPr>
          <p:cNvPicPr>
            <a:picLocks noChangeAspect="1"/>
          </p:cNvPicPr>
          <p:nvPr/>
        </p:nvPicPr>
        <p:blipFill>
          <a:blip r:embed="rId2"/>
          <a:stretch>
            <a:fillRect/>
          </a:stretch>
        </p:blipFill>
        <p:spPr>
          <a:xfrm>
            <a:off x="419668" y="691385"/>
            <a:ext cx="8142594" cy="3973974"/>
          </a:xfrm>
          <a:prstGeom prst="rect">
            <a:avLst/>
          </a:prstGeom>
        </p:spPr>
      </p:pic>
    </p:spTree>
    <p:extLst>
      <p:ext uri="{BB962C8B-B14F-4D97-AF65-F5344CB8AC3E}">
        <p14:creationId xmlns:p14="http://schemas.microsoft.com/office/powerpoint/2010/main" val="25187053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D2BA-22B8-45A4-B212-BDC858F0276C}"/>
              </a:ext>
            </a:extLst>
          </p:cNvPr>
          <p:cNvSpPr>
            <a:spLocks noGrp="1"/>
          </p:cNvSpPr>
          <p:nvPr>
            <p:ph type="title"/>
          </p:nvPr>
        </p:nvSpPr>
        <p:spPr/>
        <p:txBody>
          <a:bodyPr/>
          <a:lstStyle/>
          <a:p>
            <a:r>
              <a:rPr lang="en-US" dirty="0">
                <a:cs typeface="Helvetica"/>
              </a:rPr>
              <a:t>Survival Analysis</a:t>
            </a:r>
            <a:endParaRPr lang="en-US" dirty="0"/>
          </a:p>
        </p:txBody>
      </p:sp>
      <p:pic>
        <p:nvPicPr>
          <p:cNvPr id="3" name="Picture 2">
            <a:extLst>
              <a:ext uri="{FF2B5EF4-FFF2-40B4-BE49-F238E27FC236}">
                <a16:creationId xmlns:a16="http://schemas.microsoft.com/office/drawing/2014/main" id="{234B4790-4B07-4B0D-9242-B269D4FB9E46}"/>
              </a:ext>
            </a:extLst>
          </p:cNvPr>
          <p:cNvPicPr>
            <a:picLocks noChangeAspect="1"/>
          </p:cNvPicPr>
          <p:nvPr/>
        </p:nvPicPr>
        <p:blipFill>
          <a:blip r:embed="rId2"/>
          <a:stretch>
            <a:fillRect/>
          </a:stretch>
        </p:blipFill>
        <p:spPr>
          <a:xfrm>
            <a:off x="361507" y="1613037"/>
            <a:ext cx="8420986" cy="2166543"/>
          </a:xfrm>
          <a:prstGeom prst="rect">
            <a:avLst/>
          </a:prstGeom>
        </p:spPr>
      </p:pic>
    </p:spTree>
    <p:extLst>
      <p:ext uri="{BB962C8B-B14F-4D97-AF65-F5344CB8AC3E}">
        <p14:creationId xmlns:p14="http://schemas.microsoft.com/office/powerpoint/2010/main" val="895394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0D2BA-22B8-45A4-B212-BDC858F0276C}"/>
              </a:ext>
            </a:extLst>
          </p:cNvPr>
          <p:cNvSpPr>
            <a:spLocks noGrp="1"/>
          </p:cNvSpPr>
          <p:nvPr>
            <p:ph type="title"/>
          </p:nvPr>
        </p:nvSpPr>
        <p:spPr/>
        <p:txBody>
          <a:bodyPr/>
          <a:lstStyle/>
          <a:p>
            <a:r>
              <a:rPr lang="en-US" dirty="0">
                <a:cs typeface="Helvetica"/>
              </a:rPr>
              <a:t>PM Frequency Effect on CM Work Orders</a:t>
            </a:r>
            <a:endParaRPr lang="en-US" dirty="0"/>
          </a:p>
        </p:txBody>
      </p:sp>
      <p:pic>
        <p:nvPicPr>
          <p:cNvPr id="3" name="Picture 2">
            <a:extLst>
              <a:ext uri="{FF2B5EF4-FFF2-40B4-BE49-F238E27FC236}">
                <a16:creationId xmlns:a16="http://schemas.microsoft.com/office/drawing/2014/main" id="{A6F14EB1-FA04-455F-843E-A99C350B615A}"/>
              </a:ext>
            </a:extLst>
          </p:cNvPr>
          <p:cNvPicPr>
            <a:picLocks noChangeAspect="1"/>
          </p:cNvPicPr>
          <p:nvPr/>
        </p:nvPicPr>
        <p:blipFill>
          <a:blip r:embed="rId2"/>
          <a:stretch>
            <a:fillRect/>
          </a:stretch>
        </p:blipFill>
        <p:spPr>
          <a:xfrm>
            <a:off x="0" y="1607075"/>
            <a:ext cx="9144000" cy="1929350"/>
          </a:xfrm>
          <a:prstGeom prst="rect">
            <a:avLst/>
          </a:prstGeom>
        </p:spPr>
      </p:pic>
    </p:spTree>
    <p:extLst>
      <p:ext uri="{BB962C8B-B14F-4D97-AF65-F5344CB8AC3E}">
        <p14:creationId xmlns:p14="http://schemas.microsoft.com/office/powerpoint/2010/main" val="30616276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534B7C-1AAE-4A68-8FD0-4F335FDB4490}"/>
              </a:ext>
            </a:extLst>
          </p:cNvPr>
          <p:cNvPicPr>
            <a:picLocks noChangeAspect="1"/>
          </p:cNvPicPr>
          <p:nvPr/>
        </p:nvPicPr>
        <p:blipFill>
          <a:blip r:embed="rId3"/>
          <a:stretch>
            <a:fillRect/>
          </a:stretch>
        </p:blipFill>
        <p:spPr>
          <a:xfrm>
            <a:off x="6764" y="0"/>
            <a:ext cx="9130474" cy="5143500"/>
          </a:xfrm>
          <a:prstGeom prst="rect">
            <a:avLst/>
          </a:prstGeom>
        </p:spPr>
      </p:pic>
      <p:sp>
        <p:nvSpPr>
          <p:cNvPr id="13" name="Rectangle 12"/>
          <p:cNvSpPr/>
          <p:nvPr/>
        </p:nvSpPr>
        <p:spPr>
          <a:xfrm>
            <a:off x="-83976" y="2"/>
            <a:ext cx="9261878" cy="5143499"/>
          </a:xfrm>
          <a:prstGeom prst="rect">
            <a:avLst/>
          </a:prstGeom>
          <a:solidFill>
            <a:srgbClr val="0074C8"/>
          </a:solidFill>
          <a:ln>
            <a:solidFill>
              <a:srgbClr val="0036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latin typeface="Calibri" panose="020F0502020204030204" pitchFamily="34" charset="0"/>
            </a:endParaRPr>
          </a:p>
        </p:txBody>
      </p:sp>
      <p:pic>
        <p:nvPicPr>
          <p:cNvPr id="4" name="Picture 3"/>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artisticCrisscrossEtching/>
                    </a14:imgEffect>
                    <a14:imgEffect>
                      <a14:brightnessContrast bright="40000" contrast="40000"/>
                    </a14:imgEffect>
                  </a14:imgLayer>
                </a14:imgProps>
              </a:ext>
            </a:extLst>
          </a:blip>
          <a:srcRect b="17624"/>
          <a:stretch/>
        </p:blipFill>
        <p:spPr>
          <a:xfrm>
            <a:off x="2951238" y="1638388"/>
            <a:ext cx="3286469" cy="2435900"/>
          </a:xfrm>
          <a:prstGeom prst="rect">
            <a:avLst/>
          </a:prstGeom>
        </p:spPr>
      </p:pic>
    </p:spTree>
    <p:extLst>
      <p:ext uri="{BB962C8B-B14F-4D97-AF65-F5344CB8AC3E}">
        <p14:creationId xmlns:p14="http://schemas.microsoft.com/office/powerpoint/2010/main" val="34600699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3055AA-0EC0-43BD-A260-444A2F89B6B5}"/>
              </a:ext>
            </a:extLst>
          </p:cNvPr>
          <p:cNvSpPr/>
          <p:nvPr/>
        </p:nvSpPr>
        <p:spPr>
          <a:xfrm>
            <a:off x="0" y="0"/>
            <a:ext cx="9144000" cy="5143500"/>
          </a:xfrm>
          <a:prstGeom prst="rect">
            <a:avLst/>
          </a:prstGeom>
          <a:solidFill>
            <a:srgbClr val="0075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31762" y="2607259"/>
            <a:ext cx="3069563" cy="45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16"/>
          <p:cNvGrpSpPr/>
          <p:nvPr/>
        </p:nvGrpSpPr>
        <p:grpSpPr>
          <a:xfrm>
            <a:off x="1313657" y="4712399"/>
            <a:ext cx="1792682" cy="303764"/>
            <a:chOff x="152933" y="4545139"/>
            <a:chExt cx="2390243" cy="405019"/>
          </a:xfrm>
        </p:grpSpPr>
        <p:sp>
          <p:nvSpPr>
            <p:cNvPr id="27" name="TextBox 26"/>
            <p:cNvSpPr txBox="1"/>
            <p:nvPr/>
          </p:nvSpPr>
          <p:spPr>
            <a:xfrm>
              <a:off x="415828" y="4545139"/>
              <a:ext cx="2127348" cy="405019"/>
            </a:xfrm>
            <a:prstGeom prst="rect">
              <a:avLst/>
            </a:prstGeom>
            <a:noFill/>
          </p:spPr>
          <p:txBody>
            <a:bodyPr wrap="none" tIns="0" bIns="0" rtlCol="0" anchor="ctr">
              <a:noAutofit/>
            </a:bodyPr>
            <a:lstStyle/>
            <a:p>
              <a:r>
                <a:rPr lang="en-US" sz="900" dirty="0">
                  <a:solidFill>
                    <a:schemeClr val="bg1"/>
                  </a:solidFill>
                  <a:latin typeface="Calibri" panose="020F0502020204030204" pitchFamily="34" charset="0"/>
                  <a:cs typeface="Arial" panose="020B0604020202020204" pitchFamily="34" charset="0"/>
                </a:rPr>
                <a:t>linkedin.com/company/</a:t>
              </a:r>
              <a:r>
                <a:rPr lang="en-US" sz="900" dirty="0" err="1">
                  <a:solidFill>
                    <a:schemeClr val="bg1"/>
                  </a:solidFill>
                  <a:latin typeface="Calibri" panose="020F0502020204030204" pitchFamily="34" charset="0"/>
                  <a:cs typeface="Arial" panose="020B0604020202020204" pitchFamily="34" charset="0"/>
                </a:rPr>
                <a:t>accruent</a:t>
              </a:r>
              <a:endParaRPr lang="en-US" sz="900" dirty="0">
                <a:solidFill>
                  <a:schemeClr val="bg1"/>
                </a:solidFill>
                <a:latin typeface="Calibri" panose="020F0502020204030204" pitchFamily="34" charset="0"/>
                <a:cs typeface="Arial" panose="020B0604020202020204" pitchFamily="34" charset="0"/>
              </a:endParaRPr>
            </a:p>
          </p:txBody>
        </p:sp>
        <p:pic>
          <p:nvPicPr>
            <p:cNvPr id="28" name="Picture 27"/>
            <p:cNvPicPr>
              <a:picLocks/>
            </p:cNvPicPr>
            <p:nvPr/>
          </p:nvPicPr>
          <p:blipFill>
            <a:blip r:embed="rId4" cstate="screen">
              <a:lum bright="70000" contrast="-70000"/>
              <a:extLst>
                <a:ext uri="{28A0092B-C50C-407E-A947-70E740481C1C}">
                  <a14:useLocalDpi xmlns:a14="http://schemas.microsoft.com/office/drawing/2010/main"/>
                </a:ext>
              </a:extLst>
            </a:blip>
            <a:stretch>
              <a:fillRect/>
            </a:stretch>
          </p:blipFill>
          <p:spPr>
            <a:xfrm>
              <a:off x="152933" y="4595934"/>
              <a:ext cx="303429" cy="303429"/>
            </a:xfrm>
            <a:prstGeom prst="rect">
              <a:avLst/>
            </a:prstGeom>
            <a:noFill/>
            <a:ln>
              <a:noFill/>
            </a:ln>
          </p:spPr>
        </p:pic>
      </p:grpSp>
      <p:grpSp>
        <p:nvGrpSpPr>
          <p:cNvPr id="18" name="Group 17"/>
          <p:cNvGrpSpPr/>
          <p:nvPr/>
        </p:nvGrpSpPr>
        <p:grpSpPr>
          <a:xfrm>
            <a:off x="3402123" y="4712399"/>
            <a:ext cx="1395405" cy="303764"/>
            <a:chOff x="2870934" y="4545139"/>
            <a:chExt cx="1860540" cy="405019"/>
          </a:xfrm>
        </p:grpSpPr>
        <p:pic>
          <p:nvPicPr>
            <p:cNvPr id="25" name="Picture 24"/>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2870934" y="4595934"/>
              <a:ext cx="303429" cy="303429"/>
            </a:xfrm>
            <a:prstGeom prst="rect">
              <a:avLst/>
            </a:prstGeom>
            <a:noFill/>
            <a:ln>
              <a:noFill/>
            </a:ln>
          </p:spPr>
        </p:pic>
        <p:sp>
          <p:nvSpPr>
            <p:cNvPr id="26" name="TextBox 25"/>
            <p:cNvSpPr txBox="1"/>
            <p:nvPr/>
          </p:nvSpPr>
          <p:spPr>
            <a:xfrm>
              <a:off x="3152776" y="4545139"/>
              <a:ext cx="1578698" cy="405019"/>
            </a:xfrm>
            <a:prstGeom prst="rect">
              <a:avLst/>
            </a:prstGeom>
            <a:noFill/>
          </p:spPr>
          <p:txBody>
            <a:bodyPr wrap="none" tIns="0" bIns="0" rtlCol="0" anchor="ctr">
              <a:noAutofit/>
            </a:bodyPr>
            <a:lstStyle/>
            <a:p>
              <a:r>
                <a:rPr lang="en-US" sz="900" dirty="0">
                  <a:solidFill>
                    <a:schemeClr val="bg1"/>
                  </a:solidFill>
                  <a:latin typeface="Calibri" panose="020F0502020204030204" pitchFamily="34" charset="0"/>
                  <a:cs typeface="Arial" panose="020B0604020202020204" pitchFamily="34" charset="0"/>
                </a:rPr>
                <a:t>twitter.com/</a:t>
              </a:r>
              <a:r>
                <a:rPr lang="en-US" sz="900" dirty="0" err="1">
                  <a:solidFill>
                    <a:schemeClr val="bg1"/>
                  </a:solidFill>
                  <a:latin typeface="Calibri" panose="020F0502020204030204" pitchFamily="34" charset="0"/>
                  <a:cs typeface="Arial" panose="020B0604020202020204" pitchFamily="34" charset="0"/>
                </a:rPr>
                <a:t>accruentllc</a:t>
              </a:r>
              <a:endParaRPr lang="en-US" sz="900" dirty="0">
                <a:solidFill>
                  <a:schemeClr val="bg1"/>
                </a:solidFill>
                <a:latin typeface="Calibri" panose="020F0502020204030204" pitchFamily="34" charset="0"/>
                <a:cs typeface="Arial" panose="020B0604020202020204" pitchFamily="34" charset="0"/>
              </a:endParaRPr>
            </a:p>
          </p:txBody>
        </p:sp>
      </p:grpSp>
      <p:grpSp>
        <p:nvGrpSpPr>
          <p:cNvPr id="19" name="Group 18"/>
          <p:cNvGrpSpPr/>
          <p:nvPr/>
        </p:nvGrpSpPr>
        <p:grpSpPr>
          <a:xfrm>
            <a:off x="5093312" y="4712399"/>
            <a:ext cx="1293086" cy="303764"/>
            <a:chOff x="4834665" y="4545139"/>
            <a:chExt cx="1724114" cy="405019"/>
          </a:xfrm>
        </p:grpSpPr>
        <p:pic>
          <p:nvPicPr>
            <p:cNvPr id="23" name="Picture 22"/>
            <p:cNvPicPr>
              <a:picLocks noChangeAspect="1"/>
            </p:cNvPicPr>
            <p:nvPr/>
          </p:nvPicPr>
          <p:blipFill rotWithShape="1">
            <a:blip r:embed="rId6" cstate="screen">
              <a:lum bright="70000" contrast="-70000"/>
              <a:extLst>
                <a:ext uri="{28A0092B-C50C-407E-A947-70E740481C1C}">
                  <a14:useLocalDpi xmlns:a14="http://schemas.microsoft.com/office/drawing/2010/main"/>
                </a:ext>
              </a:extLst>
            </a:blip>
            <a:srcRect l="23784"/>
            <a:stretch/>
          </p:blipFill>
          <p:spPr>
            <a:xfrm>
              <a:off x="4834665" y="4595934"/>
              <a:ext cx="231264" cy="303429"/>
            </a:xfrm>
            <a:prstGeom prst="rect">
              <a:avLst/>
            </a:prstGeom>
            <a:noFill/>
            <a:ln>
              <a:noFill/>
            </a:ln>
          </p:spPr>
        </p:pic>
        <p:sp>
          <p:nvSpPr>
            <p:cNvPr id="24" name="TextBox 23"/>
            <p:cNvSpPr txBox="1"/>
            <p:nvPr/>
          </p:nvSpPr>
          <p:spPr>
            <a:xfrm>
              <a:off x="4970834" y="4545139"/>
              <a:ext cx="1587945" cy="405019"/>
            </a:xfrm>
            <a:prstGeom prst="rect">
              <a:avLst/>
            </a:prstGeom>
            <a:noFill/>
          </p:spPr>
          <p:txBody>
            <a:bodyPr wrap="none" tIns="0" bIns="0" rtlCol="0" anchor="ctr">
              <a:noAutofit/>
            </a:bodyPr>
            <a:lstStyle/>
            <a:p>
              <a:r>
                <a:rPr lang="en-US" sz="900" dirty="0">
                  <a:solidFill>
                    <a:schemeClr val="bg1"/>
                  </a:solidFill>
                  <a:latin typeface="Calibri" panose="020F0502020204030204" pitchFamily="34" charset="0"/>
                  <a:cs typeface="Arial" panose="020B0604020202020204" pitchFamily="34" charset="0"/>
                </a:rPr>
                <a:t>facebook.com/</a:t>
              </a:r>
              <a:r>
                <a:rPr lang="en-US" sz="900" dirty="0" err="1">
                  <a:solidFill>
                    <a:schemeClr val="bg1"/>
                  </a:solidFill>
                  <a:latin typeface="Calibri" panose="020F0502020204030204" pitchFamily="34" charset="0"/>
                  <a:cs typeface="Arial" panose="020B0604020202020204" pitchFamily="34" charset="0"/>
                </a:rPr>
                <a:t>accruent</a:t>
              </a:r>
              <a:endParaRPr lang="en-US" sz="900" dirty="0">
                <a:solidFill>
                  <a:schemeClr val="bg1"/>
                </a:solidFill>
                <a:latin typeface="Calibri" panose="020F0502020204030204" pitchFamily="34" charset="0"/>
                <a:cs typeface="Arial" panose="020B0604020202020204" pitchFamily="34" charset="0"/>
              </a:endParaRPr>
            </a:p>
          </p:txBody>
        </p:sp>
      </p:grpSp>
      <p:grpSp>
        <p:nvGrpSpPr>
          <p:cNvPr id="20" name="Group 19"/>
          <p:cNvGrpSpPr/>
          <p:nvPr/>
        </p:nvGrpSpPr>
        <p:grpSpPr>
          <a:xfrm>
            <a:off x="6682183" y="4712399"/>
            <a:ext cx="1148162" cy="303764"/>
            <a:chOff x="7098833" y="4545139"/>
            <a:chExt cx="1530882" cy="405019"/>
          </a:xfrm>
        </p:grpSpPr>
        <p:pic>
          <p:nvPicPr>
            <p:cNvPr id="21" name="Picture 2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98833" y="4628127"/>
              <a:ext cx="243571" cy="239042"/>
            </a:xfrm>
            <a:prstGeom prst="rect">
              <a:avLst/>
            </a:prstGeom>
            <a:noFill/>
            <a:ln>
              <a:noFill/>
            </a:ln>
          </p:spPr>
        </p:pic>
        <p:sp>
          <p:nvSpPr>
            <p:cNvPr id="22" name="TextBox 21"/>
            <p:cNvSpPr txBox="1"/>
            <p:nvPr/>
          </p:nvSpPr>
          <p:spPr>
            <a:xfrm>
              <a:off x="7342405" y="4545139"/>
              <a:ext cx="1287310" cy="405019"/>
            </a:xfrm>
            <a:prstGeom prst="rect">
              <a:avLst/>
            </a:prstGeom>
            <a:noFill/>
          </p:spPr>
          <p:txBody>
            <a:bodyPr wrap="none" tIns="0" bIns="0" rtlCol="0" anchor="ctr">
              <a:noAutofit/>
            </a:bodyPr>
            <a:lstStyle/>
            <a:p>
              <a:r>
                <a:rPr lang="en-US" sz="900" dirty="0">
                  <a:solidFill>
                    <a:schemeClr val="bg1"/>
                  </a:solidFill>
                  <a:latin typeface="Calibri" panose="020F0502020204030204" pitchFamily="34" charset="0"/>
                  <a:cs typeface="Arial" panose="020B0604020202020204" pitchFamily="34" charset="0"/>
                </a:rPr>
                <a:t>accruent.com/blog</a:t>
              </a:r>
            </a:p>
          </p:txBody>
        </p:sp>
      </p:grpSp>
      <p:sp>
        <p:nvSpPr>
          <p:cNvPr id="3" name="Rectangle 2"/>
          <p:cNvSpPr/>
          <p:nvPr/>
        </p:nvSpPr>
        <p:spPr>
          <a:xfrm>
            <a:off x="0" y="1872376"/>
            <a:ext cx="9144000" cy="761747"/>
          </a:xfrm>
          <a:prstGeom prst="rect">
            <a:avLst/>
          </a:prstGeom>
        </p:spPr>
        <p:txBody>
          <a:bodyPr wrap="square">
            <a:spAutoFit/>
          </a:bodyPr>
          <a:lstStyle/>
          <a:p>
            <a:pPr algn="ctr"/>
            <a:r>
              <a:rPr lang="en-US" sz="3000" dirty="0">
                <a:solidFill>
                  <a:srgbClr val="FA8900"/>
                </a:solidFill>
                <a:latin typeface="Calibri" panose="020F0502020204030204" pitchFamily="34" charset="0"/>
              </a:rPr>
              <a:t>agresch@accruent.com</a:t>
            </a:r>
            <a:br>
              <a:rPr lang="en-US" sz="1050" dirty="0">
                <a:solidFill>
                  <a:srgbClr val="FA8900"/>
                </a:solidFill>
                <a:latin typeface="Calibri" panose="020F0502020204030204" pitchFamily="34" charset="0"/>
              </a:rPr>
            </a:br>
            <a:endParaRPr lang="en-US" sz="1350" dirty="0">
              <a:solidFill>
                <a:srgbClr val="FA8900"/>
              </a:solidFill>
              <a:latin typeface="Calibri" panose="020F0502020204030204" pitchFamily="34" charset="0"/>
            </a:endParaRPr>
          </a:p>
        </p:txBody>
      </p:sp>
    </p:spTree>
    <p:extLst>
      <p:ext uri="{BB962C8B-B14F-4D97-AF65-F5344CB8AC3E}">
        <p14:creationId xmlns:p14="http://schemas.microsoft.com/office/powerpoint/2010/main" val="1856555885"/>
      </p:ext>
    </p:extLst>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ccruent2015 Theme">
  <a:themeElements>
    <a:clrScheme name="Accruent2016a">
      <a:dk1>
        <a:sysClr val="windowText" lastClr="000000"/>
      </a:dk1>
      <a:lt1>
        <a:sysClr val="window" lastClr="FFFFFF"/>
      </a:lt1>
      <a:dk2>
        <a:srgbClr val="000000"/>
      </a:dk2>
      <a:lt2>
        <a:srgbClr val="F8F8F8"/>
      </a:lt2>
      <a:accent1>
        <a:srgbClr val="00609C"/>
      </a:accent1>
      <a:accent2>
        <a:srgbClr val="1E334A"/>
      </a:accent2>
      <a:accent3>
        <a:srgbClr val="00A6CF"/>
      </a:accent3>
      <a:accent4>
        <a:srgbClr val="3BAF29"/>
      </a:accent4>
      <a:accent5>
        <a:srgbClr val="EE7421"/>
      </a:accent5>
      <a:accent6>
        <a:srgbClr val="373737"/>
      </a:accent6>
      <a:hlink>
        <a:srgbClr val="EE7421"/>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93394</TotalTime>
  <Words>2695</Words>
  <Application>Microsoft Office PowerPoint</Application>
  <PresentationFormat>On-screen Show (16:9)</PresentationFormat>
  <Paragraphs>744</Paragraphs>
  <Slides>52</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Roboto</vt:lpstr>
      <vt:lpstr>Arial</vt:lpstr>
      <vt:lpstr>Arial</vt:lpstr>
      <vt:lpstr>Franklin Gothic Book</vt:lpstr>
      <vt:lpstr>Wingdings</vt:lpstr>
      <vt:lpstr>Calibri</vt:lpstr>
      <vt:lpstr>Courier New</vt:lpstr>
      <vt:lpstr>Symbol</vt:lpstr>
      <vt:lpstr>Accruent2015 Theme</vt:lpstr>
      <vt:lpstr>Using Big Data and Machine Learning to Facilitate Benchmarking and Support/Defend Your AEM Program April 12, 2019</vt:lpstr>
      <vt:lpstr>Objectives</vt:lpstr>
      <vt:lpstr>PowerPoint Presentation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vt:lpstr>
      <vt:lpstr>Benefits of an AEM Program</vt:lpstr>
      <vt:lpstr>PowerPoint Presentation</vt:lpstr>
      <vt:lpstr>PowerPoint Presentation</vt:lpstr>
      <vt:lpstr>PowerPoint Presentation</vt:lpstr>
      <vt:lpstr>PowerPoint Presentation</vt:lpstr>
      <vt:lpstr>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Objectives</vt:lpstr>
      <vt:lpstr>PowerPoint Presentation</vt:lpstr>
      <vt:lpstr>PowerPoint Presentation</vt:lpstr>
      <vt:lpstr>Is Your Data Clean Enough to Make Business Decisions?</vt:lpstr>
      <vt:lpstr>Is Your Data Clean Enough to Make Business Decisions?</vt:lpstr>
      <vt:lpstr>PowerPoint Presentation</vt:lpstr>
      <vt:lpstr>Objectives</vt:lpstr>
      <vt:lpstr>Big Data</vt:lpstr>
      <vt:lpstr>Accruent Data Asset Size (Healthcare)</vt:lpstr>
      <vt:lpstr>PowerPoint Presentation</vt:lpstr>
      <vt:lpstr>PowerPoint Presentation</vt:lpstr>
      <vt:lpstr>Data Integrity Challenges</vt:lpstr>
      <vt:lpstr>Data Integrity Challenges</vt:lpstr>
      <vt:lpstr>Data Integrity Challenges</vt:lpstr>
      <vt:lpstr>Data Quality Waterfall</vt:lpstr>
      <vt:lpstr>Data Cleaning and Data Acquisition (i.e. AI) Process</vt:lpstr>
      <vt:lpstr>Semantic Similarity to FDA</vt:lpstr>
      <vt:lpstr>RESULTS OF FUZZY MATCH TO FDA</vt:lpstr>
      <vt:lpstr>Custom Data Cleaning App – Alternative to Mechanical Turk</vt:lpstr>
      <vt:lpstr>Survival Analysis</vt:lpstr>
      <vt:lpstr>PM Frequency Effect on CM Work Orders</vt:lpstr>
      <vt:lpstr>PowerPoint Presentation</vt:lpstr>
      <vt:lpstr>PowerPoint Presentation</vt:lpstr>
    </vt:vector>
  </TitlesOfParts>
  <Company>Novahurst Creative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Karina Munoz</dc:creator>
  <cp:lastModifiedBy>Al Gresch</cp:lastModifiedBy>
  <cp:revision>1594</cp:revision>
  <cp:lastPrinted>2016-12-06T21:42:34Z</cp:lastPrinted>
  <dcterms:created xsi:type="dcterms:W3CDTF">2014-01-15T19:44:25Z</dcterms:created>
  <dcterms:modified xsi:type="dcterms:W3CDTF">2019-04-01T19:39:19Z</dcterms:modified>
</cp:coreProperties>
</file>