
<file path=[Content_Types].xml><?xml version="1.0" encoding="utf-8"?>
<Types xmlns="http://schemas.openxmlformats.org/package/2006/content-types">
  <Default Extension="png" ContentType="image/png"/>
  <Default Extension="emf" ContentType="image/x-emf"/>
  <Default Extension="jpeg" ContentType="image/jpeg"/>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8" r:id="rId2"/>
  </p:sldMasterIdLst>
  <p:notesMasterIdLst>
    <p:notesMasterId r:id="rId28"/>
  </p:notesMasterIdLst>
  <p:sldIdLst>
    <p:sldId id="256" r:id="rId3"/>
    <p:sldId id="292" r:id="rId4"/>
    <p:sldId id="261" r:id="rId5"/>
    <p:sldId id="282" r:id="rId6"/>
    <p:sldId id="262" r:id="rId7"/>
    <p:sldId id="265" r:id="rId8"/>
    <p:sldId id="266" r:id="rId9"/>
    <p:sldId id="291" r:id="rId10"/>
    <p:sldId id="290" r:id="rId11"/>
    <p:sldId id="287" r:id="rId12"/>
    <p:sldId id="288" r:id="rId13"/>
    <p:sldId id="289" r:id="rId14"/>
    <p:sldId id="269" r:id="rId15"/>
    <p:sldId id="270" r:id="rId16"/>
    <p:sldId id="280" r:id="rId17"/>
    <p:sldId id="284" r:id="rId18"/>
    <p:sldId id="279" r:id="rId19"/>
    <p:sldId id="275" r:id="rId20"/>
    <p:sldId id="273" r:id="rId21"/>
    <p:sldId id="285" r:id="rId22"/>
    <p:sldId id="274" r:id="rId23"/>
    <p:sldId id="286" r:id="rId24"/>
    <p:sldId id="276" r:id="rId25"/>
    <p:sldId id="277" r:id="rId26"/>
    <p:sldId id="278" r:id="rId27"/>
  </p:sldIdLst>
  <p:sldSz cx="9144000" cy="6858000" type="screen4x3"/>
  <p:notesSz cx="6858000" cy="9144000"/>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4">
          <p15:clr>
            <a:srgbClr val="A4A3A4"/>
          </p15:clr>
        </p15:guide>
        <p15:guide id="2" orient="horz" pos="4162">
          <p15:clr>
            <a:srgbClr val="A4A3A4"/>
          </p15:clr>
        </p15:guide>
        <p15:guide id="3" orient="horz" pos="731">
          <p15:clr>
            <a:srgbClr val="A4A3A4"/>
          </p15:clr>
        </p15:guide>
        <p15:guide id="4" orient="horz" pos="799">
          <p15:clr>
            <a:srgbClr val="A4A3A4"/>
          </p15:clr>
        </p15:guide>
        <p15:guide id="5" orient="horz" pos="3775">
          <p15:clr>
            <a:srgbClr val="A4A3A4"/>
          </p15:clr>
        </p15:guide>
        <p15:guide id="6" pos="1446">
          <p15:clr>
            <a:srgbClr val="A4A3A4"/>
          </p15:clr>
        </p15:guide>
        <p15:guide id="7" pos="158">
          <p15:clr>
            <a:srgbClr val="A4A3A4"/>
          </p15:clr>
        </p15:guide>
        <p15:guide id="8" pos="5602">
          <p15:clr>
            <a:srgbClr val="A4A3A4"/>
          </p15:clr>
        </p15:guide>
        <p15:guide id="9" pos="4314">
          <p15:clr>
            <a:srgbClr val="A4A3A4"/>
          </p15:clr>
        </p15:guide>
        <p15:guide id="10" pos="4218">
          <p15:clr>
            <a:srgbClr val="A4A3A4"/>
          </p15:clr>
        </p15:guide>
        <p15:guide id="11" pos="2929">
          <p15:clr>
            <a:srgbClr val="A4A3A4"/>
          </p15:clr>
        </p15:guide>
        <p15:guide id="12" pos="2831">
          <p15:clr>
            <a:srgbClr val="A4A3A4"/>
          </p15:clr>
        </p15:guide>
        <p15:guide id="13" pos="1544">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4262E"/>
    <a:srgbClr val="000000"/>
    <a:srgbClr val="FECB00"/>
    <a:srgbClr val="E98300"/>
    <a:srgbClr val="ED9C33"/>
    <a:srgbClr val="F4C180"/>
    <a:srgbClr val="8B73A7"/>
    <a:srgbClr val="B6A7C8"/>
    <a:srgbClr val="DC7D82"/>
    <a:srgbClr val="988F8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Objects="1" showGuides="1">
      <p:cViewPr varScale="1">
        <p:scale>
          <a:sx n="68" d="100"/>
          <a:sy n="68" d="100"/>
        </p:scale>
        <p:origin x="1446" y="72"/>
      </p:cViewPr>
      <p:guideLst>
        <p:guide orient="horz" pos="164"/>
        <p:guide orient="horz" pos="4162"/>
        <p:guide orient="horz" pos="731"/>
        <p:guide orient="horz" pos="799"/>
        <p:guide orient="horz" pos="3775"/>
        <p:guide pos="1446"/>
        <p:guide pos="158"/>
        <p:guide pos="5602"/>
        <p:guide pos="4314"/>
        <p:guide pos="4218"/>
        <p:guide pos="2929"/>
        <p:guide pos="2831"/>
        <p:guide pos="1544"/>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AA9F15D-AD09-4E29-9FF4-0AE8ACE8FF8F}" type="doc">
      <dgm:prSet loTypeId="urn:microsoft.com/office/officeart/2005/8/layout/vList5" loCatId="list" qsTypeId="urn:microsoft.com/office/officeart/2005/8/quickstyle/simple5" qsCatId="simple" csTypeId="urn:microsoft.com/office/officeart/2005/8/colors/colorful3" csCatId="colorful" phldr="1"/>
      <dgm:spPr/>
      <dgm:t>
        <a:bodyPr/>
        <a:lstStyle/>
        <a:p>
          <a:endParaRPr lang="en-US"/>
        </a:p>
      </dgm:t>
    </dgm:pt>
    <dgm:pt modelId="{C7A7A82D-9231-4816-830C-F3B81AE3F919}">
      <dgm:prSet/>
      <dgm:spPr/>
      <dgm:t>
        <a:bodyPr/>
        <a:lstStyle/>
        <a:p>
          <a:r>
            <a:rPr lang="en-GB" b="0"/>
            <a:t>No process for “Out of Tolerance “ certificates</a:t>
          </a:r>
          <a:endParaRPr lang="en-US"/>
        </a:p>
      </dgm:t>
    </dgm:pt>
    <dgm:pt modelId="{BC54D728-047B-45F6-B94E-DBFCB2D0BA23}" type="parTrans" cxnId="{2785DFB9-1D0F-4EBD-ABE8-D6C23ABE902A}">
      <dgm:prSet/>
      <dgm:spPr/>
      <dgm:t>
        <a:bodyPr/>
        <a:lstStyle/>
        <a:p>
          <a:endParaRPr lang="en-US"/>
        </a:p>
      </dgm:t>
    </dgm:pt>
    <dgm:pt modelId="{F66B27E4-C90B-426B-8153-2245E77286BF}" type="sibTrans" cxnId="{2785DFB9-1D0F-4EBD-ABE8-D6C23ABE902A}">
      <dgm:prSet/>
      <dgm:spPr/>
      <dgm:t>
        <a:bodyPr/>
        <a:lstStyle/>
        <a:p>
          <a:endParaRPr lang="en-US"/>
        </a:p>
      </dgm:t>
    </dgm:pt>
    <dgm:pt modelId="{CA484E3E-7127-4D12-B9E2-D024F32A1495}">
      <dgm:prSet/>
      <dgm:spPr/>
      <dgm:t>
        <a:bodyPr/>
        <a:lstStyle/>
        <a:p>
          <a:r>
            <a:rPr lang="en-GB" b="0"/>
            <a:t>Reports not accurate</a:t>
          </a:r>
          <a:endParaRPr lang="en-US"/>
        </a:p>
      </dgm:t>
    </dgm:pt>
    <dgm:pt modelId="{3EBCE479-07D6-4FD8-8D2F-2E8D7676DE9B}" type="parTrans" cxnId="{610BCF42-66CA-4265-A698-4DBCCFEB894C}">
      <dgm:prSet/>
      <dgm:spPr/>
      <dgm:t>
        <a:bodyPr/>
        <a:lstStyle/>
        <a:p>
          <a:endParaRPr lang="en-US"/>
        </a:p>
      </dgm:t>
    </dgm:pt>
    <dgm:pt modelId="{E5DB9302-1059-4D19-8A89-21EEDAF341CA}" type="sibTrans" cxnId="{610BCF42-66CA-4265-A698-4DBCCFEB894C}">
      <dgm:prSet/>
      <dgm:spPr/>
      <dgm:t>
        <a:bodyPr/>
        <a:lstStyle/>
        <a:p>
          <a:endParaRPr lang="en-US"/>
        </a:p>
      </dgm:t>
    </dgm:pt>
    <dgm:pt modelId="{BA4E72BF-54B6-411E-BB8F-65BAB7B0B458}">
      <dgm:prSet/>
      <dgm:spPr/>
      <dgm:t>
        <a:bodyPr/>
        <a:lstStyle/>
        <a:p>
          <a:r>
            <a:rPr lang="en-GB" b="0"/>
            <a:t>AEM programs not proper</a:t>
          </a:r>
          <a:endParaRPr lang="en-US"/>
        </a:p>
      </dgm:t>
    </dgm:pt>
    <dgm:pt modelId="{C181949F-2F3B-47AF-A434-09D5F5AA3ACA}" type="parTrans" cxnId="{5C90CFFA-2D84-485E-A780-B4E213F7423C}">
      <dgm:prSet/>
      <dgm:spPr/>
      <dgm:t>
        <a:bodyPr/>
        <a:lstStyle/>
        <a:p>
          <a:endParaRPr lang="en-US"/>
        </a:p>
      </dgm:t>
    </dgm:pt>
    <dgm:pt modelId="{5CA4E352-BC9B-4ADE-8888-D5C759924A42}" type="sibTrans" cxnId="{5C90CFFA-2D84-485E-A780-B4E213F7423C}">
      <dgm:prSet/>
      <dgm:spPr/>
      <dgm:t>
        <a:bodyPr/>
        <a:lstStyle/>
        <a:p>
          <a:endParaRPr lang="en-US"/>
        </a:p>
      </dgm:t>
    </dgm:pt>
    <dgm:pt modelId="{684ACA34-A2DB-4EA9-B913-510C631D1F5D}">
      <dgm:prSet/>
      <dgm:spPr/>
      <dgm:t>
        <a:bodyPr/>
        <a:lstStyle/>
        <a:p>
          <a:r>
            <a:rPr lang="en-GB" b="0" dirty="0"/>
            <a:t>Failure to </a:t>
          </a:r>
          <a:r>
            <a:rPr lang="en-GB" b="0" dirty="0" err="1"/>
            <a:t>analyze</a:t>
          </a:r>
          <a:r>
            <a:rPr lang="en-GB" b="0" dirty="0"/>
            <a:t> data</a:t>
          </a:r>
          <a:endParaRPr lang="en-US" dirty="0"/>
        </a:p>
      </dgm:t>
    </dgm:pt>
    <dgm:pt modelId="{FF1FC449-FFD0-465A-A9D4-EFF9CEE6420F}" type="parTrans" cxnId="{64E8CFB2-CEA5-42DA-9905-C894A1E5D9E2}">
      <dgm:prSet/>
      <dgm:spPr/>
      <dgm:t>
        <a:bodyPr/>
        <a:lstStyle/>
        <a:p>
          <a:endParaRPr lang="en-US"/>
        </a:p>
      </dgm:t>
    </dgm:pt>
    <dgm:pt modelId="{3B4D83CA-C3DB-45E3-BCB7-4B27512830EF}" type="sibTrans" cxnId="{64E8CFB2-CEA5-42DA-9905-C894A1E5D9E2}">
      <dgm:prSet/>
      <dgm:spPr/>
      <dgm:t>
        <a:bodyPr/>
        <a:lstStyle/>
        <a:p>
          <a:endParaRPr lang="en-US"/>
        </a:p>
      </dgm:t>
    </dgm:pt>
    <dgm:pt modelId="{2A87E33A-D4A4-4F42-96BA-5997D9BAE42D}">
      <dgm:prSet/>
      <dgm:spPr/>
      <dgm:t>
        <a:bodyPr/>
        <a:lstStyle/>
        <a:p>
          <a:r>
            <a:rPr lang="en-GB" b="0"/>
            <a:t>Defective equipment not properly removed from service</a:t>
          </a:r>
          <a:endParaRPr lang="en-US"/>
        </a:p>
      </dgm:t>
    </dgm:pt>
    <dgm:pt modelId="{27527194-384E-47C2-B006-FDB107F52281}" type="parTrans" cxnId="{72F56330-1E9D-43B2-9B71-487697D13EA4}">
      <dgm:prSet/>
      <dgm:spPr/>
      <dgm:t>
        <a:bodyPr/>
        <a:lstStyle/>
        <a:p>
          <a:endParaRPr lang="en-US"/>
        </a:p>
      </dgm:t>
    </dgm:pt>
    <dgm:pt modelId="{F5E410CD-1A39-44CB-8E82-C40EE5D730EA}" type="sibTrans" cxnId="{72F56330-1E9D-43B2-9B71-487697D13EA4}">
      <dgm:prSet/>
      <dgm:spPr/>
      <dgm:t>
        <a:bodyPr/>
        <a:lstStyle/>
        <a:p>
          <a:endParaRPr lang="en-US"/>
        </a:p>
      </dgm:t>
    </dgm:pt>
    <dgm:pt modelId="{7DBE8B2D-98BC-40DF-963D-ED9A24BE6DF9}" type="pres">
      <dgm:prSet presAssocID="{BAA9F15D-AD09-4E29-9FF4-0AE8ACE8FF8F}" presName="Name0" presStyleCnt="0">
        <dgm:presLayoutVars>
          <dgm:dir/>
          <dgm:animLvl val="lvl"/>
          <dgm:resizeHandles val="exact"/>
        </dgm:presLayoutVars>
      </dgm:prSet>
      <dgm:spPr/>
    </dgm:pt>
    <dgm:pt modelId="{75AD4D61-D1EB-4CC6-99A8-7383D91F3D73}" type="pres">
      <dgm:prSet presAssocID="{C7A7A82D-9231-4816-830C-F3B81AE3F919}" presName="linNode" presStyleCnt="0"/>
      <dgm:spPr/>
    </dgm:pt>
    <dgm:pt modelId="{3F5A827F-C0E7-42B6-BFB7-DC78E0091F4D}" type="pres">
      <dgm:prSet presAssocID="{C7A7A82D-9231-4816-830C-F3B81AE3F919}" presName="parentText" presStyleLbl="node1" presStyleIdx="0" presStyleCnt="5">
        <dgm:presLayoutVars>
          <dgm:chMax val="1"/>
          <dgm:bulletEnabled val="1"/>
        </dgm:presLayoutVars>
      </dgm:prSet>
      <dgm:spPr/>
    </dgm:pt>
    <dgm:pt modelId="{A3142CC3-00F1-4198-9464-4D2ED06A4E0C}" type="pres">
      <dgm:prSet presAssocID="{F66B27E4-C90B-426B-8153-2245E77286BF}" presName="sp" presStyleCnt="0"/>
      <dgm:spPr/>
    </dgm:pt>
    <dgm:pt modelId="{8778CA82-30C9-47BD-9497-8EA68942AF9F}" type="pres">
      <dgm:prSet presAssocID="{CA484E3E-7127-4D12-B9E2-D024F32A1495}" presName="linNode" presStyleCnt="0"/>
      <dgm:spPr/>
    </dgm:pt>
    <dgm:pt modelId="{E5465B8A-4AD7-452A-AECD-296EE1F3C985}" type="pres">
      <dgm:prSet presAssocID="{CA484E3E-7127-4D12-B9E2-D024F32A1495}" presName="parentText" presStyleLbl="node1" presStyleIdx="1" presStyleCnt="5">
        <dgm:presLayoutVars>
          <dgm:chMax val="1"/>
          <dgm:bulletEnabled val="1"/>
        </dgm:presLayoutVars>
      </dgm:prSet>
      <dgm:spPr/>
    </dgm:pt>
    <dgm:pt modelId="{FC1A2D19-5FB8-4A7A-8309-0CFC354D3AC7}" type="pres">
      <dgm:prSet presAssocID="{E5DB9302-1059-4D19-8A89-21EEDAF341CA}" presName="sp" presStyleCnt="0"/>
      <dgm:spPr/>
    </dgm:pt>
    <dgm:pt modelId="{EBAD3361-DF0F-4A2F-B534-CC2F34721A44}" type="pres">
      <dgm:prSet presAssocID="{BA4E72BF-54B6-411E-BB8F-65BAB7B0B458}" presName="linNode" presStyleCnt="0"/>
      <dgm:spPr/>
    </dgm:pt>
    <dgm:pt modelId="{2BAC5488-9EA2-427C-9CC4-BA5B50C3A817}" type="pres">
      <dgm:prSet presAssocID="{BA4E72BF-54B6-411E-BB8F-65BAB7B0B458}" presName="parentText" presStyleLbl="node1" presStyleIdx="2" presStyleCnt="5">
        <dgm:presLayoutVars>
          <dgm:chMax val="1"/>
          <dgm:bulletEnabled val="1"/>
        </dgm:presLayoutVars>
      </dgm:prSet>
      <dgm:spPr/>
    </dgm:pt>
    <dgm:pt modelId="{52302A0C-331E-4673-995A-68B64F7AF389}" type="pres">
      <dgm:prSet presAssocID="{5CA4E352-BC9B-4ADE-8888-D5C759924A42}" presName="sp" presStyleCnt="0"/>
      <dgm:spPr/>
    </dgm:pt>
    <dgm:pt modelId="{89036074-F912-4CB1-A54F-C8CE38F4A45F}" type="pres">
      <dgm:prSet presAssocID="{684ACA34-A2DB-4EA9-B913-510C631D1F5D}" presName="linNode" presStyleCnt="0"/>
      <dgm:spPr/>
    </dgm:pt>
    <dgm:pt modelId="{75DF5A4A-1BC1-4471-A6C1-66F2175F7187}" type="pres">
      <dgm:prSet presAssocID="{684ACA34-A2DB-4EA9-B913-510C631D1F5D}" presName="parentText" presStyleLbl="node1" presStyleIdx="3" presStyleCnt="5">
        <dgm:presLayoutVars>
          <dgm:chMax val="1"/>
          <dgm:bulletEnabled val="1"/>
        </dgm:presLayoutVars>
      </dgm:prSet>
      <dgm:spPr/>
    </dgm:pt>
    <dgm:pt modelId="{757B76AC-9BAE-4377-8D20-32834B101617}" type="pres">
      <dgm:prSet presAssocID="{3B4D83CA-C3DB-45E3-BCB7-4B27512830EF}" presName="sp" presStyleCnt="0"/>
      <dgm:spPr/>
    </dgm:pt>
    <dgm:pt modelId="{AC6AFE9B-12E4-4B59-84E5-D9195E3D3823}" type="pres">
      <dgm:prSet presAssocID="{2A87E33A-D4A4-4F42-96BA-5997D9BAE42D}" presName="linNode" presStyleCnt="0"/>
      <dgm:spPr/>
    </dgm:pt>
    <dgm:pt modelId="{D9E58E2B-0CE2-4EF8-B2DC-411803E6B7A7}" type="pres">
      <dgm:prSet presAssocID="{2A87E33A-D4A4-4F42-96BA-5997D9BAE42D}" presName="parentText" presStyleLbl="node1" presStyleIdx="4" presStyleCnt="5">
        <dgm:presLayoutVars>
          <dgm:chMax val="1"/>
          <dgm:bulletEnabled val="1"/>
        </dgm:presLayoutVars>
      </dgm:prSet>
      <dgm:spPr/>
    </dgm:pt>
  </dgm:ptLst>
  <dgm:cxnLst>
    <dgm:cxn modelId="{72F56330-1E9D-43B2-9B71-487697D13EA4}" srcId="{BAA9F15D-AD09-4E29-9FF4-0AE8ACE8FF8F}" destId="{2A87E33A-D4A4-4F42-96BA-5997D9BAE42D}" srcOrd="4" destOrd="0" parTransId="{27527194-384E-47C2-B006-FDB107F52281}" sibTransId="{F5E410CD-1A39-44CB-8E82-C40EE5D730EA}"/>
    <dgm:cxn modelId="{610BCF42-66CA-4265-A698-4DBCCFEB894C}" srcId="{BAA9F15D-AD09-4E29-9FF4-0AE8ACE8FF8F}" destId="{CA484E3E-7127-4D12-B9E2-D024F32A1495}" srcOrd="1" destOrd="0" parTransId="{3EBCE479-07D6-4FD8-8D2F-2E8D7676DE9B}" sibTransId="{E5DB9302-1059-4D19-8A89-21EEDAF341CA}"/>
    <dgm:cxn modelId="{03A1596B-8A38-4B83-ADD9-4D406A152B35}" type="presOf" srcId="{CA484E3E-7127-4D12-B9E2-D024F32A1495}" destId="{E5465B8A-4AD7-452A-AECD-296EE1F3C985}" srcOrd="0" destOrd="0" presId="urn:microsoft.com/office/officeart/2005/8/layout/vList5"/>
    <dgm:cxn modelId="{FDF51385-B24B-4249-A3F8-40E594D68FDB}" type="presOf" srcId="{2A87E33A-D4A4-4F42-96BA-5997D9BAE42D}" destId="{D9E58E2B-0CE2-4EF8-B2DC-411803E6B7A7}" srcOrd="0" destOrd="0" presId="urn:microsoft.com/office/officeart/2005/8/layout/vList5"/>
    <dgm:cxn modelId="{B95489AD-059A-4F23-B096-12C8A422E257}" type="presOf" srcId="{BAA9F15D-AD09-4E29-9FF4-0AE8ACE8FF8F}" destId="{7DBE8B2D-98BC-40DF-963D-ED9A24BE6DF9}" srcOrd="0" destOrd="0" presId="urn:microsoft.com/office/officeart/2005/8/layout/vList5"/>
    <dgm:cxn modelId="{64E8CFB2-CEA5-42DA-9905-C894A1E5D9E2}" srcId="{BAA9F15D-AD09-4E29-9FF4-0AE8ACE8FF8F}" destId="{684ACA34-A2DB-4EA9-B913-510C631D1F5D}" srcOrd="3" destOrd="0" parTransId="{FF1FC449-FFD0-465A-A9D4-EFF9CEE6420F}" sibTransId="{3B4D83CA-C3DB-45E3-BCB7-4B27512830EF}"/>
    <dgm:cxn modelId="{2785DFB9-1D0F-4EBD-ABE8-D6C23ABE902A}" srcId="{BAA9F15D-AD09-4E29-9FF4-0AE8ACE8FF8F}" destId="{C7A7A82D-9231-4816-830C-F3B81AE3F919}" srcOrd="0" destOrd="0" parTransId="{BC54D728-047B-45F6-B94E-DBFCB2D0BA23}" sibTransId="{F66B27E4-C90B-426B-8153-2245E77286BF}"/>
    <dgm:cxn modelId="{57F580E1-C1DF-400E-A3BE-F27506D3239E}" type="presOf" srcId="{BA4E72BF-54B6-411E-BB8F-65BAB7B0B458}" destId="{2BAC5488-9EA2-427C-9CC4-BA5B50C3A817}" srcOrd="0" destOrd="0" presId="urn:microsoft.com/office/officeart/2005/8/layout/vList5"/>
    <dgm:cxn modelId="{6B9631E2-B480-418D-8E76-38CDA5E17AB0}" type="presOf" srcId="{C7A7A82D-9231-4816-830C-F3B81AE3F919}" destId="{3F5A827F-C0E7-42B6-BFB7-DC78E0091F4D}" srcOrd="0" destOrd="0" presId="urn:microsoft.com/office/officeart/2005/8/layout/vList5"/>
    <dgm:cxn modelId="{E43D29F8-FE5B-4FF3-9A6F-FF042EA8143C}" type="presOf" srcId="{684ACA34-A2DB-4EA9-B913-510C631D1F5D}" destId="{75DF5A4A-1BC1-4471-A6C1-66F2175F7187}" srcOrd="0" destOrd="0" presId="urn:microsoft.com/office/officeart/2005/8/layout/vList5"/>
    <dgm:cxn modelId="{5C90CFFA-2D84-485E-A780-B4E213F7423C}" srcId="{BAA9F15D-AD09-4E29-9FF4-0AE8ACE8FF8F}" destId="{BA4E72BF-54B6-411E-BB8F-65BAB7B0B458}" srcOrd="2" destOrd="0" parTransId="{C181949F-2F3B-47AF-A434-09D5F5AA3ACA}" sibTransId="{5CA4E352-BC9B-4ADE-8888-D5C759924A42}"/>
    <dgm:cxn modelId="{B021262C-940B-47BD-B680-4C669615AE3E}" type="presParOf" srcId="{7DBE8B2D-98BC-40DF-963D-ED9A24BE6DF9}" destId="{75AD4D61-D1EB-4CC6-99A8-7383D91F3D73}" srcOrd="0" destOrd="0" presId="urn:microsoft.com/office/officeart/2005/8/layout/vList5"/>
    <dgm:cxn modelId="{325BA054-B1E1-45AF-A185-07761816D6B4}" type="presParOf" srcId="{75AD4D61-D1EB-4CC6-99A8-7383D91F3D73}" destId="{3F5A827F-C0E7-42B6-BFB7-DC78E0091F4D}" srcOrd="0" destOrd="0" presId="urn:microsoft.com/office/officeart/2005/8/layout/vList5"/>
    <dgm:cxn modelId="{C1FA828D-D3D3-49A5-804D-C25A13F1DE08}" type="presParOf" srcId="{7DBE8B2D-98BC-40DF-963D-ED9A24BE6DF9}" destId="{A3142CC3-00F1-4198-9464-4D2ED06A4E0C}" srcOrd="1" destOrd="0" presId="urn:microsoft.com/office/officeart/2005/8/layout/vList5"/>
    <dgm:cxn modelId="{6910FDA9-6AD8-4F93-A156-73338B34292C}" type="presParOf" srcId="{7DBE8B2D-98BC-40DF-963D-ED9A24BE6DF9}" destId="{8778CA82-30C9-47BD-9497-8EA68942AF9F}" srcOrd="2" destOrd="0" presId="urn:microsoft.com/office/officeart/2005/8/layout/vList5"/>
    <dgm:cxn modelId="{53BB9BDB-2BE8-4714-8EB7-6968AA9DFA99}" type="presParOf" srcId="{8778CA82-30C9-47BD-9497-8EA68942AF9F}" destId="{E5465B8A-4AD7-452A-AECD-296EE1F3C985}" srcOrd="0" destOrd="0" presId="urn:microsoft.com/office/officeart/2005/8/layout/vList5"/>
    <dgm:cxn modelId="{84FF8E06-C615-4B8D-99B8-F1938943D74A}" type="presParOf" srcId="{7DBE8B2D-98BC-40DF-963D-ED9A24BE6DF9}" destId="{FC1A2D19-5FB8-4A7A-8309-0CFC354D3AC7}" srcOrd="3" destOrd="0" presId="urn:microsoft.com/office/officeart/2005/8/layout/vList5"/>
    <dgm:cxn modelId="{0E56F50E-A789-43B6-9E2B-A8A1C7CC1E1F}" type="presParOf" srcId="{7DBE8B2D-98BC-40DF-963D-ED9A24BE6DF9}" destId="{EBAD3361-DF0F-4A2F-B534-CC2F34721A44}" srcOrd="4" destOrd="0" presId="urn:microsoft.com/office/officeart/2005/8/layout/vList5"/>
    <dgm:cxn modelId="{1B5D1AED-EB14-4134-8FEB-1CE62586A4FF}" type="presParOf" srcId="{EBAD3361-DF0F-4A2F-B534-CC2F34721A44}" destId="{2BAC5488-9EA2-427C-9CC4-BA5B50C3A817}" srcOrd="0" destOrd="0" presId="urn:microsoft.com/office/officeart/2005/8/layout/vList5"/>
    <dgm:cxn modelId="{4CA6F14B-9EE5-4288-854F-2AFA8556C686}" type="presParOf" srcId="{7DBE8B2D-98BC-40DF-963D-ED9A24BE6DF9}" destId="{52302A0C-331E-4673-995A-68B64F7AF389}" srcOrd="5" destOrd="0" presId="urn:microsoft.com/office/officeart/2005/8/layout/vList5"/>
    <dgm:cxn modelId="{D05A6DE4-7D87-4355-B98A-4236D449C522}" type="presParOf" srcId="{7DBE8B2D-98BC-40DF-963D-ED9A24BE6DF9}" destId="{89036074-F912-4CB1-A54F-C8CE38F4A45F}" srcOrd="6" destOrd="0" presId="urn:microsoft.com/office/officeart/2005/8/layout/vList5"/>
    <dgm:cxn modelId="{5E59D45E-25D4-4FD2-9E7A-03F60C343E82}" type="presParOf" srcId="{89036074-F912-4CB1-A54F-C8CE38F4A45F}" destId="{75DF5A4A-1BC1-4471-A6C1-66F2175F7187}" srcOrd="0" destOrd="0" presId="urn:microsoft.com/office/officeart/2005/8/layout/vList5"/>
    <dgm:cxn modelId="{DF940EBC-0556-413A-9757-8ADF4E03EE14}" type="presParOf" srcId="{7DBE8B2D-98BC-40DF-963D-ED9A24BE6DF9}" destId="{757B76AC-9BAE-4377-8D20-32834B101617}" srcOrd="7" destOrd="0" presId="urn:microsoft.com/office/officeart/2005/8/layout/vList5"/>
    <dgm:cxn modelId="{DD8AB0EE-C1DC-4900-A3BA-229E490209AB}" type="presParOf" srcId="{7DBE8B2D-98BC-40DF-963D-ED9A24BE6DF9}" destId="{AC6AFE9B-12E4-4B59-84E5-D9195E3D3823}" srcOrd="8" destOrd="0" presId="urn:microsoft.com/office/officeart/2005/8/layout/vList5"/>
    <dgm:cxn modelId="{466CCB86-87A8-4621-9342-F63846D95154}" type="presParOf" srcId="{AC6AFE9B-12E4-4B59-84E5-D9195E3D3823}" destId="{D9E58E2B-0CE2-4EF8-B2DC-411803E6B7A7}" srcOrd="0"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F5A827F-C0E7-42B6-BFB7-DC78E0091F4D}">
      <dsp:nvSpPr>
        <dsp:cNvPr id="0" name=""/>
        <dsp:cNvSpPr/>
      </dsp:nvSpPr>
      <dsp:spPr>
        <a:xfrm>
          <a:off x="2765329" y="2076"/>
          <a:ext cx="3110996" cy="907739"/>
        </a:xfrm>
        <a:prstGeom prst="roundRect">
          <a:avLst/>
        </a:prstGeom>
        <a:gradFill rotWithShape="0">
          <a:gsLst>
            <a:gs pos="0">
              <a:schemeClr val="accent3">
                <a:hueOff val="0"/>
                <a:satOff val="0"/>
                <a:lumOff val="0"/>
                <a:alphaOff val="0"/>
                <a:shade val="51000"/>
                <a:satMod val="130000"/>
              </a:schemeClr>
            </a:gs>
            <a:gs pos="80000">
              <a:schemeClr val="accent3">
                <a:hueOff val="0"/>
                <a:satOff val="0"/>
                <a:lumOff val="0"/>
                <a:alphaOff val="0"/>
                <a:shade val="93000"/>
                <a:satMod val="130000"/>
              </a:schemeClr>
            </a:gs>
            <a:gs pos="100000">
              <a:schemeClr val="accent3">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68580" tIns="34290" rIns="68580" bIns="34290" numCol="1" spcCol="1270" anchor="ctr" anchorCtr="0">
          <a:noAutofit/>
        </a:bodyPr>
        <a:lstStyle/>
        <a:p>
          <a:pPr marL="0" lvl="0" indent="0" algn="ctr" defTabSz="800100">
            <a:lnSpc>
              <a:spcPct val="90000"/>
            </a:lnSpc>
            <a:spcBef>
              <a:spcPct val="0"/>
            </a:spcBef>
            <a:spcAft>
              <a:spcPct val="35000"/>
            </a:spcAft>
            <a:buNone/>
          </a:pPr>
          <a:r>
            <a:rPr lang="en-GB" sz="1800" b="0" kern="1200"/>
            <a:t>No process for “Out of Tolerance “ certificates</a:t>
          </a:r>
          <a:endParaRPr lang="en-US" sz="1800" kern="1200"/>
        </a:p>
      </dsp:txBody>
      <dsp:txXfrm>
        <a:off x="2809641" y="46388"/>
        <a:ext cx="3022372" cy="819115"/>
      </dsp:txXfrm>
    </dsp:sp>
    <dsp:sp modelId="{E5465B8A-4AD7-452A-AECD-296EE1F3C985}">
      <dsp:nvSpPr>
        <dsp:cNvPr id="0" name=""/>
        <dsp:cNvSpPr/>
      </dsp:nvSpPr>
      <dsp:spPr>
        <a:xfrm>
          <a:off x="2765329" y="955203"/>
          <a:ext cx="3110996" cy="907739"/>
        </a:xfrm>
        <a:prstGeom prst="roundRect">
          <a:avLst/>
        </a:prstGeom>
        <a:gradFill rotWithShape="0">
          <a:gsLst>
            <a:gs pos="0">
              <a:schemeClr val="accent3">
                <a:hueOff val="-327461"/>
                <a:satOff val="0"/>
                <a:lumOff val="3578"/>
                <a:alphaOff val="0"/>
                <a:shade val="51000"/>
                <a:satMod val="130000"/>
              </a:schemeClr>
            </a:gs>
            <a:gs pos="80000">
              <a:schemeClr val="accent3">
                <a:hueOff val="-327461"/>
                <a:satOff val="0"/>
                <a:lumOff val="3578"/>
                <a:alphaOff val="0"/>
                <a:shade val="93000"/>
                <a:satMod val="130000"/>
              </a:schemeClr>
            </a:gs>
            <a:gs pos="100000">
              <a:schemeClr val="accent3">
                <a:hueOff val="-327461"/>
                <a:satOff val="0"/>
                <a:lumOff val="3578"/>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68580" tIns="34290" rIns="68580" bIns="34290" numCol="1" spcCol="1270" anchor="ctr" anchorCtr="0">
          <a:noAutofit/>
        </a:bodyPr>
        <a:lstStyle/>
        <a:p>
          <a:pPr marL="0" lvl="0" indent="0" algn="ctr" defTabSz="800100">
            <a:lnSpc>
              <a:spcPct val="90000"/>
            </a:lnSpc>
            <a:spcBef>
              <a:spcPct val="0"/>
            </a:spcBef>
            <a:spcAft>
              <a:spcPct val="35000"/>
            </a:spcAft>
            <a:buNone/>
          </a:pPr>
          <a:r>
            <a:rPr lang="en-GB" sz="1800" b="0" kern="1200"/>
            <a:t>Reports not accurate</a:t>
          </a:r>
          <a:endParaRPr lang="en-US" sz="1800" kern="1200"/>
        </a:p>
      </dsp:txBody>
      <dsp:txXfrm>
        <a:off x="2809641" y="999515"/>
        <a:ext cx="3022372" cy="819115"/>
      </dsp:txXfrm>
    </dsp:sp>
    <dsp:sp modelId="{2BAC5488-9EA2-427C-9CC4-BA5B50C3A817}">
      <dsp:nvSpPr>
        <dsp:cNvPr id="0" name=""/>
        <dsp:cNvSpPr/>
      </dsp:nvSpPr>
      <dsp:spPr>
        <a:xfrm>
          <a:off x="2765329" y="1908330"/>
          <a:ext cx="3110996" cy="907739"/>
        </a:xfrm>
        <a:prstGeom prst="roundRect">
          <a:avLst/>
        </a:prstGeom>
        <a:gradFill rotWithShape="0">
          <a:gsLst>
            <a:gs pos="0">
              <a:schemeClr val="accent3">
                <a:hueOff val="-654921"/>
                <a:satOff val="0"/>
                <a:lumOff val="7157"/>
                <a:alphaOff val="0"/>
                <a:shade val="51000"/>
                <a:satMod val="130000"/>
              </a:schemeClr>
            </a:gs>
            <a:gs pos="80000">
              <a:schemeClr val="accent3">
                <a:hueOff val="-654921"/>
                <a:satOff val="0"/>
                <a:lumOff val="7157"/>
                <a:alphaOff val="0"/>
                <a:shade val="93000"/>
                <a:satMod val="130000"/>
              </a:schemeClr>
            </a:gs>
            <a:gs pos="100000">
              <a:schemeClr val="accent3">
                <a:hueOff val="-654921"/>
                <a:satOff val="0"/>
                <a:lumOff val="7157"/>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68580" tIns="34290" rIns="68580" bIns="34290" numCol="1" spcCol="1270" anchor="ctr" anchorCtr="0">
          <a:noAutofit/>
        </a:bodyPr>
        <a:lstStyle/>
        <a:p>
          <a:pPr marL="0" lvl="0" indent="0" algn="ctr" defTabSz="800100">
            <a:lnSpc>
              <a:spcPct val="90000"/>
            </a:lnSpc>
            <a:spcBef>
              <a:spcPct val="0"/>
            </a:spcBef>
            <a:spcAft>
              <a:spcPct val="35000"/>
            </a:spcAft>
            <a:buNone/>
          </a:pPr>
          <a:r>
            <a:rPr lang="en-GB" sz="1800" b="0" kern="1200"/>
            <a:t>AEM programs not proper</a:t>
          </a:r>
          <a:endParaRPr lang="en-US" sz="1800" kern="1200"/>
        </a:p>
      </dsp:txBody>
      <dsp:txXfrm>
        <a:off x="2809641" y="1952642"/>
        <a:ext cx="3022372" cy="819115"/>
      </dsp:txXfrm>
    </dsp:sp>
    <dsp:sp modelId="{75DF5A4A-1BC1-4471-A6C1-66F2175F7187}">
      <dsp:nvSpPr>
        <dsp:cNvPr id="0" name=""/>
        <dsp:cNvSpPr/>
      </dsp:nvSpPr>
      <dsp:spPr>
        <a:xfrm>
          <a:off x="2765329" y="2861456"/>
          <a:ext cx="3110996" cy="907739"/>
        </a:xfrm>
        <a:prstGeom prst="roundRect">
          <a:avLst/>
        </a:prstGeom>
        <a:gradFill rotWithShape="0">
          <a:gsLst>
            <a:gs pos="0">
              <a:schemeClr val="accent3">
                <a:hueOff val="-982382"/>
                <a:satOff val="0"/>
                <a:lumOff val="10735"/>
                <a:alphaOff val="0"/>
                <a:shade val="51000"/>
                <a:satMod val="130000"/>
              </a:schemeClr>
            </a:gs>
            <a:gs pos="80000">
              <a:schemeClr val="accent3">
                <a:hueOff val="-982382"/>
                <a:satOff val="0"/>
                <a:lumOff val="10735"/>
                <a:alphaOff val="0"/>
                <a:shade val="93000"/>
                <a:satMod val="130000"/>
              </a:schemeClr>
            </a:gs>
            <a:gs pos="100000">
              <a:schemeClr val="accent3">
                <a:hueOff val="-982382"/>
                <a:satOff val="0"/>
                <a:lumOff val="10735"/>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68580" tIns="34290" rIns="68580" bIns="34290" numCol="1" spcCol="1270" anchor="ctr" anchorCtr="0">
          <a:noAutofit/>
        </a:bodyPr>
        <a:lstStyle/>
        <a:p>
          <a:pPr marL="0" lvl="0" indent="0" algn="ctr" defTabSz="800100">
            <a:lnSpc>
              <a:spcPct val="90000"/>
            </a:lnSpc>
            <a:spcBef>
              <a:spcPct val="0"/>
            </a:spcBef>
            <a:spcAft>
              <a:spcPct val="35000"/>
            </a:spcAft>
            <a:buNone/>
          </a:pPr>
          <a:r>
            <a:rPr lang="en-GB" sz="1800" b="0" kern="1200" dirty="0"/>
            <a:t>Failure to </a:t>
          </a:r>
          <a:r>
            <a:rPr lang="en-GB" sz="1800" b="0" kern="1200" dirty="0" err="1"/>
            <a:t>analyze</a:t>
          </a:r>
          <a:r>
            <a:rPr lang="en-GB" sz="1800" b="0" kern="1200" dirty="0"/>
            <a:t> data</a:t>
          </a:r>
          <a:endParaRPr lang="en-US" sz="1800" kern="1200" dirty="0"/>
        </a:p>
      </dsp:txBody>
      <dsp:txXfrm>
        <a:off x="2809641" y="2905768"/>
        <a:ext cx="3022372" cy="819115"/>
      </dsp:txXfrm>
    </dsp:sp>
    <dsp:sp modelId="{D9E58E2B-0CE2-4EF8-B2DC-411803E6B7A7}">
      <dsp:nvSpPr>
        <dsp:cNvPr id="0" name=""/>
        <dsp:cNvSpPr/>
      </dsp:nvSpPr>
      <dsp:spPr>
        <a:xfrm>
          <a:off x="2765329" y="3814583"/>
          <a:ext cx="3110996" cy="907739"/>
        </a:xfrm>
        <a:prstGeom prst="roundRect">
          <a:avLst/>
        </a:prstGeom>
        <a:gradFill rotWithShape="0">
          <a:gsLst>
            <a:gs pos="0">
              <a:schemeClr val="accent3">
                <a:hueOff val="-1309842"/>
                <a:satOff val="0"/>
                <a:lumOff val="14314"/>
                <a:alphaOff val="0"/>
                <a:shade val="51000"/>
                <a:satMod val="130000"/>
              </a:schemeClr>
            </a:gs>
            <a:gs pos="80000">
              <a:schemeClr val="accent3">
                <a:hueOff val="-1309842"/>
                <a:satOff val="0"/>
                <a:lumOff val="14314"/>
                <a:alphaOff val="0"/>
                <a:shade val="93000"/>
                <a:satMod val="130000"/>
              </a:schemeClr>
            </a:gs>
            <a:gs pos="100000">
              <a:schemeClr val="accent3">
                <a:hueOff val="-1309842"/>
                <a:satOff val="0"/>
                <a:lumOff val="14314"/>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68580" tIns="34290" rIns="68580" bIns="34290" numCol="1" spcCol="1270" anchor="ctr" anchorCtr="0">
          <a:noAutofit/>
        </a:bodyPr>
        <a:lstStyle/>
        <a:p>
          <a:pPr marL="0" lvl="0" indent="0" algn="ctr" defTabSz="800100">
            <a:lnSpc>
              <a:spcPct val="90000"/>
            </a:lnSpc>
            <a:spcBef>
              <a:spcPct val="0"/>
            </a:spcBef>
            <a:spcAft>
              <a:spcPct val="35000"/>
            </a:spcAft>
            <a:buNone/>
          </a:pPr>
          <a:r>
            <a:rPr lang="en-GB" sz="1800" b="0" kern="1200"/>
            <a:t>Defective equipment not properly removed from service</a:t>
          </a:r>
          <a:endParaRPr lang="en-US" sz="1800" kern="1200"/>
        </a:p>
      </dsp:txBody>
      <dsp:txXfrm>
        <a:off x="2809641" y="3858895"/>
        <a:ext cx="3022372" cy="819115"/>
      </dsp:txXfrm>
    </dsp:sp>
  </dsp:spTree>
</dsp:drawing>
</file>

<file path=ppt/diagrams/layout1.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00C5E0D-B76F-47A8-91B1-C71AD6BE59C3}" type="datetimeFigureOut">
              <a:rPr lang="en-US" smtClean="0"/>
              <a:t>10/7/2018</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D2EC2AB-FD5C-4EF7-AF8D-FB95907AF3A4}" type="slidenum">
              <a:rPr lang="en-US" smtClean="0"/>
              <a:t>‹#›</a:t>
            </a:fld>
            <a:endParaRPr lang="en-US"/>
          </a:p>
        </p:txBody>
      </p:sp>
    </p:spTree>
    <p:extLst>
      <p:ext uri="{BB962C8B-B14F-4D97-AF65-F5344CB8AC3E}">
        <p14:creationId xmlns:p14="http://schemas.microsoft.com/office/powerpoint/2010/main" val="330487842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AD2EC2AB-FD5C-4EF7-AF8D-FB95907AF3A4}" type="slidenum">
              <a:rPr lang="en-GB" smtClean="0"/>
              <a:t>1</a:t>
            </a:fld>
            <a:endParaRPr lang="en-GB" dirty="0"/>
          </a:p>
        </p:txBody>
      </p:sp>
    </p:spTree>
    <p:extLst>
      <p:ext uri="{BB962C8B-B14F-4D97-AF65-F5344CB8AC3E}">
        <p14:creationId xmlns:p14="http://schemas.microsoft.com/office/powerpoint/2010/main" val="20101987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D2EC2AB-FD5C-4EF7-AF8D-FB95907AF3A4}" type="slidenum">
              <a:rPr lang="en-US" smtClean="0"/>
              <a:t>2</a:t>
            </a:fld>
            <a:endParaRPr lang="en-US"/>
          </a:p>
        </p:txBody>
      </p:sp>
    </p:spTree>
    <p:extLst>
      <p:ext uri="{BB962C8B-B14F-4D97-AF65-F5344CB8AC3E}">
        <p14:creationId xmlns:p14="http://schemas.microsoft.com/office/powerpoint/2010/main" val="420328472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D2EC2AB-FD5C-4EF7-AF8D-FB95907AF3A4}" type="slidenum">
              <a:rPr lang="en-US" smtClean="0"/>
              <a:t>3</a:t>
            </a:fld>
            <a:endParaRPr lang="en-US"/>
          </a:p>
        </p:txBody>
      </p:sp>
    </p:spTree>
    <p:extLst>
      <p:ext uri="{BB962C8B-B14F-4D97-AF65-F5344CB8AC3E}">
        <p14:creationId xmlns:p14="http://schemas.microsoft.com/office/powerpoint/2010/main" val="260453508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noFill/>
        </p:spPr>
        <p:txBody>
          <a:bodyPr/>
          <a:lstStyle>
            <a:lvl1pPr defTabSz="906648" eaLnBrk="0" hangingPunct="0">
              <a:defRPr sz="3100">
                <a:solidFill>
                  <a:srgbClr val="0434B1"/>
                </a:solidFill>
                <a:latin typeface="Times New Roman" pitchFamily="18" charset="0"/>
              </a:defRPr>
            </a:lvl1pPr>
            <a:lvl2pPr marL="729057" indent="-280406" defTabSz="906648" eaLnBrk="0" hangingPunct="0">
              <a:defRPr sz="3100">
                <a:solidFill>
                  <a:srgbClr val="0434B1"/>
                </a:solidFill>
                <a:latin typeface="Times New Roman" pitchFamily="18" charset="0"/>
              </a:defRPr>
            </a:lvl2pPr>
            <a:lvl3pPr marL="1121626" indent="-224325" defTabSz="906648" eaLnBrk="0" hangingPunct="0">
              <a:defRPr sz="3100">
                <a:solidFill>
                  <a:srgbClr val="0434B1"/>
                </a:solidFill>
                <a:latin typeface="Times New Roman" pitchFamily="18" charset="0"/>
              </a:defRPr>
            </a:lvl3pPr>
            <a:lvl4pPr marL="1570276" indent="-224325" defTabSz="906648" eaLnBrk="0" hangingPunct="0">
              <a:defRPr sz="3100">
                <a:solidFill>
                  <a:srgbClr val="0434B1"/>
                </a:solidFill>
                <a:latin typeface="Times New Roman" pitchFamily="18" charset="0"/>
              </a:defRPr>
            </a:lvl4pPr>
            <a:lvl5pPr marL="2018927" indent="-224325" defTabSz="906648" eaLnBrk="0" hangingPunct="0">
              <a:defRPr sz="3100">
                <a:solidFill>
                  <a:srgbClr val="0434B1"/>
                </a:solidFill>
                <a:latin typeface="Times New Roman" pitchFamily="18" charset="0"/>
              </a:defRPr>
            </a:lvl5pPr>
            <a:lvl6pPr marL="2467577" indent="-224325" defTabSz="906648" eaLnBrk="0" fontAlgn="base" hangingPunct="0">
              <a:lnSpc>
                <a:spcPct val="85000"/>
              </a:lnSpc>
              <a:spcBef>
                <a:spcPct val="0"/>
              </a:spcBef>
              <a:spcAft>
                <a:spcPct val="0"/>
              </a:spcAft>
              <a:defRPr sz="3100">
                <a:solidFill>
                  <a:srgbClr val="0434B1"/>
                </a:solidFill>
                <a:latin typeface="Times New Roman" pitchFamily="18" charset="0"/>
              </a:defRPr>
            </a:lvl6pPr>
            <a:lvl7pPr marL="2916227" indent="-224325" defTabSz="906648" eaLnBrk="0" fontAlgn="base" hangingPunct="0">
              <a:lnSpc>
                <a:spcPct val="85000"/>
              </a:lnSpc>
              <a:spcBef>
                <a:spcPct val="0"/>
              </a:spcBef>
              <a:spcAft>
                <a:spcPct val="0"/>
              </a:spcAft>
              <a:defRPr sz="3100">
                <a:solidFill>
                  <a:srgbClr val="0434B1"/>
                </a:solidFill>
                <a:latin typeface="Times New Roman" pitchFamily="18" charset="0"/>
              </a:defRPr>
            </a:lvl7pPr>
            <a:lvl8pPr marL="3364878" indent="-224325" defTabSz="906648" eaLnBrk="0" fontAlgn="base" hangingPunct="0">
              <a:lnSpc>
                <a:spcPct val="85000"/>
              </a:lnSpc>
              <a:spcBef>
                <a:spcPct val="0"/>
              </a:spcBef>
              <a:spcAft>
                <a:spcPct val="0"/>
              </a:spcAft>
              <a:defRPr sz="3100">
                <a:solidFill>
                  <a:srgbClr val="0434B1"/>
                </a:solidFill>
                <a:latin typeface="Times New Roman" pitchFamily="18" charset="0"/>
              </a:defRPr>
            </a:lvl8pPr>
            <a:lvl9pPr marL="3813528" indent="-224325" defTabSz="906648" eaLnBrk="0" fontAlgn="base" hangingPunct="0">
              <a:lnSpc>
                <a:spcPct val="85000"/>
              </a:lnSpc>
              <a:spcBef>
                <a:spcPct val="0"/>
              </a:spcBef>
              <a:spcAft>
                <a:spcPct val="0"/>
              </a:spcAft>
              <a:defRPr sz="3100">
                <a:solidFill>
                  <a:srgbClr val="0434B1"/>
                </a:solidFill>
                <a:latin typeface="Times New Roman" pitchFamily="18" charset="0"/>
              </a:defRPr>
            </a:lvl9pPr>
          </a:lstStyle>
          <a:p>
            <a:fld id="{76F6742A-2606-4E29-9C74-5AA8D9FE45CF}" type="slidenum">
              <a:rPr lang="en-GB" sz="1200" smtClean="0">
                <a:solidFill>
                  <a:prstClr val="black"/>
                </a:solidFill>
                <a:latin typeface="Times" pitchFamily="18" charset="0"/>
              </a:rPr>
              <a:pPr/>
              <a:t>4</a:t>
            </a:fld>
            <a:endParaRPr lang="en-GB" sz="1200" dirty="0">
              <a:solidFill>
                <a:prstClr val="black"/>
              </a:solidFill>
              <a:latin typeface="Times" pitchFamily="18" charset="0"/>
            </a:endParaRPr>
          </a:p>
        </p:txBody>
      </p:sp>
      <p:sp>
        <p:nvSpPr>
          <p:cNvPr id="70659" name="Rectangle 7"/>
          <p:cNvSpPr txBox="1">
            <a:spLocks noGrp="1" noChangeArrowheads="1"/>
          </p:cNvSpPr>
          <p:nvPr/>
        </p:nvSpPr>
        <p:spPr bwMode="auto">
          <a:xfrm>
            <a:off x="3887133" y="8686489"/>
            <a:ext cx="2970868" cy="457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863" tIns="45431" rIns="90863" bIns="45431" anchor="b"/>
          <a:lstStyle>
            <a:lvl1pPr defTabSz="925513" eaLnBrk="0" hangingPunct="0">
              <a:defRPr sz="3200">
                <a:solidFill>
                  <a:srgbClr val="0434B1"/>
                </a:solidFill>
                <a:latin typeface="Times New Roman" pitchFamily="18" charset="0"/>
              </a:defRPr>
            </a:lvl1pPr>
            <a:lvl2pPr marL="742950" indent="-285750" defTabSz="925513" eaLnBrk="0" hangingPunct="0">
              <a:defRPr sz="3200">
                <a:solidFill>
                  <a:srgbClr val="0434B1"/>
                </a:solidFill>
                <a:latin typeface="Times New Roman" pitchFamily="18" charset="0"/>
              </a:defRPr>
            </a:lvl2pPr>
            <a:lvl3pPr marL="1143000" indent="-228600" defTabSz="925513" eaLnBrk="0" hangingPunct="0">
              <a:defRPr sz="3200">
                <a:solidFill>
                  <a:srgbClr val="0434B1"/>
                </a:solidFill>
                <a:latin typeface="Times New Roman" pitchFamily="18" charset="0"/>
              </a:defRPr>
            </a:lvl3pPr>
            <a:lvl4pPr marL="1600200" indent="-228600" defTabSz="925513" eaLnBrk="0" hangingPunct="0">
              <a:defRPr sz="3200">
                <a:solidFill>
                  <a:srgbClr val="0434B1"/>
                </a:solidFill>
                <a:latin typeface="Times New Roman" pitchFamily="18" charset="0"/>
              </a:defRPr>
            </a:lvl4pPr>
            <a:lvl5pPr marL="2057400" indent="-228600" defTabSz="925513" eaLnBrk="0" hangingPunct="0">
              <a:defRPr sz="3200">
                <a:solidFill>
                  <a:srgbClr val="0434B1"/>
                </a:solidFill>
                <a:latin typeface="Times New Roman" pitchFamily="18" charset="0"/>
              </a:defRPr>
            </a:lvl5pPr>
            <a:lvl6pPr marL="2514600" indent="-228600" defTabSz="925513" eaLnBrk="0" fontAlgn="base" hangingPunct="0">
              <a:lnSpc>
                <a:spcPct val="85000"/>
              </a:lnSpc>
              <a:spcBef>
                <a:spcPct val="0"/>
              </a:spcBef>
              <a:spcAft>
                <a:spcPct val="0"/>
              </a:spcAft>
              <a:defRPr sz="3200">
                <a:solidFill>
                  <a:srgbClr val="0434B1"/>
                </a:solidFill>
                <a:latin typeface="Times New Roman" pitchFamily="18" charset="0"/>
              </a:defRPr>
            </a:lvl6pPr>
            <a:lvl7pPr marL="2971800" indent="-228600" defTabSz="925513" eaLnBrk="0" fontAlgn="base" hangingPunct="0">
              <a:lnSpc>
                <a:spcPct val="85000"/>
              </a:lnSpc>
              <a:spcBef>
                <a:spcPct val="0"/>
              </a:spcBef>
              <a:spcAft>
                <a:spcPct val="0"/>
              </a:spcAft>
              <a:defRPr sz="3200">
                <a:solidFill>
                  <a:srgbClr val="0434B1"/>
                </a:solidFill>
                <a:latin typeface="Times New Roman" pitchFamily="18" charset="0"/>
              </a:defRPr>
            </a:lvl7pPr>
            <a:lvl8pPr marL="3429000" indent="-228600" defTabSz="925513" eaLnBrk="0" fontAlgn="base" hangingPunct="0">
              <a:lnSpc>
                <a:spcPct val="85000"/>
              </a:lnSpc>
              <a:spcBef>
                <a:spcPct val="0"/>
              </a:spcBef>
              <a:spcAft>
                <a:spcPct val="0"/>
              </a:spcAft>
              <a:defRPr sz="3200">
                <a:solidFill>
                  <a:srgbClr val="0434B1"/>
                </a:solidFill>
                <a:latin typeface="Times New Roman" pitchFamily="18" charset="0"/>
              </a:defRPr>
            </a:lvl8pPr>
            <a:lvl9pPr marL="3886200" indent="-228600" defTabSz="925513" eaLnBrk="0" fontAlgn="base" hangingPunct="0">
              <a:lnSpc>
                <a:spcPct val="85000"/>
              </a:lnSpc>
              <a:spcBef>
                <a:spcPct val="0"/>
              </a:spcBef>
              <a:spcAft>
                <a:spcPct val="0"/>
              </a:spcAft>
              <a:defRPr sz="3200">
                <a:solidFill>
                  <a:srgbClr val="0434B1"/>
                </a:solidFill>
                <a:latin typeface="Times New Roman" pitchFamily="18" charset="0"/>
              </a:defRPr>
            </a:lvl9pPr>
          </a:lstStyle>
          <a:p>
            <a:pPr algn="r" eaLnBrk="1" fontAlgn="base" hangingPunct="1">
              <a:spcBef>
                <a:spcPct val="0"/>
              </a:spcBef>
              <a:spcAft>
                <a:spcPct val="0"/>
              </a:spcAft>
            </a:pPr>
            <a:fld id="{8104CADE-9D8D-42CF-A5CE-7DD259E68950}" type="slidenum">
              <a:rPr lang="en-GB" sz="1200" smtClean="0">
                <a:solidFill>
                  <a:prstClr val="black"/>
                </a:solidFill>
                <a:latin typeface="Arial" charset="0"/>
              </a:rPr>
              <a:pPr algn="r" eaLnBrk="1" fontAlgn="base" hangingPunct="1">
                <a:spcBef>
                  <a:spcPct val="0"/>
                </a:spcBef>
                <a:spcAft>
                  <a:spcPct val="0"/>
                </a:spcAft>
              </a:pPr>
              <a:t>4</a:t>
            </a:fld>
            <a:endParaRPr lang="en-GB" sz="1200" dirty="0">
              <a:solidFill>
                <a:prstClr val="black"/>
              </a:solidFill>
              <a:latin typeface="Arial" charset="0"/>
            </a:endParaRPr>
          </a:p>
        </p:txBody>
      </p:sp>
      <p:sp>
        <p:nvSpPr>
          <p:cNvPr id="70660" name="Rectangle 2"/>
          <p:cNvSpPr>
            <a:spLocks noGrp="1" noRot="1" noChangeAspect="1" noChangeArrowheads="1" noTextEdit="1"/>
          </p:cNvSpPr>
          <p:nvPr>
            <p:ph type="sldImg"/>
          </p:nvPr>
        </p:nvSpPr>
        <p:spPr>
          <a:ln/>
        </p:spPr>
      </p:sp>
      <p:sp>
        <p:nvSpPr>
          <p:cNvPr id="70661" name="Rectangle 3"/>
          <p:cNvSpPr>
            <a:spLocks noGrp="1" noChangeArrowheads="1"/>
          </p:cNvSpPr>
          <p:nvPr>
            <p:ph type="body" idx="1"/>
          </p:nvPr>
        </p:nvSpPr>
        <p:spPr>
          <a:noFill/>
        </p:spPr>
        <p:txBody>
          <a:bodyPr lIns="90863" tIns="45431" rIns="90863" bIns="45431"/>
          <a:lstStyle/>
          <a:p>
            <a:pPr eaLnBrk="1" hangingPunct="1"/>
            <a:endParaRPr lang="en-GB" dirty="0"/>
          </a:p>
        </p:txBody>
      </p:sp>
    </p:spTree>
    <p:extLst>
      <p:ext uri="{BB962C8B-B14F-4D97-AF65-F5344CB8AC3E}">
        <p14:creationId xmlns:p14="http://schemas.microsoft.com/office/powerpoint/2010/main" val="403864115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Date Placeholder 3"/>
          <p:cNvSpPr>
            <a:spLocks noGrp="1"/>
          </p:cNvSpPr>
          <p:nvPr>
            <p:ph type="dt" idx="10"/>
          </p:nvPr>
        </p:nvSpPr>
        <p:spPr/>
        <p:txBody>
          <a:bodyPr/>
          <a:lstStyle/>
          <a:p>
            <a:fld id="{D89E8E70-1D69-4BC0-AC06-2F09CEB9F783}" type="datetime4">
              <a:rPr lang="en-GB" smtClean="0"/>
              <a:pPr/>
              <a:t>07 October 2018</a:t>
            </a:fld>
            <a:endParaRPr lang="en-GB" dirty="0"/>
          </a:p>
        </p:txBody>
      </p:sp>
      <p:sp>
        <p:nvSpPr>
          <p:cNvPr id="5" name="Slide Number Placeholder 4"/>
          <p:cNvSpPr>
            <a:spLocks noGrp="1"/>
          </p:cNvSpPr>
          <p:nvPr>
            <p:ph type="sldNum" sz="quarter" idx="11"/>
          </p:nvPr>
        </p:nvSpPr>
        <p:spPr/>
        <p:txBody>
          <a:bodyPr/>
          <a:lstStyle/>
          <a:p>
            <a:fld id="{68258BE3-425E-44FE-9E4F-46F3EB7D50FE}" type="slidenum">
              <a:rPr lang="en-GB" smtClean="0"/>
              <a:pPr/>
              <a:t>5</a:t>
            </a:fld>
            <a:endParaRPr lang="en-GB" dirty="0"/>
          </a:p>
        </p:txBody>
      </p:sp>
    </p:spTree>
    <p:extLst>
      <p:ext uri="{BB962C8B-B14F-4D97-AF65-F5344CB8AC3E}">
        <p14:creationId xmlns:p14="http://schemas.microsoft.com/office/powerpoint/2010/main" val="145478098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0"/>
          </p:nvPr>
        </p:nvSpPr>
        <p:spPr/>
        <p:txBody>
          <a:bodyPr/>
          <a:lstStyle/>
          <a:p>
            <a:fld id="{D89E8E70-1D69-4BC0-AC06-2F09CEB9F783}" type="datetime4">
              <a:rPr lang="en-US" smtClean="0">
                <a:solidFill>
                  <a:prstClr val="black"/>
                </a:solidFill>
              </a:rPr>
              <a:pPr/>
              <a:t>October 7, 2018</a:t>
            </a:fld>
            <a:endParaRPr lang="en-US" dirty="0">
              <a:solidFill>
                <a:prstClr val="black"/>
              </a:solidFill>
            </a:endParaRPr>
          </a:p>
        </p:txBody>
      </p:sp>
      <p:sp>
        <p:nvSpPr>
          <p:cNvPr id="5" name="Slide Number Placeholder 4"/>
          <p:cNvSpPr>
            <a:spLocks noGrp="1"/>
          </p:cNvSpPr>
          <p:nvPr>
            <p:ph type="sldNum" sz="quarter" idx="11"/>
          </p:nvPr>
        </p:nvSpPr>
        <p:spPr/>
        <p:txBody>
          <a:bodyPr/>
          <a:lstStyle/>
          <a:p>
            <a:fld id="{68258BE3-425E-44FE-9E4F-46F3EB7D50FE}" type="slidenum">
              <a:rPr lang="en-US" smtClean="0">
                <a:solidFill>
                  <a:prstClr val="black"/>
                </a:solidFill>
              </a:rPr>
              <a:pPr/>
              <a:t>6</a:t>
            </a:fld>
            <a:endParaRPr lang="en-US" dirty="0">
              <a:solidFill>
                <a:prstClr val="black"/>
              </a:solidFill>
            </a:endParaRPr>
          </a:p>
        </p:txBody>
      </p:sp>
    </p:spTree>
    <p:extLst>
      <p:ext uri="{BB962C8B-B14F-4D97-AF65-F5344CB8AC3E}">
        <p14:creationId xmlns:p14="http://schemas.microsoft.com/office/powerpoint/2010/main" val="164432721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0"/>
          </p:nvPr>
        </p:nvSpPr>
        <p:spPr/>
        <p:txBody>
          <a:bodyPr/>
          <a:lstStyle/>
          <a:p>
            <a:fld id="{D89E8E70-1D69-4BC0-AC06-2F09CEB9F783}" type="datetime4">
              <a:rPr lang="en-US" smtClean="0">
                <a:solidFill>
                  <a:prstClr val="black"/>
                </a:solidFill>
              </a:rPr>
              <a:pPr/>
              <a:t>October 7, 2018</a:t>
            </a:fld>
            <a:endParaRPr lang="en-US" dirty="0">
              <a:solidFill>
                <a:prstClr val="black"/>
              </a:solidFill>
            </a:endParaRPr>
          </a:p>
        </p:txBody>
      </p:sp>
      <p:sp>
        <p:nvSpPr>
          <p:cNvPr id="5" name="Slide Number Placeholder 4"/>
          <p:cNvSpPr>
            <a:spLocks noGrp="1"/>
          </p:cNvSpPr>
          <p:nvPr>
            <p:ph type="sldNum" sz="quarter" idx="11"/>
          </p:nvPr>
        </p:nvSpPr>
        <p:spPr/>
        <p:txBody>
          <a:bodyPr/>
          <a:lstStyle/>
          <a:p>
            <a:fld id="{68258BE3-425E-44FE-9E4F-46F3EB7D50FE}" type="slidenum">
              <a:rPr lang="en-US" smtClean="0">
                <a:solidFill>
                  <a:prstClr val="black"/>
                </a:solidFill>
              </a:rPr>
              <a:pPr/>
              <a:t>7</a:t>
            </a:fld>
            <a:endParaRPr lang="en-US" dirty="0">
              <a:solidFill>
                <a:prstClr val="black"/>
              </a:solidFill>
            </a:endParaRPr>
          </a:p>
        </p:txBody>
      </p:sp>
    </p:spTree>
    <p:extLst>
      <p:ext uri="{BB962C8B-B14F-4D97-AF65-F5344CB8AC3E}">
        <p14:creationId xmlns:p14="http://schemas.microsoft.com/office/powerpoint/2010/main" val="184579550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D2EC2AB-FD5C-4EF7-AF8D-FB95907AF3A4}" type="slidenum">
              <a:rPr lang="en-US" smtClean="0"/>
              <a:t>8</a:t>
            </a:fld>
            <a:endParaRPr lang="en-US"/>
          </a:p>
        </p:txBody>
      </p:sp>
    </p:spTree>
    <p:extLst>
      <p:ext uri="{BB962C8B-B14F-4D97-AF65-F5344CB8AC3E}">
        <p14:creationId xmlns:p14="http://schemas.microsoft.com/office/powerpoint/2010/main" val="277112859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D2EC2AB-FD5C-4EF7-AF8D-FB95907AF3A4}" type="slidenum">
              <a:rPr lang="en-US" smtClean="0"/>
              <a:t>9</a:t>
            </a:fld>
            <a:endParaRPr lang="en-US"/>
          </a:p>
        </p:txBody>
      </p:sp>
    </p:spTree>
    <p:extLst>
      <p:ext uri="{BB962C8B-B14F-4D97-AF65-F5344CB8AC3E}">
        <p14:creationId xmlns:p14="http://schemas.microsoft.com/office/powerpoint/2010/main" val="279922734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2825" eaLnBrk="0" hangingPunct="0">
              <a:defRPr>
                <a:solidFill>
                  <a:schemeClr val="tx1"/>
                </a:solidFill>
                <a:latin typeface="Arial" charset="0"/>
              </a:defRPr>
            </a:lvl1pPr>
            <a:lvl2pPr marL="721626" indent="-277548" defTabSz="912825" eaLnBrk="0" hangingPunct="0">
              <a:defRPr>
                <a:solidFill>
                  <a:schemeClr val="tx1"/>
                </a:solidFill>
                <a:latin typeface="Arial" charset="0"/>
              </a:defRPr>
            </a:lvl2pPr>
            <a:lvl3pPr marL="1110192" indent="-222039" defTabSz="912825" eaLnBrk="0" hangingPunct="0">
              <a:defRPr>
                <a:solidFill>
                  <a:schemeClr val="tx1"/>
                </a:solidFill>
                <a:latin typeface="Arial" charset="0"/>
              </a:defRPr>
            </a:lvl3pPr>
            <a:lvl4pPr marL="1554269" indent="-222039" defTabSz="912825" eaLnBrk="0" hangingPunct="0">
              <a:defRPr>
                <a:solidFill>
                  <a:schemeClr val="tx1"/>
                </a:solidFill>
                <a:latin typeface="Arial" charset="0"/>
              </a:defRPr>
            </a:lvl4pPr>
            <a:lvl5pPr marL="1998346" indent="-222039" defTabSz="912825" eaLnBrk="0" hangingPunct="0">
              <a:defRPr>
                <a:solidFill>
                  <a:schemeClr val="tx1"/>
                </a:solidFill>
                <a:latin typeface="Arial" charset="0"/>
              </a:defRPr>
            </a:lvl5pPr>
            <a:lvl6pPr marL="2442424" indent="-222039" algn="ctr" defTabSz="912825" eaLnBrk="0" fontAlgn="base" hangingPunct="0">
              <a:spcBef>
                <a:spcPct val="0"/>
              </a:spcBef>
              <a:spcAft>
                <a:spcPct val="0"/>
              </a:spcAft>
              <a:defRPr>
                <a:solidFill>
                  <a:schemeClr val="tx1"/>
                </a:solidFill>
                <a:latin typeface="Arial" charset="0"/>
              </a:defRPr>
            </a:lvl6pPr>
            <a:lvl7pPr marL="2886502" indent="-222039" algn="ctr" defTabSz="912825" eaLnBrk="0" fontAlgn="base" hangingPunct="0">
              <a:spcBef>
                <a:spcPct val="0"/>
              </a:spcBef>
              <a:spcAft>
                <a:spcPct val="0"/>
              </a:spcAft>
              <a:defRPr>
                <a:solidFill>
                  <a:schemeClr val="tx1"/>
                </a:solidFill>
                <a:latin typeface="Arial" charset="0"/>
              </a:defRPr>
            </a:lvl7pPr>
            <a:lvl8pPr marL="3330578" indent="-222039" algn="ctr" defTabSz="912825" eaLnBrk="0" fontAlgn="base" hangingPunct="0">
              <a:spcBef>
                <a:spcPct val="0"/>
              </a:spcBef>
              <a:spcAft>
                <a:spcPct val="0"/>
              </a:spcAft>
              <a:defRPr>
                <a:solidFill>
                  <a:schemeClr val="tx1"/>
                </a:solidFill>
                <a:latin typeface="Arial" charset="0"/>
              </a:defRPr>
            </a:lvl8pPr>
            <a:lvl9pPr marL="3774655" indent="-222039" algn="ctr" defTabSz="912825" eaLnBrk="0" fontAlgn="base" hangingPunct="0">
              <a:spcBef>
                <a:spcPct val="0"/>
              </a:spcBef>
              <a:spcAft>
                <a:spcPct val="0"/>
              </a:spcAft>
              <a:defRPr>
                <a:solidFill>
                  <a:schemeClr val="tx1"/>
                </a:solidFill>
                <a:latin typeface="Arial" charset="0"/>
              </a:defRPr>
            </a:lvl9pPr>
          </a:lstStyle>
          <a:p>
            <a:pPr eaLnBrk="1" hangingPunct="1"/>
            <a:fld id="{AE6BCED4-20C1-4E72-B12F-B0193A901791}" type="slidenum">
              <a:rPr lang="en-US" smtClean="0"/>
              <a:pPr eaLnBrk="1" hangingPunct="1"/>
              <a:t>10</a:t>
            </a:fld>
            <a:endParaRPr lang="en-US" dirty="0"/>
          </a:p>
        </p:txBody>
      </p:sp>
      <p:sp>
        <p:nvSpPr>
          <p:cNvPr id="244739" name="Rectangle 2"/>
          <p:cNvSpPr>
            <a:spLocks noGrp="1" noRot="1" noChangeAspect="1" noChangeArrowheads="1" noTextEdit="1"/>
          </p:cNvSpPr>
          <p:nvPr>
            <p:ph type="sldImg"/>
          </p:nvPr>
        </p:nvSpPr>
        <p:spPr>
          <a:ln/>
        </p:spPr>
      </p:sp>
      <p:sp>
        <p:nvSpPr>
          <p:cNvPr id="24474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dirty="0"/>
          </a:p>
        </p:txBody>
      </p:sp>
    </p:spTree>
    <p:extLst>
      <p:ext uri="{BB962C8B-B14F-4D97-AF65-F5344CB8AC3E}">
        <p14:creationId xmlns:p14="http://schemas.microsoft.com/office/powerpoint/2010/main" val="335044470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Take a few minutes</a:t>
            </a:r>
            <a:r>
              <a:rPr lang="en-US" baseline="0" dirty="0"/>
              <a:t> to have a look at the already published standards available at the class for reference only.</a:t>
            </a:r>
          </a:p>
          <a:p>
            <a:endParaRPr lang="en-US" baseline="0" dirty="0"/>
          </a:p>
          <a:p>
            <a:r>
              <a:rPr lang="en-US" baseline="0" dirty="0"/>
              <a:t>Orange – all other standards on its way!</a:t>
            </a:r>
            <a:endParaRPr lang="en-US" dirty="0"/>
          </a:p>
        </p:txBody>
      </p:sp>
      <p:sp>
        <p:nvSpPr>
          <p:cNvPr id="4" name="Slide Number Placeholder 3"/>
          <p:cNvSpPr>
            <a:spLocks noGrp="1"/>
          </p:cNvSpPr>
          <p:nvPr>
            <p:ph type="sldNum" sz="quarter" idx="10"/>
          </p:nvPr>
        </p:nvSpPr>
        <p:spPr/>
        <p:txBody>
          <a:bodyPr/>
          <a:lstStyle/>
          <a:p>
            <a:fld id="{AD2EC2AB-FD5C-4EF7-AF8D-FB95907AF3A4}" type="slidenum">
              <a:rPr lang="en-US" smtClean="0"/>
              <a:pPr/>
              <a:t>11</a:t>
            </a:fld>
            <a:endParaRPr lang="en-US" dirty="0"/>
          </a:p>
        </p:txBody>
      </p:sp>
    </p:spTree>
    <p:extLst>
      <p:ext uri="{BB962C8B-B14F-4D97-AF65-F5344CB8AC3E}">
        <p14:creationId xmlns:p14="http://schemas.microsoft.com/office/powerpoint/2010/main" val="83355405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5116" eaLnBrk="0" hangingPunct="0">
              <a:defRPr>
                <a:solidFill>
                  <a:schemeClr val="tx1"/>
                </a:solidFill>
                <a:latin typeface="Arial" charset="0"/>
              </a:defRPr>
            </a:lvl1pPr>
            <a:lvl2pPr marL="721626" indent="-277548" defTabSz="905116" eaLnBrk="0" hangingPunct="0">
              <a:defRPr>
                <a:solidFill>
                  <a:schemeClr val="tx1"/>
                </a:solidFill>
                <a:latin typeface="Arial" charset="0"/>
              </a:defRPr>
            </a:lvl2pPr>
            <a:lvl3pPr marL="1110192" indent="-222039" defTabSz="905116" eaLnBrk="0" hangingPunct="0">
              <a:defRPr>
                <a:solidFill>
                  <a:schemeClr val="tx1"/>
                </a:solidFill>
                <a:latin typeface="Arial" charset="0"/>
              </a:defRPr>
            </a:lvl3pPr>
            <a:lvl4pPr marL="1554269" indent="-222039" defTabSz="905116" eaLnBrk="0" hangingPunct="0">
              <a:defRPr>
                <a:solidFill>
                  <a:schemeClr val="tx1"/>
                </a:solidFill>
                <a:latin typeface="Arial" charset="0"/>
              </a:defRPr>
            </a:lvl4pPr>
            <a:lvl5pPr marL="1998346" indent="-222039" defTabSz="905116" eaLnBrk="0" hangingPunct="0">
              <a:defRPr>
                <a:solidFill>
                  <a:schemeClr val="tx1"/>
                </a:solidFill>
                <a:latin typeface="Arial" charset="0"/>
              </a:defRPr>
            </a:lvl5pPr>
            <a:lvl6pPr marL="2442424" indent="-222039" algn="ctr" defTabSz="905116" eaLnBrk="0" fontAlgn="base" hangingPunct="0">
              <a:spcBef>
                <a:spcPct val="0"/>
              </a:spcBef>
              <a:spcAft>
                <a:spcPct val="0"/>
              </a:spcAft>
              <a:defRPr>
                <a:solidFill>
                  <a:schemeClr val="tx1"/>
                </a:solidFill>
                <a:latin typeface="Arial" charset="0"/>
              </a:defRPr>
            </a:lvl6pPr>
            <a:lvl7pPr marL="2886502" indent="-222039" algn="ctr" defTabSz="905116" eaLnBrk="0" fontAlgn="base" hangingPunct="0">
              <a:spcBef>
                <a:spcPct val="0"/>
              </a:spcBef>
              <a:spcAft>
                <a:spcPct val="0"/>
              </a:spcAft>
              <a:defRPr>
                <a:solidFill>
                  <a:schemeClr val="tx1"/>
                </a:solidFill>
                <a:latin typeface="Arial" charset="0"/>
              </a:defRPr>
            </a:lvl7pPr>
            <a:lvl8pPr marL="3330578" indent="-222039" algn="ctr" defTabSz="905116" eaLnBrk="0" fontAlgn="base" hangingPunct="0">
              <a:spcBef>
                <a:spcPct val="0"/>
              </a:spcBef>
              <a:spcAft>
                <a:spcPct val="0"/>
              </a:spcAft>
              <a:defRPr>
                <a:solidFill>
                  <a:schemeClr val="tx1"/>
                </a:solidFill>
                <a:latin typeface="Arial" charset="0"/>
              </a:defRPr>
            </a:lvl8pPr>
            <a:lvl9pPr marL="3774655" indent="-222039" algn="ctr" defTabSz="905116" eaLnBrk="0" fontAlgn="base" hangingPunct="0">
              <a:spcBef>
                <a:spcPct val="0"/>
              </a:spcBef>
              <a:spcAft>
                <a:spcPct val="0"/>
              </a:spcAft>
              <a:defRPr>
                <a:solidFill>
                  <a:schemeClr val="tx1"/>
                </a:solidFill>
                <a:latin typeface="Arial" charset="0"/>
              </a:defRPr>
            </a:lvl9pPr>
          </a:lstStyle>
          <a:p>
            <a:pPr eaLnBrk="1" hangingPunct="1"/>
            <a:fld id="{4F5E2F1B-FD27-49EC-AD4A-CD29CF44EC1C}" type="slidenum">
              <a:rPr lang="nb-NO" smtClean="0">
                <a:solidFill>
                  <a:srgbClr val="000000"/>
                </a:solidFill>
                <a:latin typeface="Times" pitchFamily="18" charset="0"/>
              </a:rPr>
              <a:pPr eaLnBrk="1" hangingPunct="1"/>
              <a:t>12</a:t>
            </a:fld>
            <a:endParaRPr lang="nb-NO" dirty="0">
              <a:solidFill>
                <a:srgbClr val="000000"/>
              </a:solidFill>
              <a:latin typeface="Times" pitchFamily="18" charset="0"/>
            </a:endParaRPr>
          </a:p>
        </p:txBody>
      </p:sp>
      <p:sp>
        <p:nvSpPr>
          <p:cNvPr id="243715" name="Rectangle 2"/>
          <p:cNvSpPr>
            <a:spLocks noGrp="1" noRot="1" noChangeAspect="1" noChangeArrowheads="1" noTextEdit="1"/>
          </p:cNvSpPr>
          <p:nvPr>
            <p:ph type="sldImg"/>
          </p:nvPr>
        </p:nvSpPr>
        <p:spPr>
          <a:ln/>
        </p:spPr>
      </p:sp>
      <p:sp>
        <p:nvSpPr>
          <p:cNvPr id="24371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dirty="0"/>
          </a:p>
        </p:txBody>
      </p:sp>
    </p:spTree>
    <p:extLst>
      <p:ext uri="{BB962C8B-B14F-4D97-AF65-F5344CB8AC3E}">
        <p14:creationId xmlns:p14="http://schemas.microsoft.com/office/powerpoint/2010/main" val="344171795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D2EC2AB-FD5C-4EF7-AF8D-FB95907AF3A4}" type="slidenum">
              <a:rPr lang="en-US" smtClean="0"/>
              <a:t>13</a:t>
            </a:fld>
            <a:endParaRPr lang="en-US" dirty="0"/>
          </a:p>
        </p:txBody>
      </p:sp>
    </p:spTree>
    <p:extLst>
      <p:ext uri="{BB962C8B-B14F-4D97-AF65-F5344CB8AC3E}">
        <p14:creationId xmlns:p14="http://schemas.microsoft.com/office/powerpoint/2010/main" val="307356325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D2EC2AB-FD5C-4EF7-AF8D-FB95907AF3A4}" type="slidenum">
              <a:rPr lang="en-US" smtClean="0"/>
              <a:t>14</a:t>
            </a:fld>
            <a:endParaRPr lang="en-US" dirty="0"/>
          </a:p>
        </p:txBody>
      </p:sp>
    </p:spTree>
    <p:extLst>
      <p:ext uri="{BB962C8B-B14F-4D97-AF65-F5344CB8AC3E}">
        <p14:creationId xmlns:p14="http://schemas.microsoft.com/office/powerpoint/2010/main" val="327050935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D2EC2AB-FD5C-4EF7-AF8D-FB95907AF3A4}" type="slidenum">
              <a:rPr lang="en-US" smtClean="0"/>
              <a:t>15</a:t>
            </a:fld>
            <a:endParaRPr lang="en-US"/>
          </a:p>
        </p:txBody>
      </p:sp>
    </p:spTree>
    <p:extLst>
      <p:ext uri="{BB962C8B-B14F-4D97-AF65-F5344CB8AC3E}">
        <p14:creationId xmlns:p14="http://schemas.microsoft.com/office/powerpoint/2010/main" val="413624830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B9E8A419-F352-4057-A41C-E972100A25E6}" type="slidenum">
              <a:rPr lang="en-US" smtClean="0"/>
              <a:t>16</a:t>
            </a:fld>
            <a:endParaRPr lang="en-US"/>
          </a:p>
        </p:txBody>
      </p:sp>
    </p:spTree>
    <p:extLst>
      <p:ext uri="{BB962C8B-B14F-4D97-AF65-F5344CB8AC3E}">
        <p14:creationId xmlns:p14="http://schemas.microsoft.com/office/powerpoint/2010/main" val="411999007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90" name="Slide Image Placeholder 1"/>
          <p:cNvSpPr>
            <a:spLocks noGrp="1" noRot="1" noChangeAspect="1" noTextEdit="1"/>
          </p:cNvSpPr>
          <p:nvPr>
            <p:ph type="sldImg"/>
          </p:nvPr>
        </p:nvSpPr>
        <p:spPr>
          <a:ln/>
        </p:spPr>
      </p:sp>
      <p:sp>
        <p:nvSpPr>
          <p:cNvPr id="24269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dirty="0">
              <a:latin typeface="Arial" pitchFamily="34" charset="0"/>
            </a:endParaRPr>
          </a:p>
        </p:txBody>
      </p:sp>
      <p:sp>
        <p:nvSpPr>
          <p:cNvPr id="24269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2706" eaLnBrk="0" hangingPunct="0">
              <a:defRPr sz="15300">
                <a:solidFill>
                  <a:schemeClr val="tx1"/>
                </a:solidFill>
                <a:latin typeface="Arial" pitchFamily="34" charset="0"/>
              </a:defRPr>
            </a:lvl1pPr>
            <a:lvl2pPr marL="721533" indent="-277513" defTabSz="912706" eaLnBrk="0" hangingPunct="0">
              <a:defRPr sz="15300">
                <a:solidFill>
                  <a:schemeClr val="tx1"/>
                </a:solidFill>
                <a:latin typeface="Arial" pitchFamily="34" charset="0"/>
              </a:defRPr>
            </a:lvl2pPr>
            <a:lvl3pPr marL="1110048" indent="-222009" defTabSz="912706" eaLnBrk="0" hangingPunct="0">
              <a:defRPr sz="15300">
                <a:solidFill>
                  <a:schemeClr val="tx1"/>
                </a:solidFill>
                <a:latin typeface="Arial" pitchFamily="34" charset="0"/>
              </a:defRPr>
            </a:lvl3pPr>
            <a:lvl4pPr marL="1554067" indent="-222009" defTabSz="912706" eaLnBrk="0" hangingPunct="0">
              <a:defRPr sz="15300">
                <a:solidFill>
                  <a:schemeClr val="tx1"/>
                </a:solidFill>
                <a:latin typeface="Arial" pitchFamily="34" charset="0"/>
              </a:defRPr>
            </a:lvl4pPr>
            <a:lvl5pPr marL="1998087" indent="-222009" defTabSz="912706" eaLnBrk="0" hangingPunct="0">
              <a:defRPr sz="15300">
                <a:solidFill>
                  <a:schemeClr val="tx1"/>
                </a:solidFill>
                <a:latin typeface="Arial" pitchFamily="34" charset="0"/>
              </a:defRPr>
            </a:lvl5pPr>
            <a:lvl6pPr marL="2442107" indent="-222009" algn="ctr" defTabSz="912706" eaLnBrk="0" fontAlgn="base" hangingPunct="0">
              <a:spcBef>
                <a:spcPct val="0"/>
              </a:spcBef>
              <a:spcAft>
                <a:spcPct val="0"/>
              </a:spcAft>
              <a:defRPr sz="15300">
                <a:solidFill>
                  <a:schemeClr val="tx1"/>
                </a:solidFill>
                <a:latin typeface="Arial" pitchFamily="34" charset="0"/>
              </a:defRPr>
            </a:lvl6pPr>
            <a:lvl7pPr marL="2886127" indent="-222009" algn="ctr" defTabSz="912706" eaLnBrk="0" fontAlgn="base" hangingPunct="0">
              <a:spcBef>
                <a:spcPct val="0"/>
              </a:spcBef>
              <a:spcAft>
                <a:spcPct val="0"/>
              </a:spcAft>
              <a:defRPr sz="15300">
                <a:solidFill>
                  <a:schemeClr val="tx1"/>
                </a:solidFill>
                <a:latin typeface="Arial" pitchFamily="34" charset="0"/>
              </a:defRPr>
            </a:lvl7pPr>
            <a:lvl8pPr marL="3330146" indent="-222009" algn="ctr" defTabSz="912706" eaLnBrk="0" fontAlgn="base" hangingPunct="0">
              <a:spcBef>
                <a:spcPct val="0"/>
              </a:spcBef>
              <a:spcAft>
                <a:spcPct val="0"/>
              </a:spcAft>
              <a:defRPr sz="15300">
                <a:solidFill>
                  <a:schemeClr val="tx1"/>
                </a:solidFill>
                <a:latin typeface="Arial" pitchFamily="34" charset="0"/>
              </a:defRPr>
            </a:lvl8pPr>
            <a:lvl9pPr marL="3774166" indent="-222009" algn="ctr" defTabSz="912706" eaLnBrk="0" fontAlgn="base" hangingPunct="0">
              <a:spcBef>
                <a:spcPct val="0"/>
              </a:spcBef>
              <a:spcAft>
                <a:spcPct val="0"/>
              </a:spcAft>
              <a:defRPr sz="15300">
                <a:solidFill>
                  <a:schemeClr val="tx1"/>
                </a:solidFill>
                <a:latin typeface="Arial" pitchFamily="34" charset="0"/>
              </a:defRPr>
            </a:lvl9pPr>
          </a:lstStyle>
          <a:p>
            <a:pPr eaLnBrk="1" hangingPunct="1"/>
            <a:fld id="{595177EF-3069-4DDD-A5C1-6FC0B11F369A}" type="slidenum">
              <a:rPr lang="en-US" sz="1200"/>
              <a:pPr eaLnBrk="1" hangingPunct="1"/>
              <a:t>17</a:t>
            </a:fld>
            <a:endParaRPr lang="en-US" sz="1200" dirty="0"/>
          </a:p>
        </p:txBody>
      </p:sp>
    </p:spTree>
    <p:extLst>
      <p:ext uri="{BB962C8B-B14F-4D97-AF65-F5344CB8AC3E}">
        <p14:creationId xmlns:p14="http://schemas.microsoft.com/office/powerpoint/2010/main" val="25251687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D2EC2AB-FD5C-4EF7-AF8D-FB95907AF3A4}" type="slidenum">
              <a:rPr lang="en-US" smtClean="0"/>
              <a:t>18</a:t>
            </a:fld>
            <a:endParaRPr lang="en-US" dirty="0"/>
          </a:p>
        </p:txBody>
      </p:sp>
    </p:spTree>
    <p:extLst>
      <p:ext uri="{BB962C8B-B14F-4D97-AF65-F5344CB8AC3E}">
        <p14:creationId xmlns:p14="http://schemas.microsoft.com/office/powerpoint/2010/main" val="10129310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D2EC2AB-FD5C-4EF7-AF8D-FB95907AF3A4}" type="slidenum">
              <a:rPr lang="en-US" smtClean="0"/>
              <a:t>19</a:t>
            </a:fld>
            <a:endParaRPr lang="en-US" dirty="0"/>
          </a:p>
        </p:txBody>
      </p:sp>
    </p:spTree>
    <p:extLst>
      <p:ext uri="{BB962C8B-B14F-4D97-AF65-F5344CB8AC3E}">
        <p14:creationId xmlns:p14="http://schemas.microsoft.com/office/powerpoint/2010/main" val="237996693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D2EC2AB-FD5C-4EF7-AF8D-FB95907AF3A4}" type="slidenum">
              <a:rPr lang="en-US" smtClean="0"/>
              <a:t>20</a:t>
            </a:fld>
            <a:endParaRPr lang="en-US"/>
          </a:p>
        </p:txBody>
      </p:sp>
    </p:spTree>
    <p:extLst>
      <p:ext uri="{BB962C8B-B14F-4D97-AF65-F5344CB8AC3E}">
        <p14:creationId xmlns:p14="http://schemas.microsoft.com/office/powerpoint/2010/main" val="47930515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D2EC2AB-FD5C-4EF7-AF8D-FB95907AF3A4}" type="slidenum">
              <a:rPr lang="en-US" smtClean="0"/>
              <a:t>21</a:t>
            </a:fld>
            <a:endParaRPr lang="en-US" dirty="0"/>
          </a:p>
        </p:txBody>
      </p:sp>
    </p:spTree>
    <p:extLst>
      <p:ext uri="{BB962C8B-B14F-4D97-AF65-F5344CB8AC3E}">
        <p14:creationId xmlns:p14="http://schemas.microsoft.com/office/powerpoint/2010/main" val="137701861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D2EC2AB-FD5C-4EF7-AF8D-FB95907AF3A4}" type="slidenum">
              <a:rPr lang="en-US" smtClean="0"/>
              <a:t>22</a:t>
            </a:fld>
            <a:endParaRPr lang="en-US"/>
          </a:p>
        </p:txBody>
      </p:sp>
    </p:spTree>
    <p:extLst>
      <p:ext uri="{BB962C8B-B14F-4D97-AF65-F5344CB8AC3E}">
        <p14:creationId xmlns:p14="http://schemas.microsoft.com/office/powerpoint/2010/main" val="421472506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AD2EC2AB-FD5C-4EF7-AF8D-FB95907AF3A4}" type="slidenum">
              <a:rPr lang="en-GB" smtClean="0"/>
              <a:t>23</a:t>
            </a:fld>
            <a:endParaRPr lang="en-GB" dirty="0"/>
          </a:p>
        </p:txBody>
      </p:sp>
    </p:spTree>
    <p:extLst>
      <p:ext uri="{BB962C8B-B14F-4D97-AF65-F5344CB8AC3E}">
        <p14:creationId xmlns:p14="http://schemas.microsoft.com/office/powerpoint/2010/main" val="389083476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0690" name="Slide Image Placeholder 1"/>
          <p:cNvSpPr>
            <a:spLocks noGrp="1" noRot="1" noChangeAspect="1" noTextEdit="1"/>
          </p:cNvSpPr>
          <p:nvPr>
            <p:ph type="sldImg"/>
          </p:nvPr>
        </p:nvSpPr>
        <p:spPr>
          <a:ln/>
        </p:spPr>
      </p:sp>
      <p:sp>
        <p:nvSpPr>
          <p:cNvPr id="370691"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370692" name="Date Placeholder 3"/>
          <p:cNvSpPr>
            <a:spLocks noGrp="1"/>
          </p:cNvSpPr>
          <p:nvPr>
            <p:ph type="dt" sz="quarter"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2922" eaLnBrk="0" hangingPunct="0">
              <a:defRPr>
                <a:solidFill>
                  <a:schemeClr val="tx1"/>
                </a:solidFill>
                <a:latin typeface="Arial" charset="0"/>
              </a:defRPr>
            </a:lvl1pPr>
            <a:lvl2pPr marL="721702" indent="-277578" defTabSz="912922" eaLnBrk="0" hangingPunct="0">
              <a:defRPr>
                <a:solidFill>
                  <a:schemeClr val="tx1"/>
                </a:solidFill>
                <a:latin typeface="Arial" charset="0"/>
              </a:defRPr>
            </a:lvl2pPr>
            <a:lvl3pPr marL="1110310" indent="-222062" defTabSz="912922" eaLnBrk="0" hangingPunct="0">
              <a:defRPr>
                <a:solidFill>
                  <a:schemeClr val="tx1"/>
                </a:solidFill>
                <a:latin typeface="Arial" charset="0"/>
              </a:defRPr>
            </a:lvl3pPr>
            <a:lvl4pPr marL="1554434" indent="-222062" defTabSz="912922" eaLnBrk="0" hangingPunct="0">
              <a:defRPr>
                <a:solidFill>
                  <a:schemeClr val="tx1"/>
                </a:solidFill>
                <a:latin typeface="Arial" charset="0"/>
              </a:defRPr>
            </a:lvl4pPr>
            <a:lvl5pPr marL="1998558" indent="-222062" defTabSz="912922" eaLnBrk="0" hangingPunct="0">
              <a:defRPr>
                <a:solidFill>
                  <a:schemeClr val="tx1"/>
                </a:solidFill>
                <a:latin typeface="Arial" charset="0"/>
              </a:defRPr>
            </a:lvl5pPr>
            <a:lvl6pPr marL="2442682" indent="-222062" algn="ctr" defTabSz="912922" eaLnBrk="0" fontAlgn="base" hangingPunct="0">
              <a:spcBef>
                <a:spcPct val="0"/>
              </a:spcBef>
              <a:spcAft>
                <a:spcPct val="0"/>
              </a:spcAft>
              <a:defRPr>
                <a:solidFill>
                  <a:schemeClr val="tx1"/>
                </a:solidFill>
                <a:latin typeface="Arial" charset="0"/>
              </a:defRPr>
            </a:lvl6pPr>
            <a:lvl7pPr marL="2886807" indent="-222062" algn="ctr" defTabSz="912922" eaLnBrk="0" fontAlgn="base" hangingPunct="0">
              <a:spcBef>
                <a:spcPct val="0"/>
              </a:spcBef>
              <a:spcAft>
                <a:spcPct val="0"/>
              </a:spcAft>
              <a:defRPr>
                <a:solidFill>
                  <a:schemeClr val="tx1"/>
                </a:solidFill>
                <a:latin typeface="Arial" charset="0"/>
              </a:defRPr>
            </a:lvl7pPr>
            <a:lvl8pPr marL="3330931" indent="-222062" algn="ctr" defTabSz="912922" eaLnBrk="0" fontAlgn="base" hangingPunct="0">
              <a:spcBef>
                <a:spcPct val="0"/>
              </a:spcBef>
              <a:spcAft>
                <a:spcPct val="0"/>
              </a:spcAft>
              <a:defRPr>
                <a:solidFill>
                  <a:schemeClr val="tx1"/>
                </a:solidFill>
                <a:latin typeface="Arial" charset="0"/>
              </a:defRPr>
            </a:lvl8pPr>
            <a:lvl9pPr marL="3775055" indent="-222062" algn="ctr" defTabSz="912922" eaLnBrk="0" fontAlgn="base" hangingPunct="0">
              <a:spcBef>
                <a:spcPct val="0"/>
              </a:spcBef>
              <a:spcAft>
                <a:spcPct val="0"/>
              </a:spcAft>
              <a:defRPr>
                <a:solidFill>
                  <a:schemeClr val="tx1"/>
                </a:solidFill>
                <a:latin typeface="Arial" charset="0"/>
              </a:defRPr>
            </a:lvl9pPr>
          </a:lstStyle>
          <a:p>
            <a:pPr eaLnBrk="1" hangingPunct="1"/>
            <a:fld id="{926DCEB4-E1C2-4ED1-ADF9-891946EB627A}" type="datetime4">
              <a:rPr lang="en-GB" smtClean="0"/>
              <a:pPr eaLnBrk="1" hangingPunct="1"/>
              <a:t>07 October 2018</a:t>
            </a:fld>
            <a:endParaRPr lang="en-US"/>
          </a:p>
        </p:txBody>
      </p:sp>
      <p:sp>
        <p:nvSpPr>
          <p:cNvPr id="370693" name="Slide Number Placeholder 4"/>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2922" eaLnBrk="0" hangingPunct="0">
              <a:defRPr>
                <a:solidFill>
                  <a:schemeClr val="tx1"/>
                </a:solidFill>
                <a:latin typeface="Arial" charset="0"/>
              </a:defRPr>
            </a:lvl1pPr>
            <a:lvl2pPr marL="721702" indent="-277578" defTabSz="912922" eaLnBrk="0" hangingPunct="0">
              <a:defRPr>
                <a:solidFill>
                  <a:schemeClr val="tx1"/>
                </a:solidFill>
                <a:latin typeface="Arial" charset="0"/>
              </a:defRPr>
            </a:lvl2pPr>
            <a:lvl3pPr marL="1110310" indent="-222062" defTabSz="912922" eaLnBrk="0" hangingPunct="0">
              <a:defRPr>
                <a:solidFill>
                  <a:schemeClr val="tx1"/>
                </a:solidFill>
                <a:latin typeface="Arial" charset="0"/>
              </a:defRPr>
            </a:lvl3pPr>
            <a:lvl4pPr marL="1554434" indent="-222062" defTabSz="912922" eaLnBrk="0" hangingPunct="0">
              <a:defRPr>
                <a:solidFill>
                  <a:schemeClr val="tx1"/>
                </a:solidFill>
                <a:latin typeface="Arial" charset="0"/>
              </a:defRPr>
            </a:lvl4pPr>
            <a:lvl5pPr marL="1998558" indent="-222062" defTabSz="912922" eaLnBrk="0" hangingPunct="0">
              <a:defRPr>
                <a:solidFill>
                  <a:schemeClr val="tx1"/>
                </a:solidFill>
                <a:latin typeface="Arial" charset="0"/>
              </a:defRPr>
            </a:lvl5pPr>
            <a:lvl6pPr marL="2442682" indent="-222062" algn="ctr" defTabSz="912922" eaLnBrk="0" fontAlgn="base" hangingPunct="0">
              <a:spcBef>
                <a:spcPct val="0"/>
              </a:spcBef>
              <a:spcAft>
                <a:spcPct val="0"/>
              </a:spcAft>
              <a:defRPr>
                <a:solidFill>
                  <a:schemeClr val="tx1"/>
                </a:solidFill>
                <a:latin typeface="Arial" charset="0"/>
              </a:defRPr>
            </a:lvl6pPr>
            <a:lvl7pPr marL="2886807" indent="-222062" algn="ctr" defTabSz="912922" eaLnBrk="0" fontAlgn="base" hangingPunct="0">
              <a:spcBef>
                <a:spcPct val="0"/>
              </a:spcBef>
              <a:spcAft>
                <a:spcPct val="0"/>
              </a:spcAft>
              <a:defRPr>
                <a:solidFill>
                  <a:schemeClr val="tx1"/>
                </a:solidFill>
                <a:latin typeface="Arial" charset="0"/>
              </a:defRPr>
            </a:lvl7pPr>
            <a:lvl8pPr marL="3330931" indent="-222062" algn="ctr" defTabSz="912922" eaLnBrk="0" fontAlgn="base" hangingPunct="0">
              <a:spcBef>
                <a:spcPct val="0"/>
              </a:spcBef>
              <a:spcAft>
                <a:spcPct val="0"/>
              </a:spcAft>
              <a:defRPr>
                <a:solidFill>
                  <a:schemeClr val="tx1"/>
                </a:solidFill>
                <a:latin typeface="Arial" charset="0"/>
              </a:defRPr>
            </a:lvl8pPr>
            <a:lvl9pPr marL="3775055" indent="-222062" algn="ctr" defTabSz="912922" eaLnBrk="0" fontAlgn="base" hangingPunct="0">
              <a:spcBef>
                <a:spcPct val="0"/>
              </a:spcBef>
              <a:spcAft>
                <a:spcPct val="0"/>
              </a:spcAft>
              <a:defRPr>
                <a:solidFill>
                  <a:schemeClr val="tx1"/>
                </a:solidFill>
                <a:latin typeface="Arial" charset="0"/>
              </a:defRPr>
            </a:lvl9pPr>
          </a:lstStyle>
          <a:p>
            <a:pPr eaLnBrk="1" hangingPunct="1"/>
            <a:fld id="{B908F3C7-63F3-4388-A3B3-24283028044D}" type="slidenum">
              <a:rPr lang="en-US" smtClean="0"/>
              <a:pPr eaLnBrk="1" hangingPunct="1"/>
              <a:t>24</a:t>
            </a:fld>
            <a:endParaRPr lang="en-US"/>
          </a:p>
        </p:txBody>
      </p:sp>
    </p:spTree>
    <p:extLst>
      <p:ext uri="{BB962C8B-B14F-4D97-AF65-F5344CB8AC3E}">
        <p14:creationId xmlns:p14="http://schemas.microsoft.com/office/powerpoint/2010/main" val="37857162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AD2EC2AB-FD5C-4EF7-AF8D-FB95907AF3A4}" type="slidenum">
              <a:rPr lang="en-GB" smtClean="0"/>
              <a:t>25</a:t>
            </a:fld>
            <a:endParaRPr lang="en-GB" dirty="0"/>
          </a:p>
        </p:txBody>
      </p:sp>
    </p:spTree>
    <p:extLst>
      <p:ext uri="{BB962C8B-B14F-4D97-AF65-F5344CB8AC3E}">
        <p14:creationId xmlns:p14="http://schemas.microsoft.com/office/powerpoint/2010/main" val="24368843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Rectangle 6"/>
          <p:cNvSpPr/>
          <p:nvPr userDrawn="1"/>
        </p:nvSpPr>
        <p:spPr>
          <a:xfrm>
            <a:off x="0" y="0"/>
            <a:ext cx="9144000" cy="68550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5" name="Rectangle 14"/>
          <p:cNvSpPr/>
          <p:nvPr userDrawn="1"/>
        </p:nvSpPr>
        <p:spPr>
          <a:xfrm>
            <a:off x="1" y="1160464"/>
            <a:ext cx="8893174" cy="311785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 name="Title 1"/>
          <p:cNvSpPr>
            <a:spLocks noGrp="1"/>
          </p:cNvSpPr>
          <p:nvPr>
            <p:ph type="ctrTitle"/>
          </p:nvPr>
        </p:nvSpPr>
        <p:spPr>
          <a:xfrm>
            <a:off x="250824" y="1641864"/>
            <a:ext cx="6445251" cy="666452"/>
          </a:xfrm>
        </p:spPr>
        <p:txBody>
          <a:bodyPr>
            <a:noAutofit/>
          </a:bodyPr>
          <a:lstStyle>
            <a:lvl1pPr>
              <a:lnSpc>
                <a:spcPct val="91000"/>
              </a:lnSpc>
              <a:defRPr sz="2200">
                <a:solidFill>
                  <a:schemeClr val="bg1"/>
                </a:solidFill>
              </a:defRPr>
            </a:lvl1pPr>
          </a:lstStyle>
          <a:p>
            <a:r>
              <a:rPr lang="en-US"/>
              <a:t>Click to edit Master title style</a:t>
            </a:r>
            <a:endParaRPr lang="en-GB" dirty="0"/>
          </a:p>
        </p:txBody>
      </p:sp>
      <p:pic>
        <p:nvPicPr>
          <p:cNvPr id="9" name="Picture 3" descr="U:\DNV\New upgrading projects received September 2013\PPT project assigned September 2013-\work\A4 PPT logos.emf"/>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48412" r="1"/>
          <a:stretch/>
        </p:blipFill>
        <p:spPr bwMode="auto">
          <a:xfrm>
            <a:off x="0" y="260350"/>
            <a:ext cx="8893174" cy="591733"/>
          </a:xfrm>
          <a:prstGeom prst="rect">
            <a:avLst/>
          </a:prstGeom>
          <a:noFill/>
          <a:extLst>
            <a:ext uri="{909E8E84-426E-40DD-AFC4-6F175D3DCCD1}">
              <a14:hiddenFill xmlns:a14="http://schemas.microsoft.com/office/drawing/2010/main">
                <a:solidFill>
                  <a:srgbClr val="FFFFFF"/>
                </a:solidFill>
              </a14:hiddenFill>
            </a:ext>
          </a:extLst>
        </p:spPr>
      </p:pic>
      <p:cxnSp>
        <p:nvCxnSpPr>
          <p:cNvPr id="17" name="Straight Connector 16"/>
          <p:cNvCxnSpPr/>
          <p:nvPr userDrawn="1"/>
        </p:nvCxnSpPr>
        <p:spPr>
          <a:xfrm>
            <a:off x="0" y="4204580"/>
            <a:ext cx="8893175" cy="0"/>
          </a:xfrm>
          <a:prstGeom prst="line">
            <a:avLst/>
          </a:prstGeom>
          <a:ln w="2159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userDrawn="1"/>
        </p:nvCxnSpPr>
        <p:spPr>
          <a:xfrm>
            <a:off x="0" y="6272408"/>
            <a:ext cx="8893175" cy="0"/>
          </a:xfrm>
          <a:prstGeom prst="line">
            <a:avLst/>
          </a:prstGeom>
          <a:ln w="6350">
            <a:solidFill>
              <a:srgbClr val="4D4D4D"/>
            </a:solidFill>
          </a:ln>
        </p:spPr>
        <p:style>
          <a:lnRef idx="1">
            <a:schemeClr val="accent1"/>
          </a:lnRef>
          <a:fillRef idx="0">
            <a:schemeClr val="accent1"/>
          </a:fillRef>
          <a:effectRef idx="0">
            <a:schemeClr val="accent1"/>
          </a:effectRef>
          <a:fontRef idx="minor">
            <a:schemeClr val="tx1"/>
          </a:fontRef>
        </p:style>
      </p:cxnSp>
      <p:sp>
        <p:nvSpPr>
          <p:cNvPr id="20" name="TextBox 19"/>
          <p:cNvSpPr txBox="1"/>
          <p:nvPr userDrawn="1"/>
        </p:nvSpPr>
        <p:spPr>
          <a:xfrm>
            <a:off x="6848475" y="6492748"/>
            <a:ext cx="2045659" cy="138499"/>
          </a:xfrm>
          <a:prstGeom prst="rect">
            <a:avLst/>
          </a:prstGeom>
          <a:noFill/>
        </p:spPr>
        <p:txBody>
          <a:bodyPr wrap="square" lIns="0" tIns="0" rIns="0" bIns="0" rtlCol="0">
            <a:spAutoFit/>
          </a:bodyPr>
          <a:lstStyle/>
          <a:p>
            <a:pPr algn="r"/>
            <a:r>
              <a:rPr lang="en-GB" sz="900" b="1" cap="all" baseline="0" noProof="1">
                <a:solidFill>
                  <a:schemeClr val="accent2"/>
                </a:solidFill>
              </a:rPr>
              <a:t>Safer, smarter, greener</a:t>
            </a:r>
          </a:p>
        </p:txBody>
      </p:sp>
      <p:sp>
        <p:nvSpPr>
          <p:cNvPr id="8" name="Date Placeholder 7"/>
          <p:cNvSpPr>
            <a:spLocks noGrp="1"/>
          </p:cNvSpPr>
          <p:nvPr>
            <p:ph type="dt" sz="half" idx="15"/>
          </p:nvPr>
        </p:nvSpPr>
        <p:spPr/>
        <p:txBody>
          <a:bodyPr/>
          <a:lstStyle>
            <a:lvl1pPr>
              <a:defRPr>
                <a:solidFill>
                  <a:schemeClr val="bg1"/>
                </a:solidFill>
              </a:defRPr>
            </a:lvl1pPr>
          </a:lstStyle>
          <a:p>
            <a:endParaRPr lang="en-GB" dirty="0"/>
          </a:p>
        </p:txBody>
      </p:sp>
      <p:sp>
        <p:nvSpPr>
          <p:cNvPr id="10" name="Footer Placeholder 9"/>
          <p:cNvSpPr>
            <a:spLocks noGrp="1"/>
          </p:cNvSpPr>
          <p:nvPr>
            <p:ph type="ftr" sz="quarter" idx="16"/>
          </p:nvPr>
        </p:nvSpPr>
        <p:spPr/>
        <p:txBody>
          <a:bodyPr/>
          <a:lstStyle/>
          <a:p>
            <a:endParaRPr lang="en-GB" dirty="0"/>
          </a:p>
        </p:txBody>
      </p:sp>
      <p:sp>
        <p:nvSpPr>
          <p:cNvPr id="11" name="Slide Number Placeholder 10"/>
          <p:cNvSpPr>
            <a:spLocks noGrp="1"/>
          </p:cNvSpPr>
          <p:nvPr>
            <p:ph type="sldNum" sz="quarter" idx="17"/>
          </p:nvPr>
        </p:nvSpPr>
        <p:spPr/>
        <p:txBody>
          <a:bodyPr/>
          <a:lstStyle/>
          <a:p>
            <a:fld id="{5BA07366-CB75-4AA8-9E5B-928B849F427C}" type="slidenum">
              <a:rPr lang="en-GB" smtClean="0"/>
              <a:pPr/>
              <a:t>‹#›</a:t>
            </a:fld>
            <a:endParaRPr lang="en-GB" dirty="0"/>
          </a:p>
        </p:txBody>
      </p:sp>
      <p:sp>
        <p:nvSpPr>
          <p:cNvPr id="23" name="TextBox 22"/>
          <p:cNvSpPr txBox="1"/>
          <p:nvPr userDrawn="1"/>
        </p:nvSpPr>
        <p:spPr>
          <a:xfrm>
            <a:off x="491055" y="6517926"/>
            <a:ext cx="732573" cy="107722"/>
          </a:xfrm>
          <a:prstGeom prst="rect">
            <a:avLst/>
          </a:prstGeom>
          <a:noFill/>
        </p:spPr>
        <p:txBody>
          <a:bodyPr wrap="none" lIns="0" tIns="0" rIns="0" bIns="0" rtlCol="0">
            <a:spAutoFit/>
          </a:bodyPr>
          <a:lstStyle/>
          <a:p>
            <a:r>
              <a:rPr lang="en-GB" sz="700" noProof="0" dirty="0">
                <a:solidFill>
                  <a:schemeClr val="tx1"/>
                </a:solidFill>
              </a:rPr>
              <a:t>DNV GL © 2014</a:t>
            </a:r>
          </a:p>
        </p:txBody>
      </p:sp>
      <p:sp>
        <p:nvSpPr>
          <p:cNvPr id="21" name="SD_FLD_DocumentNumber"/>
          <p:cNvSpPr txBox="1">
            <a:spLocks noChangeArrowheads="1"/>
          </p:cNvSpPr>
          <p:nvPr userDrawn="1"/>
        </p:nvSpPr>
        <p:spPr bwMode="auto">
          <a:xfrm>
            <a:off x="1691680" y="6517697"/>
            <a:ext cx="2805707" cy="1799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t" anchorCtr="0"/>
          <a:lstStyle/>
          <a:p>
            <a:pPr algn="l">
              <a:spcBef>
                <a:spcPts val="0"/>
              </a:spcBef>
            </a:pPr>
            <a:endParaRPr lang="en-GB" altLang="ja-JP" sz="700" dirty="0">
              <a:solidFill>
                <a:srgbClr val="000000"/>
              </a:solidFill>
              <a:ea typeface="ＭＳ Ｐゴシック" charset="-128"/>
              <a:cs typeface="Arial" charset="0"/>
            </a:endParaRPr>
          </a:p>
        </p:txBody>
      </p:sp>
      <p:sp>
        <p:nvSpPr>
          <p:cNvPr id="24" name="SD_FLD_Draft" hidden="1"/>
          <p:cNvSpPr txBox="1">
            <a:spLocks noChangeArrowheads="1"/>
          </p:cNvSpPr>
          <p:nvPr userDrawn="1"/>
        </p:nvSpPr>
        <p:spPr bwMode="auto">
          <a:xfrm>
            <a:off x="3811588" y="6012013"/>
            <a:ext cx="1511300" cy="2389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t" anchorCtr="0"/>
          <a:lstStyle/>
          <a:p>
            <a:pPr algn="ctr">
              <a:spcBef>
                <a:spcPct val="50000"/>
              </a:spcBef>
            </a:pPr>
            <a:r>
              <a:rPr lang="en-GB" altLang="ja-JP" sz="1600" b="0" cap="all" baseline="0">
                <a:solidFill>
                  <a:srgbClr val="C4262E"/>
                </a:solidFill>
                <a:ea typeface="ＭＳ Ｐゴシック" charset="-128"/>
                <a:cs typeface="Arial" charset="0"/>
              </a:rPr>
              <a:t>Draft</a:t>
            </a:r>
            <a:endParaRPr lang="en-GB" altLang="ja-JP" sz="1600" b="0" cap="all" baseline="0" dirty="0">
              <a:solidFill>
                <a:srgbClr val="C4262E"/>
              </a:solidFill>
              <a:ea typeface="ＭＳ Ｐゴシック" charset="-128"/>
              <a:cs typeface="Arial" charset="0"/>
            </a:endParaRPr>
          </a:p>
        </p:txBody>
      </p:sp>
      <p:sp>
        <p:nvSpPr>
          <p:cNvPr id="25" name="SD_FLD_Confidentiality"/>
          <p:cNvSpPr/>
          <p:nvPr userDrawn="1"/>
        </p:nvSpPr>
        <p:spPr>
          <a:xfrm>
            <a:off x="250822" y="6112089"/>
            <a:ext cx="2845013" cy="160319"/>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marL="0" algn="l" defTabSz="914400" rtl="0" eaLnBrk="1" latinLnBrk="0" hangingPunct="1">
              <a:lnSpc>
                <a:spcPct val="113000"/>
              </a:lnSpc>
              <a:spcBef>
                <a:spcPts val="600"/>
              </a:spcBef>
            </a:pPr>
            <a:endParaRPr lang="en-GB" sz="750" b="1" kern="1200" dirty="0">
              <a:solidFill>
                <a:schemeClr val="tx1"/>
              </a:solidFill>
              <a:latin typeface="+mn-lt"/>
              <a:ea typeface="+mn-ea"/>
              <a:cs typeface="+mn-cs"/>
            </a:endParaRPr>
          </a:p>
        </p:txBody>
      </p:sp>
      <p:sp>
        <p:nvSpPr>
          <p:cNvPr id="27" name="SD_FLD_DocumentDate"/>
          <p:cNvSpPr/>
          <p:nvPr userDrawn="1"/>
        </p:nvSpPr>
        <p:spPr>
          <a:xfrm>
            <a:off x="249520" y="3862800"/>
            <a:ext cx="6446555" cy="331200"/>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marL="0" lvl="0" indent="0" algn="l" defTabSz="914400" rtl="0" eaLnBrk="1" latinLnBrk="0" hangingPunct="1">
              <a:lnSpc>
                <a:spcPct val="114000"/>
              </a:lnSpc>
              <a:spcBef>
                <a:spcPts val="600"/>
              </a:spcBef>
              <a:buClr>
                <a:srgbClr val="3F9C35"/>
              </a:buClr>
              <a:buFont typeface="Wingdings 2" pitchFamily="18" charset="2"/>
              <a:buNone/>
            </a:pPr>
            <a:endParaRPr lang="en-GB" sz="1600" b="0" kern="1200" dirty="0">
              <a:solidFill>
                <a:schemeClr val="tx2"/>
              </a:solidFill>
              <a:latin typeface="+mn-lt"/>
              <a:ea typeface="+mn-ea"/>
              <a:cs typeface="+mn-cs"/>
            </a:endParaRPr>
          </a:p>
        </p:txBody>
      </p:sp>
      <p:sp>
        <p:nvSpPr>
          <p:cNvPr id="28" name="SD_FLD_Author"/>
          <p:cNvSpPr txBox="1">
            <a:spLocks noChangeArrowheads="1"/>
          </p:cNvSpPr>
          <p:nvPr userDrawn="1"/>
        </p:nvSpPr>
        <p:spPr bwMode="auto">
          <a:xfrm>
            <a:off x="250823" y="3574800"/>
            <a:ext cx="6445252" cy="29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t" anchorCtr="0"/>
          <a:lstStyle/>
          <a:p>
            <a:pPr marL="0" indent="0" algn="l" defTabSz="914400" rtl="0" eaLnBrk="1" latinLnBrk="0" hangingPunct="1">
              <a:lnSpc>
                <a:spcPct val="114000"/>
              </a:lnSpc>
              <a:spcBef>
                <a:spcPts val="600"/>
              </a:spcBef>
              <a:buClr>
                <a:srgbClr val="3F9C35"/>
              </a:buClr>
              <a:buFont typeface="Wingdings 2" pitchFamily="18" charset="2"/>
              <a:buNone/>
            </a:pPr>
            <a:endParaRPr lang="en-GB" altLang="ja-JP" sz="1600" b="1" kern="1200" baseline="0" dirty="0">
              <a:solidFill>
                <a:schemeClr val="tx2"/>
              </a:solidFill>
              <a:latin typeface="+mn-lt"/>
              <a:ea typeface="+mn-ea"/>
              <a:cs typeface="+mn-cs"/>
            </a:endParaRPr>
          </a:p>
        </p:txBody>
      </p:sp>
      <p:sp>
        <p:nvSpPr>
          <p:cNvPr id="22" name="SD_FLD_BusinessAreaName"/>
          <p:cNvSpPr/>
          <p:nvPr userDrawn="1"/>
        </p:nvSpPr>
        <p:spPr>
          <a:xfrm>
            <a:off x="250823" y="1396800"/>
            <a:ext cx="6445252" cy="216149"/>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marL="0" algn="l" defTabSz="914400" rtl="0" eaLnBrk="1" latinLnBrk="0" hangingPunct="1">
              <a:lnSpc>
                <a:spcPct val="113000"/>
              </a:lnSpc>
              <a:spcBef>
                <a:spcPts val="600"/>
              </a:spcBef>
            </a:pPr>
            <a:endParaRPr lang="en-GB" sz="1200" b="1" kern="1200" cap="all" baseline="0" dirty="0">
              <a:solidFill>
                <a:schemeClr val="bg1"/>
              </a:solidFill>
              <a:latin typeface="+mn-lt"/>
              <a:ea typeface="+mn-ea"/>
              <a:cs typeface="+mn-cs"/>
            </a:endParaRPr>
          </a:p>
        </p:txBody>
      </p:sp>
      <p:sp>
        <p:nvSpPr>
          <p:cNvPr id="26" name="Subtitle 2"/>
          <p:cNvSpPr>
            <a:spLocks noGrp="1"/>
          </p:cNvSpPr>
          <p:nvPr>
            <p:ph type="subTitle" idx="1"/>
          </p:nvPr>
        </p:nvSpPr>
        <p:spPr>
          <a:xfrm>
            <a:off x="250825" y="2420888"/>
            <a:ext cx="6445250" cy="648072"/>
          </a:xfrm>
        </p:spPr>
        <p:txBody>
          <a:bodyPr/>
          <a:lstStyle>
            <a:lvl1pPr marL="0" indent="0" algn="l" defTabSz="914400" rtl="0" eaLnBrk="1" latinLnBrk="0" hangingPunct="1">
              <a:buNone/>
              <a:defRPr lang="en-US" sz="1600" b="1" kern="1200" dirty="0">
                <a:solidFill>
                  <a:schemeClr val="bg1"/>
                </a:solidFill>
                <a:latin typeface="+mn-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dirty="0"/>
          </a:p>
        </p:txBody>
      </p:sp>
    </p:spTree>
    <p:extLst>
      <p:ext uri="{BB962C8B-B14F-4D97-AF65-F5344CB8AC3E}">
        <p14:creationId xmlns:p14="http://schemas.microsoft.com/office/powerpoint/2010/main" val="34453930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4" name="Date Placeholder 3"/>
          <p:cNvSpPr>
            <a:spLocks noGrp="1"/>
          </p:cNvSpPr>
          <p:nvPr>
            <p:ph type="dt" sz="half" idx="10"/>
          </p:nvPr>
        </p:nvSpPr>
        <p:spPr/>
        <p:txBody>
          <a:bodyPr/>
          <a:lstStyle/>
          <a:p>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5BA07366-CB75-4AA8-9E5B-928B849F427C}" type="slidenum">
              <a:rPr lang="en-GB" smtClean="0"/>
              <a:t>‹#›</a:t>
            </a:fld>
            <a:endParaRPr lang="en-GB" dirty="0"/>
          </a:p>
        </p:txBody>
      </p:sp>
    </p:spTree>
    <p:extLst>
      <p:ext uri="{BB962C8B-B14F-4D97-AF65-F5344CB8AC3E}">
        <p14:creationId xmlns:p14="http://schemas.microsoft.com/office/powerpoint/2010/main" val="14147950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Welcome slide">
    <p:spTree>
      <p:nvGrpSpPr>
        <p:cNvPr id="1" name=""/>
        <p:cNvGrpSpPr/>
        <p:nvPr/>
      </p:nvGrpSpPr>
      <p:grpSpPr>
        <a:xfrm>
          <a:off x="0" y="0"/>
          <a:ext cx="0" cy="0"/>
          <a:chOff x="0" y="0"/>
          <a:chExt cx="0" cy="0"/>
        </a:xfrm>
      </p:grpSpPr>
      <p:sp>
        <p:nvSpPr>
          <p:cNvPr id="7" name="Rectangle 6"/>
          <p:cNvSpPr/>
          <p:nvPr userDrawn="1"/>
        </p:nvSpPr>
        <p:spPr>
          <a:xfrm>
            <a:off x="0" y="0"/>
            <a:ext cx="9144000" cy="68550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5" name="Rectangle 14"/>
          <p:cNvSpPr/>
          <p:nvPr userDrawn="1"/>
        </p:nvSpPr>
        <p:spPr>
          <a:xfrm>
            <a:off x="0" y="1160747"/>
            <a:ext cx="8893175" cy="3442567"/>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 name="Title 1"/>
          <p:cNvSpPr>
            <a:spLocks noGrp="1"/>
          </p:cNvSpPr>
          <p:nvPr>
            <p:ph type="ctrTitle"/>
          </p:nvPr>
        </p:nvSpPr>
        <p:spPr>
          <a:xfrm>
            <a:off x="250824" y="1765372"/>
            <a:ext cx="8317620" cy="1909957"/>
          </a:xfrm>
        </p:spPr>
        <p:txBody>
          <a:bodyPr anchor="t" anchorCtr="0">
            <a:noAutofit/>
          </a:bodyPr>
          <a:lstStyle>
            <a:lvl1pPr>
              <a:lnSpc>
                <a:spcPct val="91000"/>
              </a:lnSpc>
              <a:defRPr sz="3600">
                <a:solidFill>
                  <a:schemeClr val="bg1"/>
                </a:solidFill>
              </a:defRPr>
            </a:lvl1pPr>
          </a:lstStyle>
          <a:p>
            <a:r>
              <a:rPr lang="en-US"/>
              <a:t>Click to edit Master title style</a:t>
            </a:r>
            <a:endParaRPr lang="en-GB" dirty="0"/>
          </a:p>
        </p:txBody>
      </p:sp>
      <p:sp>
        <p:nvSpPr>
          <p:cNvPr id="4" name="Date Placeholder 3"/>
          <p:cNvSpPr>
            <a:spLocks noGrp="1"/>
          </p:cNvSpPr>
          <p:nvPr>
            <p:ph type="dt" sz="half" idx="10"/>
          </p:nvPr>
        </p:nvSpPr>
        <p:spPr/>
        <p:txBody>
          <a:bodyPr/>
          <a:lstStyle/>
          <a:p>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lvl1pPr>
              <a:defRPr>
                <a:solidFill>
                  <a:schemeClr val="tx1"/>
                </a:solidFill>
              </a:defRPr>
            </a:lvl1pPr>
          </a:lstStyle>
          <a:p>
            <a:fld id="{5BA07366-CB75-4AA8-9E5B-928B849F427C}" type="slidenum">
              <a:rPr lang="en-GB" smtClean="0"/>
              <a:pPr/>
              <a:t>‹#›</a:t>
            </a:fld>
            <a:endParaRPr lang="en-GB" dirty="0"/>
          </a:p>
        </p:txBody>
      </p:sp>
      <p:pic>
        <p:nvPicPr>
          <p:cNvPr id="9" name="Picture 3" descr="U:\DNV\New upgrading projects received September 2013\PPT project assigned September 2013-\work\A4 PPT logos.emf"/>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48412" r="1"/>
          <a:stretch/>
        </p:blipFill>
        <p:spPr bwMode="auto">
          <a:xfrm>
            <a:off x="0" y="260350"/>
            <a:ext cx="8893174" cy="591733"/>
          </a:xfrm>
          <a:prstGeom prst="rect">
            <a:avLst/>
          </a:prstGeom>
          <a:noFill/>
          <a:extLst>
            <a:ext uri="{909E8E84-426E-40DD-AFC4-6F175D3DCCD1}">
              <a14:hiddenFill xmlns:a14="http://schemas.microsoft.com/office/drawing/2010/main">
                <a:solidFill>
                  <a:srgbClr val="FFFFFF"/>
                </a:solidFill>
              </a14:hiddenFill>
            </a:ext>
          </a:extLst>
        </p:spPr>
      </p:pic>
      <p:cxnSp>
        <p:nvCxnSpPr>
          <p:cNvPr id="17" name="Straight Connector 16"/>
          <p:cNvCxnSpPr/>
          <p:nvPr userDrawn="1"/>
        </p:nvCxnSpPr>
        <p:spPr>
          <a:xfrm>
            <a:off x="0" y="4528482"/>
            <a:ext cx="8893175" cy="0"/>
          </a:xfrm>
          <a:prstGeom prst="line">
            <a:avLst/>
          </a:prstGeom>
          <a:ln w="2159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userDrawn="1"/>
        </p:nvCxnSpPr>
        <p:spPr>
          <a:xfrm>
            <a:off x="0" y="6272408"/>
            <a:ext cx="8893175" cy="0"/>
          </a:xfrm>
          <a:prstGeom prst="line">
            <a:avLst/>
          </a:prstGeom>
          <a:ln w="6350">
            <a:solidFill>
              <a:srgbClr val="4D4D4D"/>
            </a:solidFill>
          </a:ln>
        </p:spPr>
        <p:style>
          <a:lnRef idx="1">
            <a:schemeClr val="accent1"/>
          </a:lnRef>
          <a:fillRef idx="0">
            <a:schemeClr val="accent1"/>
          </a:fillRef>
          <a:effectRef idx="0">
            <a:schemeClr val="accent1"/>
          </a:effectRef>
          <a:fontRef idx="minor">
            <a:schemeClr val="tx1"/>
          </a:fontRef>
        </p:style>
      </p:cxnSp>
      <p:sp>
        <p:nvSpPr>
          <p:cNvPr id="20" name="TextBox 19"/>
          <p:cNvSpPr txBox="1"/>
          <p:nvPr userDrawn="1"/>
        </p:nvSpPr>
        <p:spPr>
          <a:xfrm>
            <a:off x="6848475" y="6492748"/>
            <a:ext cx="2045659" cy="138499"/>
          </a:xfrm>
          <a:prstGeom prst="rect">
            <a:avLst/>
          </a:prstGeom>
          <a:noFill/>
        </p:spPr>
        <p:txBody>
          <a:bodyPr wrap="square" lIns="0" tIns="0" rIns="0" bIns="0" rtlCol="0">
            <a:spAutoFit/>
          </a:bodyPr>
          <a:lstStyle/>
          <a:p>
            <a:pPr algn="r"/>
            <a:r>
              <a:rPr lang="en-GB" sz="900" b="1" cap="all" baseline="0" noProof="1">
                <a:solidFill>
                  <a:schemeClr val="accent2"/>
                </a:solidFill>
              </a:rPr>
              <a:t>Safer, smarter, greener</a:t>
            </a:r>
          </a:p>
        </p:txBody>
      </p:sp>
      <p:sp>
        <p:nvSpPr>
          <p:cNvPr id="18" name="TextBox 17"/>
          <p:cNvSpPr txBox="1"/>
          <p:nvPr userDrawn="1"/>
        </p:nvSpPr>
        <p:spPr>
          <a:xfrm>
            <a:off x="491055" y="6517926"/>
            <a:ext cx="732573" cy="107722"/>
          </a:xfrm>
          <a:prstGeom prst="rect">
            <a:avLst/>
          </a:prstGeom>
          <a:noFill/>
        </p:spPr>
        <p:txBody>
          <a:bodyPr wrap="none" lIns="0" tIns="0" rIns="0" bIns="0" rtlCol="0">
            <a:spAutoFit/>
          </a:bodyPr>
          <a:lstStyle/>
          <a:p>
            <a:r>
              <a:rPr lang="en-GB" sz="700" noProof="0" dirty="0">
                <a:solidFill>
                  <a:schemeClr val="tx1"/>
                </a:solidFill>
              </a:rPr>
              <a:t>DNV GL © 2014</a:t>
            </a:r>
          </a:p>
        </p:txBody>
      </p:sp>
      <p:sp>
        <p:nvSpPr>
          <p:cNvPr id="16" name="SD_FLD_Confidentiality"/>
          <p:cNvSpPr/>
          <p:nvPr userDrawn="1"/>
        </p:nvSpPr>
        <p:spPr>
          <a:xfrm>
            <a:off x="250822" y="6112089"/>
            <a:ext cx="2845013" cy="160319"/>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marL="0" algn="l" defTabSz="914400" rtl="0" eaLnBrk="1" latinLnBrk="0" hangingPunct="1">
              <a:lnSpc>
                <a:spcPct val="113000"/>
              </a:lnSpc>
              <a:spcBef>
                <a:spcPts val="600"/>
              </a:spcBef>
            </a:pPr>
            <a:endParaRPr lang="en-GB" sz="750" b="1" kern="1200" dirty="0">
              <a:solidFill>
                <a:schemeClr val="tx1"/>
              </a:solidFill>
              <a:latin typeface="+mn-lt"/>
              <a:ea typeface="+mn-ea"/>
              <a:cs typeface="+mn-cs"/>
            </a:endParaRPr>
          </a:p>
        </p:txBody>
      </p:sp>
      <p:sp>
        <p:nvSpPr>
          <p:cNvPr id="21" name="SD_FLD_Draft" hidden="1"/>
          <p:cNvSpPr txBox="1">
            <a:spLocks noChangeArrowheads="1"/>
          </p:cNvSpPr>
          <p:nvPr userDrawn="1"/>
        </p:nvSpPr>
        <p:spPr bwMode="auto">
          <a:xfrm>
            <a:off x="3811588" y="6012000"/>
            <a:ext cx="1511300" cy="2389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t" anchorCtr="0"/>
          <a:lstStyle/>
          <a:p>
            <a:pPr algn="ctr">
              <a:spcBef>
                <a:spcPct val="50000"/>
              </a:spcBef>
            </a:pPr>
            <a:r>
              <a:rPr lang="en-GB" altLang="ja-JP" sz="1600" b="0" cap="all" baseline="0">
                <a:solidFill>
                  <a:srgbClr val="C4262E"/>
                </a:solidFill>
                <a:ea typeface="ＭＳ Ｐゴシック" charset="-128"/>
                <a:cs typeface="Arial" charset="0"/>
              </a:rPr>
              <a:t>Draft</a:t>
            </a:r>
            <a:endParaRPr lang="en-GB" altLang="ja-JP" sz="1600" b="0" cap="all" baseline="0" dirty="0">
              <a:solidFill>
                <a:srgbClr val="C4262E"/>
              </a:solidFill>
              <a:ea typeface="ＭＳ Ｐゴシック" charset="-128"/>
              <a:cs typeface="Arial" charset="0"/>
            </a:endParaRPr>
          </a:p>
        </p:txBody>
      </p:sp>
      <p:sp>
        <p:nvSpPr>
          <p:cNvPr id="22" name="SD_FLD_DocumentDate"/>
          <p:cNvSpPr txBox="1">
            <a:spLocks noChangeArrowheads="1"/>
          </p:cNvSpPr>
          <p:nvPr userDrawn="1"/>
        </p:nvSpPr>
        <p:spPr bwMode="auto">
          <a:xfrm>
            <a:off x="1692000" y="6519600"/>
            <a:ext cx="2805388" cy="18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t" anchorCtr="0"/>
          <a:lstStyle/>
          <a:p>
            <a:pPr>
              <a:spcBef>
                <a:spcPct val="50000"/>
              </a:spcBef>
            </a:pPr>
            <a:endParaRPr lang="en-GB" altLang="ja-JP" sz="700" dirty="0">
              <a:solidFill>
                <a:schemeClr val="tx1"/>
              </a:solidFill>
              <a:ea typeface="ＭＳ Ｐゴシック" charset="-128"/>
              <a:cs typeface="Arial" charset="0"/>
            </a:endParaRPr>
          </a:p>
        </p:txBody>
      </p:sp>
      <p:sp>
        <p:nvSpPr>
          <p:cNvPr id="23" name="SD_FLD_BusinessAreaName"/>
          <p:cNvSpPr/>
          <p:nvPr userDrawn="1"/>
        </p:nvSpPr>
        <p:spPr>
          <a:xfrm>
            <a:off x="250823" y="1396800"/>
            <a:ext cx="6445252" cy="216149"/>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marL="0" algn="l" defTabSz="914400" rtl="0" eaLnBrk="1" latinLnBrk="0" hangingPunct="1">
              <a:lnSpc>
                <a:spcPct val="113000"/>
              </a:lnSpc>
              <a:spcBef>
                <a:spcPts val="600"/>
              </a:spcBef>
            </a:pPr>
            <a:endParaRPr lang="en-GB" sz="1200" b="1" kern="1200" cap="all" baseline="0" dirty="0">
              <a:solidFill>
                <a:schemeClr val="bg1"/>
              </a:solidFill>
              <a:latin typeface="+mn-lt"/>
              <a:ea typeface="+mn-ea"/>
              <a:cs typeface="+mn-cs"/>
            </a:endParaRPr>
          </a:p>
        </p:txBody>
      </p:sp>
    </p:spTree>
    <p:extLst>
      <p:ext uri="{BB962C8B-B14F-4D97-AF65-F5344CB8AC3E}">
        <p14:creationId xmlns:p14="http://schemas.microsoft.com/office/powerpoint/2010/main" val="16774833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Welcome slide with image">
    <p:spTree>
      <p:nvGrpSpPr>
        <p:cNvPr id="1" name=""/>
        <p:cNvGrpSpPr/>
        <p:nvPr/>
      </p:nvGrpSpPr>
      <p:grpSpPr>
        <a:xfrm>
          <a:off x="0" y="0"/>
          <a:ext cx="0" cy="0"/>
          <a:chOff x="0" y="0"/>
          <a:chExt cx="0" cy="0"/>
        </a:xfrm>
      </p:grpSpPr>
      <p:sp>
        <p:nvSpPr>
          <p:cNvPr id="7" name="Rectangle 6"/>
          <p:cNvSpPr/>
          <p:nvPr userDrawn="1"/>
        </p:nvSpPr>
        <p:spPr>
          <a:xfrm>
            <a:off x="0" y="0"/>
            <a:ext cx="9144000" cy="68550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8" name="Picture Placeholder 7"/>
          <p:cNvSpPr>
            <a:spLocks noGrp="1"/>
          </p:cNvSpPr>
          <p:nvPr>
            <p:ph type="pic" sz="quarter" idx="15"/>
          </p:nvPr>
        </p:nvSpPr>
        <p:spPr>
          <a:xfrm>
            <a:off x="0" y="1160463"/>
            <a:ext cx="8893174" cy="3096000"/>
          </a:xfrm>
          <a:solidFill>
            <a:schemeClr val="bg2">
              <a:lumMod val="40000"/>
              <a:lumOff val="60000"/>
            </a:schemeClr>
          </a:solidFill>
        </p:spPr>
        <p:txBody>
          <a:bodyPr/>
          <a:lstStyle>
            <a:lvl1pPr marL="0" indent="0" algn="ctr">
              <a:buFontTx/>
              <a:buNone/>
              <a:defRPr b="0"/>
            </a:lvl1pPr>
          </a:lstStyle>
          <a:p>
            <a:r>
              <a:rPr lang="en-US"/>
              <a:t>Click icon to add picture</a:t>
            </a:r>
            <a:endParaRPr lang="en-US" dirty="0"/>
          </a:p>
        </p:txBody>
      </p:sp>
      <p:sp>
        <p:nvSpPr>
          <p:cNvPr id="15" name="Rectangle 14"/>
          <p:cNvSpPr/>
          <p:nvPr userDrawn="1"/>
        </p:nvSpPr>
        <p:spPr>
          <a:xfrm>
            <a:off x="0" y="4271529"/>
            <a:ext cx="8893175" cy="1721283"/>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 name="Title 1"/>
          <p:cNvSpPr>
            <a:spLocks noGrp="1"/>
          </p:cNvSpPr>
          <p:nvPr>
            <p:ph type="ctrTitle"/>
          </p:nvPr>
        </p:nvSpPr>
        <p:spPr>
          <a:xfrm>
            <a:off x="250824" y="4876154"/>
            <a:ext cx="8317620" cy="1909957"/>
          </a:xfrm>
        </p:spPr>
        <p:txBody>
          <a:bodyPr anchor="t" anchorCtr="0">
            <a:noAutofit/>
          </a:bodyPr>
          <a:lstStyle>
            <a:lvl1pPr>
              <a:lnSpc>
                <a:spcPct val="91000"/>
              </a:lnSpc>
              <a:defRPr sz="3600">
                <a:solidFill>
                  <a:schemeClr val="bg1"/>
                </a:solidFill>
              </a:defRPr>
            </a:lvl1pPr>
          </a:lstStyle>
          <a:p>
            <a:r>
              <a:rPr lang="en-US"/>
              <a:t>Click to edit Master title style</a:t>
            </a:r>
            <a:endParaRPr lang="en-GB" dirty="0"/>
          </a:p>
        </p:txBody>
      </p:sp>
      <p:sp>
        <p:nvSpPr>
          <p:cNvPr id="4" name="Date Placeholder 3"/>
          <p:cNvSpPr>
            <a:spLocks noGrp="1"/>
          </p:cNvSpPr>
          <p:nvPr>
            <p:ph type="dt" sz="half" idx="10"/>
          </p:nvPr>
        </p:nvSpPr>
        <p:spPr/>
        <p:txBody>
          <a:bodyPr/>
          <a:lstStyle/>
          <a:p>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lvl1pPr>
              <a:defRPr>
                <a:solidFill>
                  <a:schemeClr val="tx1"/>
                </a:solidFill>
              </a:defRPr>
            </a:lvl1pPr>
          </a:lstStyle>
          <a:p>
            <a:fld id="{5BA07366-CB75-4AA8-9E5B-928B849F427C}" type="slidenum">
              <a:rPr lang="en-GB" smtClean="0"/>
              <a:pPr/>
              <a:t>‹#›</a:t>
            </a:fld>
            <a:endParaRPr lang="en-GB" dirty="0"/>
          </a:p>
        </p:txBody>
      </p:sp>
      <p:pic>
        <p:nvPicPr>
          <p:cNvPr id="9" name="Picture 3" descr="U:\DNV\New upgrading projects received September 2013\PPT project assigned September 2013-\work\A4 PPT logos.emf"/>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48412" r="1"/>
          <a:stretch/>
        </p:blipFill>
        <p:spPr bwMode="auto">
          <a:xfrm>
            <a:off x="0" y="260350"/>
            <a:ext cx="8893174" cy="591733"/>
          </a:xfrm>
          <a:prstGeom prst="rect">
            <a:avLst/>
          </a:prstGeom>
          <a:noFill/>
          <a:extLst>
            <a:ext uri="{909E8E84-426E-40DD-AFC4-6F175D3DCCD1}">
              <a14:hiddenFill xmlns:a14="http://schemas.microsoft.com/office/drawing/2010/main">
                <a:solidFill>
                  <a:srgbClr val="FFFFFF"/>
                </a:solidFill>
              </a14:hiddenFill>
            </a:ext>
          </a:extLst>
        </p:spPr>
      </p:pic>
      <p:cxnSp>
        <p:nvCxnSpPr>
          <p:cNvPr id="17" name="Straight Connector 16"/>
          <p:cNvCxnSpPr/>
          <p:nvPr userDrawn="1"/>
        </p:nvCxnSpPr>
        <p:spPr>
          <a:xfrm>
            <a:off x="0" y="4264788"/>
            <a:ext cx="8893175" cy="0"/>
          </a:xfrm>
          <a:prstGeom prst="line">
            <a:avLst/>
          </a:prstGeom>
          <a:ln w="2159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userDrawn="1"/>
        </p:nvCxnSpPr>
        <p:spPr>
          <a:xfrm>
            <a:off x="0" y="6272408"/>
            <a:ext cx="8893175" cy="0"/>
          </a:xfrm>
          <a:prstGeom prst="line">
            <a:avLst/>
          </a:prstGeom>
          <a:ln w="6350">
            <a:solidFill>
              <a:srgbClr val="4D4D4D"/>
            </a:solidFill>
          </a:ln>
        </p:spPr>
        <p:style>
          <a:lnRef idx="1">
            <a:schemeClr val="accent1"/>
          </a:lnRef>
          <a:fillRef idx="0">
            <a:schemeClr val="accent1"/>
          </a:fillRef>
          <a:effectRef idx="0">
            <a:schemeClr val="accent1"/>
          </a:effectRef>
          <a:fontRef idx="minor">
            <a:schemeClr val="tx1"/>
          </a:fontRef>
        </p:style>
      </p:cxnSp>
      <p:sp>
        <p:nvSpPr>
          <p:cNvPr id="20" name="TextBox 19"/>
          <p:cNvSpPr txBox="1"/>
          <p:nvPr userDrawn="1"/>
        </p:nvSpPr>
        <p:spPr>
          <a:xfrm>
            <a:off x="6848475" y="6492748"/>
            <a:ext cx="2045659" cy="138499"/>
          </a:xfrm>
          <a:prstGeom prst="rect">
            <a:avLst/>
          </a:prstGeom>
          <a:noFill/>
        </p:spPr>
        <p:txBody>
          <a:bodyPr wrap="square" lIns="0" tIns="0" rIns="0" bIns="0" rtlCol="0">
            <a:spAutoFit/>
          </a:bodyPr>
          <a:lstStyle/>
          <a:p>
            <a:pPr algn="r"/>
            <a:r>
              <a:rPr lang="en-GB" sz="900" b="1" cap="all" baseline="0" noProof="1">
                <a:solidFill>
                  <a:schemeClr val="accent2"/>
                </a:solidFill>
              </a:rPr>
              <a:t>Safer, smarter, greener</a:t>
            </a:r>
          </a:p>
        </p:txBody>
      </p:sp>
      <p:sp>
        <p:nvSpPr>
          <p:cNvPr id="16" name="TextBox 15"/>
          <p:cNvSpPr txBox="1"/>
          <p:nvPr userDrawn="1"/>
        </p:nvSpPr>
        <p:spPr>
          <a:xfrm>
            <a:off x="491055" y="6517926"/>
            <a:ext cx="732573" cy="107722"/>
          </a:xfrm>
          <a:prstGeom prst="rect">
            <a:avLst/>
          </a:prstGeom>
          <a:noFill/>
        </p:spPr>
        <p:txBody>
          <a:bodyPr wrap="none" lIns="0" tIns="0" rIns="0" bIns="0" rtlCol="0">
            <a:spAutoFit/>
          </a:bodyPr>
          <a:lstStyle/>
          <a:p>
            <a:r>
              <a:rPr lang="en-GB" sz="700" noProof="0" dirty="0">
                <a:solidFill>
                  <a:schemeClr val="tx1"/>
                </a:solidFill>
              </a:rPr>
              <a:t>DNV GL © 2014</a:t>
            </a:r>
          </a:p>
        </p:txBody>
      </p:sp>
      <p:sp>
        <p:nvSpPr>
          <p:cNvPr id="18" name="SD_FLD_Confidentiality"/>
          <p:cNvSpPr/>
          <p:nvPr userDrawn="1"/>
        </p:nvSpPr>
        <p:spPr>
          <a:xfrm>
            <a:off x="250822" y="6112089"/>
            <a:ext cx="2845013" cy="160319"/>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marL="0" algn="l" defTabSz="914400" rtl="0" eaLnBrk="1" latinLnBrk="0" hangingPunct="1">
              <a:lnSpc>
                <a:spcPct val="113000"/>
              </a:lnSpc>
              <a:spcBef>
                <a:spcPts val="600"/>
              </a:spcBef>
            </a:pPr>
            <a:endParaRPr lang="en-GB" sz="750" b="1" kern="1200" dirty="0">
              <a:solidFill>
                <a:schemeClr val="tx1"/>
              </a:solidFill>
              <a:latin typeface="+mn-lt"/>
              <a:ea typeface="+mn-ea"/>
              <a:cs typeface="+mn-cs"/>
            </a:endParaRPr>
          </a:p>
        </p:txBody>
      </p:sp>
      <p:sp>
        <p:nvSpPr>
          <p:cNvPr id="21" name="SD_FLD_Draft" hidden="1"/>
          <p:cNvSpPr txBox="1">
            <a:spLocks noChangeArrowheads="1"/>
          </p:cNvSpPr>
          <p:nvPr userDrawn="1"/>
        </p:nvSpPr>
        <p:spPr bwMode="auto">
          <a:xfrm>
            <a:off x="3811588" y="6012000"/>
            <a:ext cx="1511300" cy="2389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t" anchorCtr="0"/>
          <a:lstStyle/>
          <a:p>
            <a:pPr algn="ctr">
              <a:spcBef>
                <a:spcPct val="50000"/>
              </a:spcBef>
            </a:pPr>
            <a:r>
              <a:rPr lang="en-GB" altLang="ja-JP" sz="1600" b="0" cap="all" baseline="0">
                <a:solidFill>
                  <a:srgbClr val="C4262E"/>
                </a:solidFill>
                <a:ea typeface="ＭＳ Ｐゴシック" charset="-128"/>
                <a:cs typeface="Arial" charset="0"/>
              </a:rPr>
              <a:t>Draft</a:t>
            </a:r>
            <a:endParaRPr lang="en-GB" altLang="ja-JP" sz="1600" b="0" cap="all" baseline="0" dirty="0">
              <a:solidFill>
                <a:srgbClr val="C4262E"/>
              </a:solidFill>
              <a:ea typeface="ＭＳ Ｐゴシック" charset="-128"/>
              <a:cs typeface="Arial" charset="0"/>
            </a:endParaRPr>
          </a:p>
        </p:txBody>
      </p:sp>
      <p:sp>
        <p:nvSpPr>
          <p:cNvPr id="22" name="SD_FLD_DocumentDate"/>
          <p:cNvSpPr txBox="1">
            <a:spLocks noChangeArrowheads="1"/>
          </p:cNvSpPr>
          <p:nvPr userDrawn="1"/>
        </p:nvSpPr>
        <p:spPr bwMode="auto">
          <a:xfrm>
            <a:off x="1692000" y="6519600"/>
            <a:ext cx="2805388" cy="18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t" anchorCtr="0"/>
          <a:lstStyle/>
          <a:p>
            <a:pPr>
              <a:spcBef>
                <a:spcPct val="50000"/>
              </a:spcBef>
            </a:pPr>
            <a:endParaRPr lang="en-GB" altLang="ja-JP" sz="700" dirty="0">
              <a:solidFill>
                <a:schemeClr val="tx1"/>
              </a:solidFill>
              <a:ea typeface="ＭＳ Ｐゴシック" charset="-128"/>
              <a:cs typeface="Arial" charset="0"/>
            </a:endParaRPr>
          </a:p>
        </p:txBody>
      </p:sp>
      <p:sp>
        <p:nvSpPr>
          <p:cNvPr id="24" name="SD_FLD_BusinessAreaName"/>
          <p:cNvSpPr/>
          <p:nvPr userDrawn="1"/>
        </p:nvSpPr>
        <p:spPr>
          <a:xfrm>
            <a:off x="250825" y="4501596"/>
            <a:ext cx="6445252" cy="216149"/>
          </a:xfrm>
          <a:prstGeom prst="rect">
            <a:avLst/>
          </a:prstGeom>
        </p:spPr>
        <p:txBody>
          <a:bodyPr vert="horz" lIns="0" tIns="0" rIns="0" bIns="0" rtlCol="0" anchor="b" anchorCtr="0">
            <a:noAutofit/>
          </a:bodyPr>
          <a:lstStyle/>
          <a:p>
            <a:pPr lvl="0" indent="0">
              <a:lnSpc>
                <a:spcPct val="114000"/>
              </a:lnSpc>
              <a:spcBef>
                <a:spcPts val="600"/>
              </a:spcBef>
              <a:buClr>
                <a:srgbClr val="3F9C35"/>
              </a:buClr>
              <a:buFont typeface="Wingdings 2" pitchFamily="18" charset="2"/>
              <a:buNone/>
            </a:pPr>
            <a:endParaRPr lang="en-GB" sz="1400" b="1" cap="all" baseline="0" dirty="0">
              <a:solidFill>
                <a:schemeClr val="bg1"/>
              </a:solidFill>
            </a:endParaRPr>
          </a:p>
        </p:txBody>
      </p:sp>
    </p:spTree>
    <p:extLst>
      <p:ext uri="{BB962C8B-B14F-4D97-AF65-F5344CB8AC3E}">
        <p14:creationId xmlns:p14="http://schemas.microsoft.com/office/powerpoint/2010/main" val="33934004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slide with image">
    <p:spTree>
      <p:nvGrpSpPr>
        <p:cNvPr id="1" name=""/>
        <p:cNvGrpSpPr/>
        <p:nvPr/>
      </p:nvGrpSpPr>
      <p:grpSpPr>
        <a:xfrm>
          <a:off x="0" y="0"/>
          <a:ext cx="0" cy="0"/>
          <a:chOff x="0" y="0"/>
          <a:chExt cx="0" cy="0"/>
        </a:xfrm>
      </p:grpSpPr>
      <p:sp>
        <p:nvSpPr>
          <p:cNvPr id="7" name="Rectangle 6"/>
          <p:cNvSpPr/>
          <p:nvPr userDrawn="1"/>
        </p:nvSpPr>
        <p:spPr>
          <a:xfrm>
            <a:off x="0" y="0"/>
            <a:ext cx="9144000" cy="68550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5" name="Rectangle 14"/>
          <p:cNvSpPr/>
          <p:nvPr userDrawn="1"/>
        </p:nvSpPr>
        <p:spPr>
          <a:xfrm>
            <a:off x="1" y="3933056"/>
            <a:ext cx="8893174" cy="2059757"/>
          </a:xfrm>
          <a:prstGeom prst="rect">
            <a:avLst/>
          </a:prstGeom>
          <a:solidFill>
            <a:srgbClr val="009F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8" name="Picture Placeholder 7"/>
          <p:cNvSpPr>
            <a:spLocks noGrp="1"/>
          </p:cNvSpPr>
          <p:nvPr>
            <p:ph type="pic" sz="quarter" idx="15"/>
          </p:nvPr>
        </p:nvSpPr>
        <p:spPr>
          <a:xfrm>
            <a:off x="0" y="1160462"/>
            <a:ext cx="8893174" cy="2756849"/>
          </a:xfrm>
          <a:solidFill>
            <a:schemeClr val="bg2">
              <a:lumMod val="40000"/>
              <a:lumOff val="60000"/>
            </a:schemeClr>
          </a:solidFill>
        </p:spPr>
        <p:txBody>
          <a:bodyPr/>
          <a:lstStyle>
            <a:lvl1pPr marL="0" indent="0" algn="ctr">
              <a:buNone/>
              <a:defRPr b="0"/>
            </a:lvl1pPr>
          </a:lstStyle>
          <a:p>
            <a:r>
              <a:rPr lang="en-US"/>
              <a:t>Click icon to add picture</a:t>
            </a:r>
            <a:endParaRPr lang="en-US" dirty="0"/>
          </a:p>
        </p:txBody>
      </p:sp>
      <p:sp>
        <p:nvSpPr>
          <p:cNvPr id="2" name="Title 1"/>
          <p:cNvSpPr>
            <a:spLocks noGrp="1"/>
          </p:cNvSpPr>
          <p:nvPr>
            <p:ph type="ctrTitle"/>
          </p:nvPr>
        </p:nvSpPr>
        <p:spPr>
          <a:xfrm>
            <a:off x="250825" y="4312347"/>
            <a:ext cx="6445251" cy="666452"/>
          </a:xfrm>
        </p:spPr>
        <p:txBody>
          <a:bodyPr>
            <a:noAutofit/>
          </a:bodyPr>
          <a:lstStyle>
            <a:lvl1pPr>
              <a:lnSpc>
                <a:spcPct val="91000"/>
              </a:lnSpc>
              <a:defRPr sz="2200">
                <a:solidFill>
                  <a:schemeClr val="bg1"/>
                </a:solidFill>
              </a:defRPr>
            </a:lvl1pPr>
          </a:lstStyle>
          <a:p>
            <a:r>
              <a:rPr lang="en-US"/>
              <a:t>Click to edit Master title style</a:t>
            </a:r>
            <a:endParaRPr lang="en-GB" dirty="0"/>
          </a:p>
        </p:txBody>
      </p:sp>
      <p:sp>
        <p:nvSpPr>
          <p:cNvPr id="4" name="Date Placeholder 3"/>
          <p:cNvSpPr>
            <a:spLocks noGrp="1"/>
          </p:cNvSpPr>
          <p:nvPr>
            <p:ph type="dt" sz="half" idx="10"/>
          </p:nvPr>
        </p:nvSpPr>
        <p:spPr/>
        <p:txBody>
          <a:bodyPr/>
          <a:lstStyle>
            <a:lvl1pPr>
              <a:defRPr>
                <a:solidFill>
                  <a:schemeClr val="bg1"/>
                </a:solidFill>
              </a:defRPr>
            </a:lvl1pPr>
          </a:lstStyle>
          <a:p>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5BA07366-CB75-4AA8-9E5B-928B849F427C}" type="slidenum">
              <a:rPr lang="en-GB" smtClean="0"/>
              <a:t>‹#›</a:t>
            </a:fld>
            <a:endParaRPr lang="en-GB" dirty="0"/>
          </a:p>
        </p:txBody>
      </p:sp>
      <p:pic>
        <p:nvPicPr>
          <p:cNvPr id="9" name="Picture 3" descr="U:\DNV\New upgrading projects received September 2013\PPT project assigned September 2013-\work\A4 PPT logos.emf"/>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48412" r="1"/>
          <a:stretch/>
        </p:blipFill>
        <p:spPr bwMode="auto">
          <a:xfrm>
            <a:off x="0" y="260350"/>
            <a:ext cx="8893174" cy="591733"/>
          </a:xfrm>
          <a:prstGeom prst="rect">
            <a:avLst/>
          </a:prstGeom>
          <a:noFill/>
          <a:extLst>
            <a:ext uri="{909E8E84-426E-40DD-AFC4-6F175D3DCCD1}">
              <a14:hiddenFill xmlns:a14="http://schemas.microsoft.com/office/drawing/2010/main">
                <a:solidFill>
                  <a:srgbClr val="FFFFFF"/>
                </a:solidFill>
              </a14:hiddenFill>
            </a:ext>
          </a:extLst>
        </p:spPr>
      </p:pic>
      <p:cxnSp>
        <p:nvCxnSpPr>
          <p:cNvPr id="17" name="Straight Connector 16"/>
          <p:cNvCxnSpPr/>
          <p:nvPr userDrawn="1"/>
        </p:nvCxnSpPr>
        <p:spPr>
          <a:xfrm>
            <a:off x="0" y="3924941"/>
            <a:ext cx="8893175" cy="0"/>
          </a:xfrm>
          <a:prstGeom prst="line">
            <a:avLst/>
          </a:prstGeom>
          <a:ln w="2159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userDrawn="1"/>
        </p:nvCxnSpPr>
        <p:spPr>
          <a:xfrm>
            <a:off x="0" y="6272408"/>
            <a:ext cx="8893175" cy="0"/>
          </a:xfrm>
          <a:prstGeom prst="line">
            <a:avLst/>
          </a:prstGeom>
          <a:ln w="6350">
            <a:solidFill>
              <a:srgbClr val="4D4D4D"/>
            </a:solidFill>
          </a:ln>
        </p:spPr>
        <p:style>
          <a:lnRef idx="1">
            <a:schemeClr val="accent1"/>
          </a:lnRef>
          <a:fillRef idx="0">
            <a:schemeClr val="accent1"/>
          </a:fillRef>
          <a:effectRef idx="0">
            <a:schemeClr val="accent1"/>
          </a:effectRef>
          <a:fontRef idx="minor">
            <a:schemeClr val="tx1"/>
          </a:fontRef>
        </p:style>
      </p:cxnSp>
      <p:sp>
        <p:nvSpPr>
          <p:cNvPr id="20" name="TextBox 19"/>
          <p:cNvSpPr txBox="1"/>
          <p:nvPr userDrawn="1"/>
        </p:nvSpPr>
        <p:spPr>
          <a:xfrm>
            <a:off x="6848475" y="6492748"/>
            <a:ext cx="2045659" cy="138499"/>
          </a:xfrm>
          <a:prstGeom prst="rect">
            <a:avLst/>
          </a:prstGeom>
          <a:noFill/>
        </p:spPr>
        <p:txBody>
          <a:bodyPr wrap="square" lIns="0" tIns="0" rIns="0" bIns="0" rtlCol="0">
            <a:spAutoFit/>
          </a:bodyPr>
          <a:lstStyle/>
          <a:p>
            <a:pPr algn="r"/>
            <a:r>
              <a:rPr lang="en-GB" sz="900" b="1" cap="all" baseline="0" noProof="1">
                <a:solidFill>
                  <a:schemeClr val="accent2"/>
                </a:solidFill>
              </a:rPr>
              <a:t>Safer, smarter, greener</a:t>
            </a:r>
          </a:p>
        </p:txBody>
      </p:sp>
      <p:sp>
        <p:nvSpPr>
          <p:cNvPr id="21" name="TextBox 20"/>
          <p:cNvSpPr txBox="1"/>
          <p:nvPr userDrawn="1"/>
        </p:nvSpPr>
        <p:spPr>
          <a:xfrm>
            <a:off x="491055" y="6517926"/>
            <a:ext cx="732573" cy="107722"/>
          </a:xfrm>
          <a:prstGeom prst="rect">
            <a:avLst/>
          </a:prstGeom>
          <a:noFill/>
        </p:spPr>
        <p:txBody>
          <a:bodyPr wrap="none" lIns="0" tIns="0" rIns="0" bIns="0" rtlCol="0">
            <a:spAutoFit/>
          </a:bodyPr>
          <a:lstStyle/>
          <a:p>
            <a:r>
              <a:rPr lang="en-GB" sz="700" noProof="0" dirty="0">
                <a:solidFill>
                  <a:schemeClr val="tx1"/>
                </a:solidFill>
              </a:rPr>
              <a:t>DNV GL © 2014</a:t>
            </a:r>
          </a:p>
        </p:txBody>
      </p:sp>
      <p:sp>
        <p:nvSpPr>
          <p:cNvPr id="22" name="SD_FLD_Author"/>
          <p:cNvSpPr txBox="1">
            <a:spLocks noChangeArrowheads="1"/>
          </p:cNvSpPr>
          <p:nvPr userDrawn="1"/>
        </p:nvSpPr>
        <p:spPr bwMode="auto">
          <a:xfrm>
            <a:off x="250823" y="5363202"/>
            <a:ext cx="6445252" cy="29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b" anchorCtr="0"/>
          <a:lstStyle/>
          <a:p>
            <a:pPr marL="0" indent="0" algn="l" defTabSz="914400" rtl="0" eaLnBrk="1" latinLnBrk="0" hangingPunct="1">
              <a:lnSpc>
                <a:spcPct val="114000"/>
              </a:lnSpc>
              <a:spcBef>
                <a:spcPts val="600"/>
              </a:spcBef>
              <a:buClr>
                <a:srgbClr val="3F9C35"/>
              </a:buClr>
              <a:buFont typeface="Wingdings 2" pitchFamily="18" charset="2"/>
              <a:buNone/>
            </a:pPr>
            <a:endParaRPr lang="en-GB" altLang="ja-JP" sz="1200" b="1" kern="1200" baseline="0" dirty="0">
              <a:solidFill>
                <a:schemeClr val="tx2"/>
              </a:solidFill>
              <a:latin typeface="+mn-lt"/>
              <a:ea typeface="+mn-ea"/>
              <a:cs typeface="+mn-cs"/>
            </a:endParaRPr>
          </a:p>
        </p:txBody>
      </p:sp>
      <p:sp>
        <p:nvSpPr>
          <p:cNvPr id="23" name="SD_FLD_DocumentDate"/>
          <p:cNvSpPr/>
          <p:nvPr userDrawn="1"/>
        </p:nvSpPr>
        <p:spPr>
          <a:xfrm>
            <a:off x="249520" y="5685609"/>
            <a:ext cx="6446555" cy="307204"/>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marL="0" lvl="0" indent="0" algn="l" defTabSz="914400" rtl="0" eaLnBrk="1" latinLnBrk="0" hangingPunct="1">
              <a:lnSpc>
                <a:spcPct val="114000"/>
              </a:lnSpc>
              <a:spcBef>
                <a:spcPts val="600"/>
              </a:spcBef>
              <a:buClr>
                <a:srgbClr val="3F9C35"/>
              </a:buClr>
              <a:buFont typeface="Wingdings 2" pitchFamily="18" charset="2"/>
              <a:buNone/>
            </a:pPr>
            <a:endParaRPr lang="en-GB" sz="1200" b="0" kern="1200" dirty="0">
              <a:solidFill>
                <a:schemeClr val="tx2"/>
              </a:solidFill>
              <a:latin typeface="+mn-lt"/>
              <a:ea typeface="+mn-ea"/>
              <a:cs typeface="+mn-cs"/>
            </a:endParaRPr>
          </a:p>
        </p:txBody>
      </p:sp>
      <p:sp>
        <p:nvSpPr>
          <p:cNvPr id="24" name="SD_FLD_Confidentiality"/>
          <p:cNvSpPr/>
          <p:nvPr userDrawn="1"/>
        </p:nvSpPr>
        <p:spPr>
          <a:xfrm>
            <a:off x="250822" y="6112089"/>
            <a:ext cx="2845013" cy="160319"/>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marL="0" algn="l" defTabSz="914400" rtl="0" eaLnBrk="1" latinLnBrk="0" hangingPunct="1">
              <a:lnSpc>
                <a:spcPct val="113000"/>
              </a:lnSpc>
              <a:spcBef>
                <a:spcPts val="600"/>
              </a:spcBef>
            </a:pPr>
            <a:endParaRPr lang="en-GB" sz="750" b="1" kern="1200" dirty="0">
              <a:solidFill>
                <a:schemeClr val="tx1"/>
              </a:solidFill>
              <a:latin typeface="+mn-lt"/>
              <a:ea typeface="+mn-ea"/>
              <a:cs typeface="+mn-cs"/>
            </a:endParaRPr>
          </a:p>
        </p:txBody>
      </p:sp>
      <p:sp>
        <p:nvSpPr>
          <p:cNvPr id="25" name="SD_FLD_Draft" hidden="1"/>
          <p:cNvSpPr txBox="1">
            <a:spLocks noChangeArrowheads="1"/>
          </p:cNvSpPr>
          <p:nvPr userDrawn="1"/>
        </p:nvSpPr>
        <p:spPr bwMode="auto">
          <a:xfrm>
            <a:off x="3811588" y="6012000"/>
            <a:ext cx="1511300" cy="2389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t" anchorCtr="0"/>
          <a:lstStyle/>
          <a:p>
            <a:pPr algn="ctr">
              <a:spcBef>
                <a:spcPct val="50000"/>
              </a:spcBef>
            </a:pPr>
            <a:r>
              <a:rPr lang="en-GB" altLang="ja-JP" sz="1600" b="0" cap="all" baseline="0">
                <a:solidFill>
                  <a:srgbClr val="C4262E"/>
                </a:solidFill>
                <a:ea typeface="ＭＳ Ｐゴシック" charset="-128"/>
                <a:cs typeface="Arial" charset="0"/>
              </a:rPr>
              <a:t>Draft</a:t>
            </a:r>
            <a:endParaRPr lang="en-GB" altLang="ja-JP" sz="1600" b="0" cap="all" baseline="0" dirty="0">
              <a:solidFill>
                <a:srgbClr val="C4262E"/>
              </a:solidFill>
              <a:ea typeface="ＭＳ Ｐゴシック" charset="-128"/>
              <a:cs typeface="Arial" charset="0"/>
            </a:endParaRPr>
          </a:p>
        </p:txBody>
      </p:sp>
      <p:sp>
        <p:nvSpPr>
          <p:cNvPr id="26" name="SD_FLD_DocumentNumber"/>
          <p:cNvSpPr txBox="1">
            <a:spLocks noChangeArrowheads="1"/>
          </p:cNvSpPr>
          <p:nvPr userDrawn="1"/>
        </p:nvSpPr>
        <p:spPr bwMode="auto">
          <a:xfrm>
            <a:off x="1691680" y="6517697"/>
            <a:ext cx="2805707" cy="1799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t" anchorCtr="0"/>
          <a:lstStyle/>
          <a:p>
            <a:pPr algn="l">
              <a:spcBef>
                <a:spcPts val="0"/>
              </a:spcBef>
            </a:pPr>
            <a:endParaRPr lang="en-GB" altLang="ja-JP" sz="700" dirty="0">
              <a:solidFill>
                <a:srgbClr val="000000"/>
              </a:solidFill>
              <a:ea typeface="ＭＳ Ｐゴシック" charset="-128"/>
              <a:cs typeface="Arial" charset="0"/>
            </a:endParaRPr>
          </a:p>
        </p:txBody>
      </p:sp>
      <p:sp>
        <p:nvSpPr>
          <p:cNvPr id="28" name="SD_FLD_BusinessAreaName"/>
          <p:cNvSpPr/>
          <p:nvPr userDrawn="1"/>
        </p:nvSpPr>
        <p:spPr>
          <a:xfrm>
            <a:off x="246122" y="4056885"/>
            <a:ext cx="6445252" cy="216149"/>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marL="0" algn="l" defTabSz="914400" rtl="0" eaLnBrk="1" latinLnBrk="0" hangingPunct="1">
              <a:lnSpc>
                <a:spcPct val="113000"/>
              </a:lnSpc>
              <a:spcBef>
                <a:spcPts val="600"/>
              </a:spcBef>
            </a:pPr>
            <a:endParaRPr lang="en-GB" sz="1200" b="1" kern="1200" cap="all" baseline="0" dirty="0">
              <a:solidFill>
                <a:schemeClr val="bg1"/>
              </a:solidFill>
              <a:latin typeface="+mn-lt"/>
              <a:ea typeface="+mn-ea"/>
              <a:cs typeface="+mn-cs"/>
            </a:endParaRPr>
          </a:p>
        </p:txBody>
      </p:sp>
      <p:sp>
        <p:nvSpPr>
          <p:cNvPr id="30" name="Subtitle 2"/>
          <p:cNvSpPr>
            <a:spLocks noGrp="1"/>
          </p:cNvSpPr>
          <p:nvPr>
            <p:ph type="subTitle" idx="1"/>
          </p:nvPr>
        </p:nvSpPr>
        <p:spPr>
          <a:xfrm>
            <a:off x="250825" y="5039166"/>
            <a:ext cx="6445250" cy="324036"/>
          </a:xfrm>
        </p:spPr>
        <p:txBody>
          <a:bodyPr/>
          <a:lstStyle>
            <a:lvl1pPr marL="0" indent="0" algn="l" defTabSz="914400" rtl="0" eaLnBrk="1" latinLnBrk="0" hangingPunct="1">
              <a:buNone/>
              <a:defRPr lang="en-US" sz="1600" b="1" kern="1200" dirty="0">
                <a:solidFill>
                  <a:schemeClr val="bg1"/>
                </a:solidFill>
                <a:latin typeface="+mn-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dirty="0"/>
          </a:p>
        </p:txBody>
      </p:sp>
    </p:spTree>
    <p:extLst>
      <p:ext uri="{BB962C8B-B14F-4D97-AF65-F5344CB8AC3E}">
        <p14:creationId xmlns:p14="http://schemas.microsoft.com/office/powerpoint/2010/main" val="12506914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hapter slide">
    <p:spTree>
      <p:nvGrpSpPr>
        <p:cNvPr id="1" name=""/>
        <p:cNvGrpSpPr/>
        <p:nvPr/>
      </p:nvGrpSpPr>
      <p:grpSpPr>
        <a:xfrm>
          <a:off x="0" y="0"/>
          <a:ext cx="0" cy="0"/>
          <a:chOff x="0" y="0"/>
          <a:chExt cx="0" cy="0"/>
        </a:xfrm>
      </p:grpSpPr>
      <p:sp>
        <p:nvSpPr>
          <p:cNvPr id="7" name="Rectangle 6"/>
          <p:cNvSpPr/>
          <p:nvPr userDrawn="1"/>
        </p:nvSpPr>
        <p:spPr>
          <a:xfrm>
            <a:off x="1" y="260351"/>
            <a:ext cx="8893174" cy="573246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 name="Title 1"/>
          <p:cNvSpPr>
            <a:spLocks noGrp="1"/>
          </p:cNvSpPr>
          <p:nvPr>
            <p:ph type="title"/>
          </p:nvPr>
        </p:nvSpPr>
        <p:spPr>
          <a:xfrm>
            <a:off x="250825" y="1268761"/>
            <a:ext cx="6445250" cy="1298228"/>
          </a:xfrm>
        </p:spPr>
        <p:txBody>
          <a:bodyPr anchor="t">
            <a:noAutofit/>
          </a:bodyPr>
          <a:lstStyle>
            <a:lvl1pPr algn="l">
              <a:defRPr sz="2400" b="1" cap="none" baseline="0">
                <a:solidFill>
                  <a:schemeClr val="bg1"/>
                </a:solidFill>
              </a:defRPr>
            </a:lvl1pPr>
          </a:lstStyle>
          <a:p>
            <a:r>
              <a:rPr lang="en-US"/>
              <a:t>Click to edit Master title style</a:t>
            </a:r>
            <a:endParaRPr lang="en-GB" dirty="0"/>
          </a:p>
        </p:txBody>
      </p:sp>
      <p:sp>
        <p:nvSpPr>
          <p:cNvPr id="4" name="Date Placeholder 3"/>
          <p:cNvSpPr>
            <a:spLocks noGrp="1"/>
          </p:cNvSpPr>
          <p:nvPr>
            <p:ph type="dt" sz="half" idx="10"/>
          </p:nvPr>
        </p:nvSpPr>
        <p:spPr/>
        <p:txBody>
          <a:bodyPr/>
          <a:lstStyle/>
          <a:p>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5BA07366-CB75-4AA8-9E5B-928B849F427C}" type="slidenum">
              <a:rPr lang="en-GB" smtClean="0"/>
              <a:t>‹#›</a:t>
            </a:fld>
            <a:endParaRPr lang="en-GB" dirty="0"/>
          </a:p>
        </p:txBody>
      </p:sp>
      <p:sp>
        <p:nvSpPr>
          <p:cNvPr id="11" name="Rectangle 10"/>
          <p:cNvSpPr/>
          <p:nvPr userDrawn="1"/>
        </p:nvSpPr>
        <p:spPr>
          <a:xfrm>
            <a:off x="0" y="5907600"/>
            <a:ext cx="8892000" cy="2159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extLst>
      <p:ext uri="{BB962C8B-B14F-4D97-AF65-F5344CB8AC3E}">
        <p14:creationId xmlns:p14="http://schemas.microsoft.com/office/powerpoint/2010/main" val="20929000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hapter slide with image">
    <p:spTree>
      <p:nvGrpSpPr>
        <p:cNvPr id="1" name=""/>
        <p:cNvGrpSpPr/>
        <p:nvPr/>
      </p:nvGrpSpPr>
      <p:grpSpPr>
        <a:xfrm>
          <a:off x="0" y="0"/>
          <a:ext cx="0" cy="0"/>
          <a:chOff x="0" y="0"/>
          <a:chExt cx="0" cy="0"/>
        </a:xfrm>
      </p:grpSpPr>
      <p:sp>
        <p:nvSpPr>
          <p:cNvPr id="9" name="Picture Placeholder 8"/>
          <p:cNvSpPr>
            <a:spLocks noGrp="1"/>
          </p:cNvSpPr>
          <p:nvPr>
            <p:ph type="pic" sz="quarter" idx="13"/>
          </p:nvPr>
        </p:nvSpPr>
        <p:spPr>
          <a:xfrm>
            <a:off x="0" y="260351"/>
            <a:ext cx="8892000" cy="5732462"/>
          </a:xfrm>
          <a:solidFill>
            <a:schemeClr val="bg2">
              <a:lumMod val="40000"/>
              <a:lumOff val="60000"/>
            </a:schemeClr>
          </a:solidFill>
        </p:spPr>
        <p:txBody>
          <a:bodyPr/>
          <a:lstStyle>
            <a:lvl1pPr marL="0" indent="0" algn="ctr">
              <a:buNone/>
              <a:defRPr b="0"/>
            </a:lvl1pPr>
          </a:lstStyle>
          <a:p>
            <a:r>
              <a:rPr lang="en-US"/>
              <a:t>Click icon to add picture</a:t>
            </a:r>
            <a:endParaRPr lang="en-US" dirty="0"/>
          </a:p>
        </p:txBody>
      </p:sp>
      <p:sp>
        <p:nvSpPr>
          <p:cNvPr id="2" name="Title 1"/>
          <p:cNvSpPr>
            <a:spLocks noGrp="1"/>
          </p:cNvSpPr>
          <p:nvPr>
            <p:ph type="title"/>
          </p:nvPr>
        </p:nvSpPr>
        <p:spPr>
          <a:xfrm>
            <a:off x="250825" y="1268761"/>
            <a:ext cx="6445250" cy="1298228"/>
          </a:xfrm>
        </p:spPr>
        <p:txBody>
          <a:bodyPr anchor="t">
            <a:noAutofit/>
          </a:bodyPr>
          <a:lstStyle>
            <a:lvl1pPr algn="l">
              <a:defRPr sz="2400" b="1" cap="none" baseline="0">
                <a:solidFill>
                  <a:schemeClr val="bg1"/>
                </a:solidFill>
              </a:defRPr>
            </a:lvl1pPr>
          </a:lstStyle>
          <a:p>
            <a:r>
              <a:rPr lang="en-US"/>
              <a:t>Click to edit Master title style</a:t>
            </a:r>
            <a:endParaRPr lang="en-GB" dirty="0"/>
          </a:p>
        </p:txBody>
      </p:sp>
      <p:sp>
        <p:nvSpPr>
          <p:cNvPr id="4" name="Date Placeholder 3"/>
          <p:cNvSpPr>
            <a:spLocks noGrp="1"/>
          </p:cNvSpPr>
          <p:nvPr>
            <p:ph type="dt" sz="half" idx="10"/>
          </p:nvPr>
        </p:nvSpPr>
        <p:spPr/>
        <p:txBody>
          <a:bodyPr/>
          <a:lstStyle/>
          <a:p>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5BA07366-CB75-4AA8-9E5B-928B849F427C}" type="slidenum">
              <a:rPr lang="en-GB" smtClean="0"/>
              <a:t>‹#›</a:t>
            </a:fld>
            <a:endParaRPr lang="en-GB" dirty="0"/>
          </a:p>
        </p:txBody>
      </p:sp>
      <p:sp>
        <p:nvSpPr>
          <p:cNvPr id="12" name="Table Placeholder 11"/>
          <p:cNvSpPr>
            <a:spLocks noGrp="1"/>
          </p:cNvSpPr>
          <p:nvPr>
            <p:ph type="tbl" sz="quarter" idx="14"/>
          </p:nvPr>
        </p:nvSpPr>
        <p:spPr>
          <a:xfrm>
            <a:off x="0" y="5907170"/>
            <a:ext cx="8892000" cy="21590"/>
          </a:xfrm>
          <a:solidFill>
            <a:schemeClr val="bg1"/>
          </a:solidFill>
        </p:spPr>
        <p:txBody>
          <a:bodyPr>
            <a:normAutofit/>
          </a:bodyPr>
          <a:lstStyle>
            <a:lvl1pPr>
              <a:defRPr sz="100">
                <a:solidFill>
                  <a:schemeClr val="bg1"/>
                </a:solidFill>
              </a:defRPr>
            </a:lvl1pPr>
          </a:lstStyle>
          <a:p>
            <a:r>
              <a:rPr lang="en-US"/>
              <a:t>Click icon to add table</a:t>
            </a:r>
            <a:endParaRPr lang="en-US" dirty="0"/>
          </a:p>
        </p:txBody>
      </p:sp>
    </p:spTree>
    <p:extLst>
      <p:ext uri="{BB962C8B-B14F-4D97-AF65-F5344CB8AC3E}">
        <p14:creationId xmlns:p14="http://schemas.microsoft.com/office/powerpoint/2010/main" val="24439818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dirty="0"/>
          </a:p>
        </p:txBody>
      </p:sp>
      <p:sp>
        <p:nvSpPr>
          <p:cNvPr id="3" name="Content Placeholder 2"/>
          <p:cNvSpPr>
            <a:spLocks noGrp="1"/>
          </p:cNvSpPr>
          <p:nvPr>
            <p:ph sz="half" idx="1"/>
          </p:nvPr>
        </p:nvSpPr>
        <p:spPr>
          <a:xfrm>
            <a:off x="250824" y="1268414"/>
            <a:ext cx="4243389" cy="4724400"/>
          </a:xfrm>
        </p:spPr>
        <p:txBody>
          <a:bodyPr>
            <a:noAutofit/>
          </a:bodyPr>
          <a:lstStyle>
            <a:lvl1pPr>
              <a:defRPr sz="1600"/>
            </a:lvl1pPr>
            <a:lvl2pPr>
              <a:defRPr sz="1600"/>
            </a:lvl2pPr>
            <a:lvl3pPr>
              <a:defRPr sz="1600"/>
            </a:lvl3pPr>
            <a:lvl4pPr>
              <a:defRPr sz="1600"/>
            </a:lvl4pPr>
            <a:lvl5pPr>
              <a:defRPr sz="16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4" name="Content Placeholder 3"/>
          <p:cNvSpPr>
            <a:spLocks noGrp="1"/>
          </p:cNvSpPr>
          <p:nvPr>
            <p:ph sz="half" idx="2"/>
          </p:nvPr>
        </p:nvSpPr>
        <p:spPr>
          <a:xfrm>
            <a:off x="4649787" y="1268414"/>
            <a:ext cx="4243387" cy="4724400"/>
          </a:xfrm>
        </p:spPr>
        <p:txBody>
          <a:bodyPr>
            <a:noAutofit/>
          </a:bodyPr>
          <a:lstStyle>
            <a:lvl1pPr>
              <a:defRPr sz="1600"/>
            </a:lvl1pPr>
            <a:lvl2pPr>
              <a:defRPr sz="1600"/>
            </a:lvl2pPr>
            <a:lvl3pPr>
              <a:defRPr sz="1600"/>
            </a:lvl3pPr>
            <a:lvl4pPr>
              <a:defRPr sz="1600"/>
            </a:lvl4pPr>
            <a:lvl5pPr>
              <a:defRPr sz="16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5" name="Date Placeholder 4"/>
          <p:cNvSpPr>
            <a:spLocks noGrp="1"/>
          </p:cNvSpPr>
          <p:nvPr>
            <p:ph type="dt" sz="half" idx="10"/>
          </p:nvPr>
        </p:nvSpPr>
        <p:spPr/>
        <p:txBody>
          <a:bodyPr/>
          <a:lstStyle/>
          <a:p>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5BA07366-CB75-4AA8-9E5B-928B849F427C}" type="slidenum">
              <a:rPr lang="en-GB" smtClean="0"/>
              <a:t>‹#›</a:t>
            </a:fld>
            <a:endParaRPr lang="en-GB" dirty="0"/>
          </a:p>
        </p:txBody>
      </p:sp>
    </p:spTree>
    <p:extLst>
      <p:ext uri="{BB962C8B-B14F-4D97-AF65-F5344CB8AC3E}">
        <p14:creationId xmlns:p14="http://schemas.microsoft.com/office/powerpoint/2010/main" val="42380756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TxTwoObj" preserve="1">
  <p:cSld name="Two content with subheade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GB" dirty="0"/>
          </a:p>
        </p:txBody>
      </p:sp>
      <p:sp>
        <p:nvSpPr>
          <p:cNvPr id="3" name="Text Placeholder 2"/>
          <p:cNvSpPr>
            <a:spLocks noGrp="1"/>
          </p:cNvSpPr>
          <p:nvPr>
            <p:ph type="body" idx="1"/>
          </p:nvPr>
        </p:nvSpPr>
        <p:spPr>
          <a:xfrm>
            <a:off x="250824" y="972000"/>
            <a:ext cx="4243389" cy="572400"/>
          </a:xfrm>
        </p:spPr>
        <p:txBody>
          <a:bodyPr anchor="b">
            <a:noAutofit/>
          </a:bodyPr>
          <a:lstStyle>
            <a:lvl1pPr marL="0" indent="0">
              <a:buNone/>
              <a:defRPr sz="16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250826" y="1620000"/>
            <a:ext cx="4243387" cy="4372813"/>
          </a:xfrm>
        </p:spPr>
        <p:txBody>
          <a:bodyPr>
            <a:noAutofit/>
          </a:bodyPr>
          <a:lstStyle>
            <a:lvl1pPr>
              <a:defRPr sz="1600" b="0"/>
            </a:lvl1pPr>
            <a:lvl2pPr>
              <a:defRPr sz="16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5" name="Text Placeholder 4"/>
          <p:cNvSpPr>
            <a:spLocks noGrp="1"/>
          </p:cNvSpPr>
          <p:nvPr>
            <p:ph type="body" sz="quarter" idx="3"/>
          </p:nvPr>
        </p:nvSpPr>
        <p:spPr>
          <a:xfrm>
            <a:off x="4649788" y="970248"/>
            <a:ext cx="4242692" cy="572312"/>
          </a:xfrm>
        </p:spPr>
        <p:txBody>
          <a:bodyPr anchor="b">
            <a:noAutofit/>
          </a:bodyPr>
          <a:lstStyle>
            <a:lvl1pPr marL="0" indent="0">
              <a:buNone/>
              <a:defRPr sz="16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9787" y="1618861"/>
            <a:ext cx="4242693" cy="4373952"/>
          </a:xfrm>
        </p:spPr>
        <p:txBody>
          <a:bodyPr>
            <a:noAutofit/>
          </a:bodyPr>
          <a:lstStyle>
            <a:lvl1pPr>
              <a:defRPr sz="1600" b="0"/>
            </a:lvl1pPr>
            <a:lvl2pPr>
              <a:defRPr sz="16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7" name="Date Placeholder 6"/>
          <p:cNvSpPr>
            <a:spLocks noGrp="1"/>
          </p:cNvSpPr>
          <p:nvPr>
            <p:ph type="dt" sz="half" idx="10"/>
          </p:nvPr>
        </p:nvSpPr>
        <p:spPr/>
        <p:txBody>
          <a:bodyPr/>
          <a:lstStyle/>
          <a:p>
            <a:endParaRPr lang="en-GB" dirty="0"/>
          </a:p>
        </p:txBody>
      </p:sp>
      <p:sp>
        <p:nvSpPr>
          <p:cNvPr id="8" name="Footer Placeholder 7"/>
          <p:cNvSpPr>
            <a:spLocks noGrp="1"/>
          </p:cNvSpPr>
          <p:nvPr>
            <p:ph type="ftr" sz="quarter" idx="11"/>
          </p:nvPr>
        </p:nvSpPr>
        <p:spPr/>
        <p:txBody>
          <a:bodyPr/>
          <a:lstStyle/>
          <a:p>
            <a:endParaRPr lang="en-GB" dirty="0"/>
          </a:p>
        </p:txBody>
      </p:sp>
      <p:sp>
        <p:nvSpPr>
          <p:cNvPr id="9" name="Slide Number Placeholder 8"/>
          <p:cNvSpPr>
            <a:spLocks noGrp="1"/>
          </p:cNvSpPr>
          <p:nvPr>
            <p:ph type="sldNum" sz="quarter" idx="12"/>
          </p:nvPr>
        </p:nvSpPr>
        <p:spPr/>
        <p:txBody>
          <a:bodyPr/>
          <a:lstStyle/>
          <a:p>
            <a:fld id="{5BA07366-CB75-4AA8-9E5B-928B849F427C}" type="slidenum">
              <a:rPr lang="en-GB" smtClean="0"/>
              <a:t>‹#›</a:t>
            </a:fld>
            <a:endParaRPr lang="en-GB" dirty="0"/>
          </a:p>
        </p:txBody>
      </p:sp>
    </p:spTree>
    <p:extLst>
      <p:ext uri="{BB962C8B-B14F-4D97-AF65-F5344CB8AC3E}">
        <p14:creationId xmlns:p14="http://schemas.microsoft.com/office/powerpoint/2010/main" val="28011361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One column and imag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dirty="0"/>
          </a:p>
        </p:txBody>
      </p:sp>
      <p:sp>
        <p:nvSpPr>
          <p:cNvPr id="3" name="Content Placeholder 2"/>
          <p:cNvSpPr>
            <a:spLocks noGrp="1"/>
          </p:cNvSpPr>
          <p:nvPr>
            <p:ph sz="half" idx="1"/>
          </p:nvPr>
        </p:nvSpPr>
        <p:spPr>
          <a:xfrm>
            <a:off x="250824" y="1270800"/>
            <a:ext cx="4244976" cy="4722013"/>
          </a:xfrm>
        </p:spPr>
        <p:txBody>
          <a:bodyPr>
            <a:noAutofit/>
          </a:bodyPr>
          <a:lstStyle>
            <a:lvl1pPr>
              <a:defRPr sz="1600"/>
            </a:lvl1pPr>
            <a:lvl2pPr>
              <a:defRPr sz="1600"/>
            </a:lvl2pPr>
            <a:lvl3pPr>
              <a:defRPr sz="1600"/>
            </a:lvl3pPr>
            <a:lvl4pPr>
              <a:defRPr sz="1600"/>
            </a:lvl4pPr>
            <a:lvl5pPr>
              <a:defRPr sz="16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5" name="Date Placeholder 4"/>
          <p:cNvSpPr>
            <a:spLocks noGrp="1"/>
          </p:cNvSpPr>
          <p:nvPr>
            <p:ph type="dt" sz="half" idx="10"/>
          </p:nvPr>
        </p:nvSpPr>
        <p:spPr/>
        <p:txBody>
          <a:bodyPr/>
          <a:lstStyle/>
          <a:p>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5BA07366-CB75-4AA8-9E5B-928B849F427C}" type="slidenum">
              <a:rPr lang="en-GB" smtClean="0"/>
              <a:t>‹#›</a:t>
            </a:fld>
            <a:endParaRPr lang="en-GB" dirty="0"/>
          </a:p>
        </p:txBody>
      </p:sp>
      <p:sp>
        <p:nvSpPr>
          <p:cNvPr id="10" name="Picture Placeholder 9"/>
          <p:cNvSpPr>
            <a:spLocks noGrp="1"/>
          </p:cNvSpPr>
          <p:nvPr>
            <p:ph type="pic" sz="quarter" idx="13"/>
          </p:nvPr>
        </p:nvSpPr>
        <p:spPr>
          <a:xfrm>
            <a:off x="4649788" y="1268413"/>
            <a:ext cx="4242692" cy="4724400"/>
          </a:xfrm>
          <a:solidFill>
            <a:schemeClr val="bg2">
              <a:lumMod val="40000"/>
              <a:lumOff val="60000"/>
            </a:schemeClr>
          </a:solidFill>
        </p:spPr>
        <p:txBody>
          <a:bodyPr/>
          <a:lstStyle>
            <a:lvl1pPr marL="0" indent="0" algn="ctr">
              <a:buNone/>
              <a:defRPr b="0"/>
            </a:lvl1pPr>
          </a:lstStyle>
          <a:p>
            <a:r>
              <a:rPr lang="en-US"/>
              <a:t>Click icon to add picture</a:t>
            </a:r>
            <a:endParaRPr lang="en-US" dirty="0"/>
          </a:p>
        </p:txBody>
      </p:sp>
    </p:spTree>
    <p:extLst>
      <p:ext uri="{BB962C8B-B14F-4D97-AF65-F5344CB8AC3E}">
        <p14:creationId xmlns:p14="http://schemas.microsoft.com/office/powerpoint/2010/main" val="411849562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Image and capti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dirty="0"/>
          </a:p>
        </p:txBody>
      </p:sp>
      <p:sp>
        <p:nvSpPr>
          <p:cNvPr id="3" name="Date Placeholder 2"/>
          <p:cNvSpPr>
            <a:spLocks noGrp="1"/>
          </p:cNvSpPr>
          <p:nvPr>
            <p:ph type="dt" sz="half" idx="10"/>
          </p:nvPr>
        </p:nvSpPr>
        <p:spPr/>
        <p:txBody>
          <a:bodyPr/>
          <a:lstStyle/>
          <a:p>
            <a:endParaRPr lang="en-GB" noProof="0" dirty="0"/>
          </a:p>
        </p:txBody>
      </p:sp>
      <p:sp>
        <p:nvSpPr>
          <p:cNvPr id="4" name="Footer Placeholder 3"/>
          <p:cNvSpPr>
            <a:spLocks noGrp="1"/>
          </p:cNvSpPr>
          <p:nvPr>
            <p:ph type="ftr" sz="quarter" idx="11"/>
          </p:nvPr>
        </p:nvSpPr>
        <p:spPr/>
        <p:txBody>
          <a:bodyPr/>
          <a:lstStyle/>
          <a:p>
            <a:endParaRPr lang="en-GB" noProof="0" dirty="0"/>
          </a:p>
        </p:txBody>
      </p:sp>
      <p:sp>
        <p:nvSpPr>
          <p:cNvPr id="5" name="Slide Number Placeholder 4"/>
          <p:cNvSpPr>
            <a:spLocks noGrp="1"/>
          </p:cNvSpPr>
          <p:nvPr>
            <p:ph type="sldNum" sz="quarter" idx="12"/>
          </p:nvPr>
        </p:nvSpPr>
        <p:spPr/>
        <p:txBody>
          <a:bodyPr/>
          <a:lstStyle/>
          <a:p>
            <a:fld id="{5BA07366-CB75-4AA8-9E5B-928B849F427C}" type="slidenum">
              <a:rPr lang="en-GB" noProof="0" smtClean="0"/>
              <a:pPr/>
              <a:t>‹#›</a:t>
            </a:fld>
            <a:endParaRPr lang="en-GB" noProof="0" dirty="0"/>
          </a:p>
        </p:txBody>
      </p:sp>
      <p:sp>
        <p:nvSpPr>
          <p:cNvPr id="10" name="Text Placeholder 9"/>
          <p:cNvSpPr>
            <a:spLocks noGrp="1"/>
          </p:cNvSpPr>
          <p:nvPr>
            <p:ph type="body" sz="quarter" idx="14"/>
          </p:nvPr>
        </p:nvSpPr>
        <p:spPr>
          <a:xfrm>
            <a:off x="247948" y="5678682"/>
            <a:ext cx="8644531" cy="337924"/>
          </a:xfrm>
        </p:spPr>
        <p:txBody>
          <a:bodyPr>
            <a:noAutofit/>
          </a:bodyPr>
          <a:lstStyle>
            <a:lvl1pPr marL="0" indent="0">
              <a:lnSpc>
                <a:spcPct val="100000"/>
              </a:lnSpc>
              <a:spcBef>
                <a:spcPts val="0"/>
              </a:spcBef>
              <a:buNone/>
              <a:defRPr sz="1100" b="1"/>
            </a:lvl1pPr>
          </a:lstStyle>
          <a:p>
            <a:pPr lvl="0"/>
            <a:r>
              <a:rPr lang="en-US"/>
              <a:t>Click to edit Master text styles</a:t>
            </a:r>
          </a:p>
        </p:txBody>
      </p:sp>
      <p:sp>
        <p:nvSpPr>
          <p:cNvPr id="12" name="Picture Placeholder 8"/>
          <p:cNvSpPr>
            <a:spLocks noGrp="1"/>
          </p:cNvSpPr>
          <p:nvPr>
            <p:ph type="pic" sz="quarter" idx="13"/>
          </p:nvPr>
        </p:nvSpPr>
        <p:spPr>
          <a:xfrm>
            <a:off x="0" y="943199"/>
            <a:ext cx="8892000" cy="4679931"/>
          </a:xfrm>
          <a:solidFill>
            <a:schemeClr val="bg2">
              <a:lumMod val="40000"/>
              <a:lumOff val="60000"/>
            </a:schemeClr>
          </a:solidFill>
        </p:spPr>
        <p:txBody>
          <a:bodyPr/>
          <a:lstStyle>
            <a:lvl1pPr marL="0" indent="0" algn="ctr">
              <a:buNone/>
              <a:defRPr b="0"/>
            </a:lvl1pPr>
          </a:lstStyle>
          <a:p>
            <a:r>
              <a:rPr lang="en-US"/>
              <a:t>Click icon to add picture</a:t>
            </a:r>
            <a:endParaRPr lang="en-US" dirty="0"/>
          </a:p>
        </p:txBody>
      </p:sp>
      <p:sp>
        <p:nvSpPr>
          <p:cNvPr id="13" name="Table Placeholder 11"/>
          <p:cNvSpPr>
            <a:spLocks noGrp="1"/>
          </p:cNvSpPr>
          <p:nvPr>
            <p:ph type="tbl" sz="quarter" idx="15"/>
          </p:nvPr>
        </p:nvSpPr>
        <p:spPr>
          <a:xfrm>
            <a:off x="0" y="5537488"/>
            <a:ext cx="8892000" cy="21590"/>
          </a:xfrm>
          <a:solidFill>
            <a:schemeClr val="bg1"/>
          </a:solidFill>
        </p:spPr>
        <p:txBody>
          <a:bodyPr>
            <a:normAutofit/>
          </a:bodyPr>
          <a:lstStyle>
            <a:lvl1pPr>
              <a:defRPr sz="100">
                <a:solidFill>
                  <a:schemeClr val="bg1"/>
                </a:solidFill>
              </a:defRPr>
            </a:lvl1pPr>
          </a:lstStyle>
          <a:p>
            <a:r>
              <a:rPr lang="en-US"/>
              <a:t>Click icon to add table</a:t>
            </a:r>
            <a:endParaRPr lang="en-US" dirty="0"/>
          </a:p>
        </p:txBody>
      </p:sp>
    </p:spTree>
    <p:extLst>
      <p:ext uri="{BB962C8B-B14F-4D97-AF65-F5344CB8AC3E}">
        <p14:creationId xmlns:p14="http://schemas.microsoft.com/office/powerpoint/2010/main" val="330934251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dirty="0"/>
          </a:p>
        </p:txBody>
      </p:sp>
      <p:sp>
        <p:nvSpPr>
          <p:cNvPr id="3" name="Date Placeholder 2"/>
          <p:cNvSpPr>
            <a:spLocks noGrp="1"/>
          </p:cNvSpPr>
          <p:nvPr>
            <p:ph type="dt" sz="half" idx="10"/>
          </p:nvPr>
        </p:nvSpPr>
        <p:spPr/>
        <p:txBody>
          <a:bodyPr/>
          <a:lstStyle/>
          <a:p>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5BA07366-CB75-4AA8-9E5B-928B849F427C}" type="slidenum">
              <a:rPr lang="en-GB" smtClean="0"/>
              <a:t>‹#›</a:t>
            </a:fld>
            <a:endParaRPr lang="en-GB" dirty="0"/>
          </a:p>
        </p:txBody>
      </p:sp>
    </p:spTree>
    <p:extLst>
      <p:ext uri="{BB962C8B-B14F-4D97-AF65-F5344CB8AC3E}">
        <p14:creationId xmlns:p14="http://schemas.microsoft.com/office/powerpoint/2010/main" val="18457151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Rectangle 4"/>
          <p:cNvSpPr/>
          <p:nvPr userDrawn="1"/>
        </p:nvSpPr>
        <p:spPr>
          <a:xfrm>
            <a:off x="0" y="0"/>
            <a:ext cx="9144000" cy="68550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 name="Date Placeholder 1"/>
          <p:cNvSpPr>
            <a:spLocks noGrp="1"/>
          </p:cNvSpPr>
          <p:nvPr>
            <p:ph type="dt" sz="half" idx="10"/>
          </p:nvPr>
        </p:nvSpPr>
        <p:spPr/>
        <p:txBody>
          <a:bodyPr/>
          <a:lstStyle>
            <a:lvl1pPr>
              <a:defRPr>
                <a:solidFill>
                  <a:schemeClr val="bg1"/>
                </a:solidFill>
              </a:defRPr>
            </a:lvl1pPr>
          </a:lstStyle>
          <a:p>
            <a:endParaRPr lang="en-GB" dirty="0"/>
          </a:p>
        </p:txBody>
      </p:sp>
      <p:sp>
        <p:nvSpPr>
          <p:cNvPr id="3" name="Footer Placeholder 2"/>
          <p:cNvSpPr>
            <a:spLocks noGrp="1"/>
          </p:cNvSpPr>
          <p:nvPr>
            <p:ph type="ftr" sz="quarter" idx="11"/>
          </p:nvPr>
        </p:nvSpPr>
        <p:spPr>
          <a:xfrm>
            <a:off x="4497388" y="6537522"/>
            <a:ext cx="4246563" cy="160319"/>
          </a:xfrm>
        </p:spPr>
        <p:txBody>
          <a:bodyPr/>
          <a:lstStyle>
            <a:lvl1pPr>
              <a:defRPr>
                <a:solidFill>
                  <a:schemeClr val="bg1"/>
                </a:solidFill>
              </a:defRPr>
            </a:lvl1pPr>
          </a:lstStyle>
          <a:p>
            <a:endParaRPr lang="en-GB" dirty="0"/>
          </a:p>
        </p:txBody>
      </p:sp>
      <p:sp>
        <p:nvSpPr>
          <p:cNvPr id="4" name="Slide Number Placeholder 3"/>
          <p:cNvSpPr>
            <a:spLocks noGrp="1"/>
          </p:cNvSpPr>
          <p:nvPr>
            <p:ph type="sldNum" sz="quarter" idx="12"/>
          </p:nvPr>
        </p:nvSpPr>
        <p:spPr/>
        <p:txBody>
          <a:bodyPr/>
          <a:lstStyle/>
          <a:p>
            <a:fld id="{5BA07366-CB75-4AA8-9E5B-928B849F427C}" type="slidenum">
              <a:rPr lang="en-GB" smtClean="0"/>
              <a:t>‹#›</a:t>
            </a:fld>
            <a:endParaRPr lang="en-GB" dirty="0"/>
          </a:p>
        </p:txBody>
      </p:sp>
      <p:sp>
        <p:nvSpPr>
          <p:cNvPr id="6" name="SD_FLD_DocumentDate"/>
          <p:cNvSpPr txBox="1">
            <a:spLocks noChangeArrowheads="1"/>
          </p:cNvSpPr>
          <p:nvPr userDrawn="1"/>
        </p:nvSpPr>
        <p:spPr bwMode="auto">
          <a:xfrm>
            <a:off x="1692000" y="6519600"/>
            <a:ext cx="2805388" cy="18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t" anchorCtr="0"/>
          <a:lstStyle/>
          <a:p>
            <a:pPr>
              <a:spcBef>
                <a:spcPct val="50000"/>
              </a:spcBef>
            </a:pPr>
            <a:endParaRPr lang="en-GB" altLang="ja-JP" sz="700" dirty="0">
              <a:solidFill>
                <a:schemeClr val="tx1"/>
              </a:solidFill>
              <a:ea typeface="ＭＳ Ｐゴシック" charset="-128"/>
              <a:cs typeface="Arial" charset="0"/>
            </a:endParaRPr>
          </a:p>
        </p:txBody>
      </p:sp>
      <p:sp>
        <p:nvSpPr>
          <p:cNvPr id="7" name="SD_FLD_Draft" hidden="1"/>
          <p:cNvSpPr txBox="1">
            <a:spLocks noChangeArrowheads="1"/>
          </p:cNvSpPr>
          <p:nvPr userDrawn="1"/>
        </p:nvSpPr>
        <p:spPr bwMode="auto">
          <a:xfrm>
            <a:off x="3811588" y="6012000"/>
            <a:ext cx="1511300" cy="2389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t" anchorCtr="0"/>
          <a:lstStyle/>
          <a:p>
            <a:pPr algn="ctr">
              <a:spcBef>
                <a:spcPct val="50000"/>
              </a:spcBef>
            </a:pPr>
            <a:r>
              <a:rPr lang="en-GB" altLang="ja-JP" sz="1600" b="0" cap="all" baseline="0">
                <a:solidFill>
                  <a:srgbClr val="C4262E"/>
                </a:solidFill>
                <a:ea typeface="ＭＳ Ｐゴシック" charset="-128"/>
                <a:cs typeface="Arial" charset="0"/>
              </a:rPr>
              <a:t>Draft</a:t>
            </a:r>
            <a:endParaRPr lang="en-GB" altLang="ja-JP" sz="1600" b="0" cap="all" baseline="0" dirty="0">
              <a:solidFill>
                <a:srgbClr val="C4262E"/>
              </a:solidFill>
              <a:ea typeface="ＭＳ Ｐゴシック" charset="-128"/>
              <a:cs typeface="Arial" charset="0"/>
            </a:endParaRPr>
          </a:p>
        </p:txBody>
      </p:sp>
      <p:sp>
        <p:nvSpPr>
          <p:cNvPr id="8" name="SD_FLD_Confidentiality"/>
          <p:cNvSpPr/>
          <p:nvPr userDrawn="1"/>
        </p:nvSpPr>
        <p:spPr>
          <a:xfrm>
            <a:off x="250822" y="6112089"/>
            <a:ext cx="2845013" cy="160319"/>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marL="0" algn="l" defTabSz="914400" rtl="0" eaLnBrk="1" latinLnBrk="0" hangingPunct="1">
              <a:lnSpc>
                <a:spcPct val="113000"/>
              </a:lnSpc>
              <a:spcBef>
                <a:spcPts val="600"/>
              </a:spcBef>
            </a:pPr>
            <a:endParaRPr lang="en-GB" sz="750" b="1" kern="1200" dirty="0">
              <a:solidFill>
                <a:schemeClr val="tx1"/>
              </a:solidFill>
              <a:latin typeface="+mn-lt"/>
              <a:ea typeface="+mn-ea"/>
              <a:cs typeface="+mn-cs"/>
            </a:endParaRPr>
          </a:p>
        </p:txBody>
      </p:sp>
    </p:spTree>
    <p:extLst>
      <p:ext uri="{BB962C8B-B14F-4D97-AF65-F5344CB8AC3E}">
        <p14:creationId xmlns:p14="http://schemas.microsoft.com/office/powerpoint/2010/main" val="306991459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End slide">
    <p:spTree>
      <p:nvGrpSpPr>
        <p:cNvPr id="1" name=""/>
        <p:cNvGrpSpPr/>
        <p:nvPr/>
      </p:nvGrpSpPr>
      <p:grpSpPr>
        <a:xfrm>
          <a:off x="0" y="0"/>
          <a:ext cx="0" cy="0"/>
          <a:chOff x="0" y="0"/>
          <a:chExt cx="0" cy="0"/>
        </a:xfrm>
      </p:grpSpPr>
      <p:sp>
        <p:nvSpPr>
          <p:cNvPr id="6" name="Rectangle 5"/>
          <p:cNvSpPr/>
          <p:nvPr userDrawn="1"/>
        </p:nvSpPr>
        <p:spPr>
          <a:xfrm>
            <a:off x="1" y="260350"/>
            <a:ext cx="8893174" cy="316122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 name="Title 1"/>
          <p:cNvSpPr>
            <a:spLocks noGrp="1"/>
          </p:cNvSpPr>
          <p:nvPr>
            <p:ph type="title"/>
          </p:nvPr>
        </p:nvSpPr>
        <p:spPr>
          <a:xfrm>
            <a:off x="250825" y="1262572"/>
            <a:ext cx="8425631" cy="1304415"/>
          </a:xfrm>
        </p:spPr>
        <p:txBody>
          <a:bodyPr anchor="t" anchorCtr="0">
            <a:noAutofit/>
          </a:bodyPr>
          <a:lstStyle>
            <a:lvl1pPr>
              <a:defRPr sz="2400">
                <a:solidFill>
                  <a:schemeClr val="bg1"/>
                </a:solidFill>
              </a:defRPr>
            </a:lvl1pPr>
          </a:lstStyle>
          <a:p>
            <a:r>
              <a:rPr lang="en-US"/>
              <a:t>Click to edit Master title style</a:t>
            </a:r>
            <a:endParaRPr lang="en-GB" dirty="0"/>
          </a:p>
        </p:txBody>
      </p:sp>
      <p:sp>
        <p:nvSpPr>
          <p:cNvPr id="3" name="Date Placeholder 2"/>
          <p:cNvSpPr>
            <a:spLocks noGrp="1"/>
          </p:cNvSpPr>
          <p:nvPr>
            <p:ph type="dt" sz="half" idx="10"/>
          </p:nvPr>
        </p:nvSpPr>
        <p:spPr/>
        <p:txBody>
          <a:bodyPr/>
          <a:lstStyle/>
          <a:p>
            <a:endParaRPr lang="en-GB" noProof="0" dirty="0"/>
          </a:p>
        </p:txBody>
      </p:sp>
      <p:sp>
        <p:nvSpPr>
          <p:cNvPr id="4" name="Footer Placeholder 3"/>
          <p:cNvSpPr>
            <a:spLocks noGrp="1"/>
          </p:cNvSpPr>
          <p:nvPr>
            <p:ph type="ftr" sz="quarter" idx="11"/>
          </p:nvPr>
        </p:nvSpPr>
        <p:spPr/>
        <p:txBody>
          <a:bodyPr/>
          <a:lstStyle/>
          <a:p>
            <a:endParaRPr lang="en-GB" noProof="0" dirty="0"/>
          </a:p>
        </p:txBody>
      </p:sp>
      <p:sp>
        <p:nvSpPr>
          <p:cNvPr id="5" name="Slide Number Placeholder 4"/>
          <p:cNvSpPr>
            <a:spLocks noGrp="1"/>
          </p:cNvSpPr>
          <p:nvPr>
            <p:ph type="sldNum" sz="quarter" idx="12"/>
          </p:nvPr>
        </p:nvSpPr>
        <p:spPr/>
        <p:txBody>
          <a:bodyPr/>
          <a:lstStyle/>
          <a:p>
            <a:fld id="{5BA07366-CB75-4AA8-9E5B-928B849F427C}" type="slidenum">
              <a:rPr lang="en-GB" noProof="0" smtClean="0"/>
              <a:pPr/>
              <a:t>‹#›</a:t>
            </a:fld>
            <a:endParaRPr lang="en-GB" noProof="0" dirty="0"/>
          </a:p>
        </p:txBody>
      </p:sp>
      <p:cxnSp>
        <p:nvCxnSpPr>
          <p:cNvPr id="7" name="Straight Connector 6"/>
          <p:cNvCxnSpPr/>
          <p:nvPr userDrawn="1"/>
        </p:nvCxnSpPr>
        <p:spPr>
          <a:xfrm>
            <a:off x="-3601" y="3343880"/>
            <a:ext cx="8895600" cy="0"/>
          </a:xfrm>
          <a:prstGeom prst="line">
            <a:avLst/>
          </a:prstGeom>
          <a:ln w="21590">
            <a:solidFill>
              <a:schemeClr val="bg1"/>
            </a:solidFill>
          </a:ln>
        </p:spPr>
        <p:style>
          <a:lnRef idx="1">
            <a:schemeClr val="accent1"/>
          </a:lnRef>
          <a:fillRef idx="0">
            <a:schemeClr val="accent1"/>
          </a:fillRef>
          <a:effectRef idx="0">
            <a:schemeClr val="accent1"/>
          </a:effectRef>
          <a:fontRef idx="minor">
            <a:schemeClr val="tx1"/>
          </a:fontRef>
        </p:style>
      </p:cxnSp>
      <p:sp>
        <p:nvSpPr>
          <p:cNvPr id="10" name="Text Placeholder 9"/>
          <p:cNvSpPr>
            <a:spLocks noGrp="1"/>
          </p:cNvSpPr>
          <p:nvPr>
            <p:ph type="body" sz="quarter" idx="13"/>
          </p:nvPr>
        </p:nvSpPr>
        <p:spPr>
          <a:xfrm>
            <a:off x="250823" y="3518053"/>
            <a:ext cx="4246563" cy="216024"/>
          </a:xfrm>
        </p:spPr>
        <p:txBody>
          <a:bodyPr anchor="b" anchorCtr="0">
            <a:noAutofit/>
          </a:bodyPr>
          <a:lstStyle>
            <a:lvl1pPr marL="0" indent="0">
              <a:lnSpc>
                <a:spcPct val="100000"/>
              </a:lnSpc>
              <a:buNone/>
              <a:defRPr sz="1200" b="1">
                <a:solidFill>
                  <a:schemeClr val="tx1"/>
                </a:solidFill>
              </a:defRPr>
            </a:lvl1pPr>
          </a:lstStyle>
          <a:p>
            <a:pPr lvl="0"/>
            <a:r>
              <a:rPr lang="en-US"/>
              <a:t>Click to edit Master text styles</a:t>
            </a:r>
          </a:p>
        </p:txBody>
      </p:sp>
      <p:sp>
        <p:nvSpPr>
          <p:cNvPr id="11" name="Text Placeholder 9"/>
          <p:cNvSpPr>
            <a:spLocks noGrp="1"/>
          </p:cNvSpPr>
          <p:nvPr>
            <p:ph type="body" sz="quarter" idx="14" hasCustomPrompt="1"/>
          </p:nvPr>
        </p:nvSpPr>
        <p:spPr>
          <a:xfrm>
            <a:off x="250823" y="3752838"/>
            <a:ext cx="4246563" cy="204873"/>
          </a:xfrm>
        </p:spPr>
        <p:txBody>
          <a:bodyPr anchor="t" anchorCtr="0">
            <a:noAutofit/>
          </a:bodyPr>
          <a:lstStyle>
            <a:lvl1pPr marL="0" indent="0">
              <a:lnSpc>
                <a:spcPct val="100000"/>
              </a:lnSpc>
              <a:buNone/>
              <a:defRPr sz="1200" b="0">
                <a:solidFill>
                  <a:schemeClr val="tx1"/>
                </a:solidFill>
              </a:defRPr>
            </a:lvl1pPr>
          </a:lstStyle>
          <a:p>
            <a:pPr lvl="0"/>
            <a:r>
              <a:rPr lang="en-GB" dirty="0"/>
              <a:t>Insert Email address</a:t>
            </a:r>
          </a:p>
        </p:txBody>
      </p:sp>
      <p:sp>
        <p:nvSpPr>
          <p:cNvPr id="12" name="Text Placeholder 9"/>
          <p:cNvSpPr>
            <a:spLocks noGrp="1"/>
          </p:cNvSpPr>
          <p:nvPr>
            <p:ph type="body" sz="quarter" idx="15" hasCustomPrompt="1"/>
          </p:nvPr>
        </p:nvSpPr>
        <p:spPr>
          <a:xfrm>
            <a:off x="250823" y="3957711"/>
            <a:ext cx="4246563" cy="320602"/>
          </a:xfrm>
        </p:spPr>
        <p:txBody>
          <a:bodyPr anchor="t" anchorCtr="0">
            <a:noAutofit/>
          </a:bodyPr>
          <a:lstStyle>
            <a:lvl1pPr marL="0" indent="0">
              <a:lnSpc>
                <a:spcPct val="100000"/>
              </a:lnSpc>
              <a:buNone/>
              <a:defRPr sz="1200" b="0">
                <a:solidFill>
                  <a:schemeClr val="tx1"/>
                </a:solidFill>
              </a:defRPr>
            </a:lvl1pPr>
          </a:lstStyle>
          <a:p>
            <a:pPr lvl="0"/>
            <a:r>
              <a:rPr lang="en-GB" dirty="0"/>
              <a:t>Insert Telephone number</a:t>
            </a:r>
          </a:p>
        </p:txBody>
      </p:sp>
      <p:sp>
        <p:nvSpPr>
          <p:cNvPr id="13" name="TextBox 12"/>
          <p:cNvSpPr txBox="1"/>
          <p:nvPr userDrawn="1"/>
        </p:nvSpPr>
        <p:spPr>
          <a:xfrm>
            <a:off x="250825" y="5769260"/>
            <a:ext cx="2045659" cy="138499"/>
          </a:xfrm>
          <a:prstGeom prst="rect">
            <a:avLst/>
          </a:prstGeom>
          <a:noFill/>
        </p:spPr>
        <p:txBody>
          <a:bodyPr wrap="square" lIns="0" tIns="0" rIns="0" bIns="0" rtlCol="0">
            <a:spAutoFit/>
          </a:bodyPr>
          <a:lstStyle/>
          <a:p>
            <a:pPr algn="l"/>
            <a:r>
              <a:rPr lang="en-GB" sz="900" b="1" cap="all" baseline="0" noProof="1">
                <a:solidFill>
                  <a:schemeClr val="accent2"/>
                </a:solidFill>
              </a:rPr>
              <a:t>Safer, smarter, greener</a:t>
            </a:r>
          </a:p>
        </p:txBody>
      </p:sp>
      <p:sp>
        <p:nvSpPr>
          <p:cNvPr id="14" name="TextBox 13"/>
          <p:cNvSpPr txBox="1"/>
          <p:nvPr userDrawn="1"/>
        </p:nvSpPr>
        <p:spPr>
          <a:xfrm>
            <a:off x="249663" y="4967444"/>
            <a:ext cx="2045659" cy="184666"/>
          </a:xfrm>
          <a:prstGeom prst="rect">
            <a:avLst/>
          </a:prstGeom>
          <a:noFill/>
        </p:spPr>
        <p:txBody>
          <a:bodyPr wrap="square" lIns="0" tIns="0" rIns="0" bIns="0" rtlCol="0">
            <a:spAutoFit/>
          </a:bodyPr>
          <a:lstStyle/>
          <a:p>
            <a:pPr algn="l"/>
            <a:r>
              <a:rPr lang="en-GB" sz="1200" b="1" cap="none" baseline="0" noProof="1">
                <a:solidFill>
                  <a:schemeClr val="tx1"/>
                </a:solidFill>
              </a:rPr>
              <a:t>www.dnvgl.com</a:t>
            </a:r>
          </a:p>
        </p:txBody>
      </p:sp>
    </p:spTree>
    <p:extLst>
      <p:ext uri="{BB962C8B-B14F-4D97-AF65-F5344CB8AC3E}">
        <p14:creationId xmlns:p14="http://schemas.microsoft.com/office/powerpoint/2010/main" val="381487980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Agenda slid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Click to edit Master title style</a:t>
            </a:r>
          </a:p>
        </p:txBody>
      </p:sp>
      <p:sp>
        <p:nvSpPr>
          <p:cNvPr id="3" name="Date Placeholder 2"/>
          <p:cNvSpPr>
            <a:spLocks noGrp="1"/>
          </p:cNvSpPr>
          <p:nvPr>
            <p:ph type="dt" sz="half" idx="10"/>
          </p:nvPr>
        </p:nvSpPr>
        <p:spPr/>
        <p:txBody>
          <a:bodyPr/>
          <a:lstStyle/>
          <a:p>
            <a:endParaRPr lang="en-GB" noProof="0" dirty="0"/>
          </a:p>
        </p:txBody>
      </p:sp>
      <p:sp>
        <p:nvSpPr>
          <p:cNvPr id="4" name="Footer Placeholder 3"/>
          <p:cNvSpPr>
            <a:spLocks noGrp="1"/>
          </p:cNvSpPr>
          <p:nvPr>
            <p:ph type="ftr" sz="quarter" idx="11"/>
          </p:nvPr>
        </p:nvSpPr>
        <p:spPr/>
        <p:txBody>
          <a:bodyPr/>
          <a:lstStyle/>
          <a:p>
            <a:endParaRPr lang="en-GB" noProof="0" dirty="0"/>
          </a:p>
        </p:txBody>
      </p:sp>
      <p:sp>
        <p:nvSpPr>
          <p:cNvPr id="5" name="Slide Number Placeholder 4"/>
          <p:cNvSpPr>
            <a:spLocks noGrp="1"/>
          </p:cNvSpPr>
          <p:nvPr>
            <p:ph type="sldNum" sz="quarter" idx="12"/>
          </p:nvPr>
        </p:nvSpPr>
        <p:spPr/>
        <p:txBody>
          <a:bodyPr/>
          <a:lstStyle/>
          <a:p>
            <a:fld id="{5BA07366-CB75-4AA8-9E5B-928B849F427C}" type="slidenum">
              <a:rPr lang="en-GB" noProof="0" smtClean="0"/>
              <a:pPr/>
              <a:t>‹#›</a:t>
            </a:fld>
            <a:endParaRPr lang="en-GB" noProof="0" dirty="0"/>
          </a:p>
        </p:txBody>
      </p:sp>
      <p:sp>
        <p:nvSpPr>
          <p:cNvPr id="7" name="Text Placeholder 6"/>
          <p:cNvSpPr>
            <a:spLocks noGrp="1"/>
          </p:cNvSpPr>
          <p:nvPr>
            <p:ph type="body" sz="quarter" idx="13"/>
          </p:nvPr>
        </p:nvSpPr>
        <p:spPr>
          <a:xfrm>
            <a:off x="250823" y="1268413"/>
            <a:ext cx="8641657" cy="4724400"/>
          </a:xfrm>
        </p:spPr>
        <p:txBody>
          <a:bodyPr/>
          <a:lstStyle>
            <a:lvl1pPr marL="342900" indent="-342900">
              <a:lnSpc>
                <a:spcPct val="100000"/>
              </a:lnSpc>
              <a:spcBef>
                <a:spcPts val="1200"/>
              </a:spcBef>
              <a:buClr>
                <a:srgbClr val="333333"/>
              </a:buClr>
              <a:buFont typeface="+mj-lt"/>
              <a:buAutoNum type="arabicPeriod"/>
              <a:defRPr b="1"/>
            </a:lvl1pPr>
            <a:lvl2pPr marL="522000" indent="-180000">
              <a:buFont typeface="Wingdings" panose="05000000000000000000" pitchFamily="2" charset="2"/>
              <a:buChar char="§"/>
              <a:defRPr/>
            </a:lvl2pPr>
            <a:lvl3pPr marL="738000">
              <a:defRPr/>
            </a:lvl3pPr>
          </a:lstStyle>
          <a:p>
            <a:pPr lvl="0"/>
            <a:r>
              <a:rPr lang="en-GB" dirty="0"/>
              <a:t>Click to edit Master text styles</a:t>
            </a:r>
          </a:p>
          <a:p>
            <a:pPr lvl="1"/>
            <a:r>
              <a:rPr lang="en-GB" dirty="0"/>
              <a:t>Second level</a:t>
            </a:r>
          </a:p>
          <a:p>
            <a:pPr lvl="2"/>
            <a:r>
              <a:rPr lang="en-GB" dirty="0"/>
              <a:t>Third level</a:t>
            </a:r>
          </a:p>
        </p:txBody>
      </p:sp>
    </p:spTree>
    <p:extLst>
      <p:ext uri="{BB962C8B-B14F-4D97-AF65-F5344CB8AC3E}">
        <p14:creationId xmlns:p14="http://schemas.microsoft.com/office/powerpoint/2010/main" val="40912837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emf"/><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theme" Target="../theme/theme2.xml"/><Relationship Id="rId1" Type="http://schemas.openxmlformats.org/officeDocument/2006/relationships/slideLayout" Target="../slideLayouts/slideLayout1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027" name="Picture 3" descr="U:\DNV\New upgrading projects received September 2013\PPT project assigned September 2013-\work\A4 PPT logos.emf"/>
          <p:cNvPicPr>
            <a:picLocks noChangeAspect="1" noChangeArrowheads="1"/>
          </p:cNvPicPr>
          <p:nvPr/>
        </p:nvPicPr>
        <p:blipFill rotWithShape="1">
          <a:blip r:embed="rId16" cstate="print">
            <a:extLst>
              <a:ext uri="{28A0092B-C50C-407E-A947-70E740481C1C}">
                <a14:useLocalDpi xmlns:a14="http://schemas.microsoft.com/office/drawing/2010/main" val="0"/>
              </a:ext>
            </a:extLst>
          </a:blip>
          <a:srcRect l="7125"/>
          <a:stretch/>
        </p:blipFill>
        <p:spPr bwMode="auto">
          <a:xfrm>
            <a:off x="0" y="6277564"/>
            <a:ext cx="8895105" cy="32875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Placeholder 1"/>
          <p:cNvSpPr>
            <a:spLocks noGrp="1"/>
          </p:cNvSpPr>
          <p:nvPr>
            <p:ph type="title"/>
          </p:nvPr>
        </p:nvSpPr>
        <p:spPr>
          <a:xfrm>
            <a:off x="250825" y="241082"/>
            <a:ext cx="8641656" cy="670086"/>
          </a:xfrm>
          <a:prstGeom prst="rect">
            <a:avLst/>
          </a:prstGeom>
        </p:spPr>
        <p:txBody>
          <a:bodyPr vert="horz" lIns="0" tIns="0" rIns="0" bIns="0" rtlCol="0" anchor="b" anchorCtr="0">
            <a:noAutofit/>
          </a:bodyPr>
          <a:lstStyle/>
          <a:p>
            <a:r>
              <a:rPr lang="en-US" noProof="0"/>
              <a:t>Click to edit Master title style</a:t>
            </a:r>
            <a:endParaRPr lang="en-GB" noProof="0" dirty="0"/>
          </a:p>
        </p:txBody>
      </p:sp>
      <p:sp>
        <p:nvSpPr>
          <p:cNvPr id="3" name="Text Placeholder 2"/>
          <p:cNvSpPr>
            <a:spLocks noGrp="1"/>
          </p:cNvSpPr>
          <p:nvPr>
            <p:ph type="body" idx="1"/>
          </p:nvPr>
        </p:nvSpPr>
        <p:spPr>
          <a:xfrm>
            <a:off x="250825" y="1268414"/>
            <a:ext cx="8641656" cy="4724400"/>
          </a:xfrm>
          <a:prstGeom prst="rect">
            <a:avLst/>
          </a:prstGeom>
        </p:spPr>
        <p:txBody>
          <a:bodyPr vert="horz" lIns="0" tIns="0" rIns="0" bIns="0" rtlCol="0">
            <a:no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dirty="0"/>
          </a:p>
        </p:txBody>
      </p:sp>
      <p:sp>
        <p:nvSpPr>
          <p:cNvPr id="4" name="Date Placeholder 3"/>
          <p:cNvSpPr>
            <a:spLocks noGrp="1"/>
          </p:cNvSpPr>
          <p:nvPr>
            <p:ph type="dt" sz="half" idx="2"/>
          </p:nvPr>
        </p:nvSpPr>
        <p:spPr>
          <a:xfrm>
            <a:off x="3239852" y="6697681"/>
            <a:ext cx="1257536" cy="154800"/>
          </a:xfrm>
          <a:prstGeom prst="rect">
            <a:avLst/>
          </a:prstGeom>
        </p:spPr>
        <p:txBody>
          <a:bodyPr vert="horz" lIns="0" tIns="0" rIns="0" bIns="0" rtlCol="0" anchor="t" anchorCtr="0"/>
          <a:lstStyle>
            <a:lvl1pPr algn="r">
              <a:defRPr sz="700">
                <a:solidFill>
                  <a:schemeClr val="tx1"/>
                </a:solidFill>
              </a:defRPr>
            </a:lvl1pPr>
          </a:lstStyle>
          <a:p>
            <a:endParaRPr lang="en-GB" dirty="0"/>
          </a:p>
        </p:txBody>
      </p:sp>
      <p:sp>
        <p:nvSpPr>
          <p:cNvPr id="5" name="Footer Placeholder 4"/>
          <p:cNvSpPr>
            <a:spLocks noGrp="1"/>
          </p:cNvSpPr>
          <p:nvPr>
            <p:ph type="ftr" sz="quarter" idx="3"/>
          </p:nvPr>
        </p:nvSpPr>
        <p:spPr>
          <a:xfrm>
            <a:off x="250825" y="6697681"/>
            <a:ext cx="2989028" cy="154800"/>
          </a:xfrm>
          <a:prstGeom prst="rect">
            <a:avLst/>
          </a:prstGeom>
        </p:spPr>
        <p:txBody>
          <a:bodyPr vert="horz" lIns="0" tIns="0" rIns="0" bIns="0" rtlCol="0" anchor="t" anchorCtr="0"/>
          <a:lstStyle>
            <a:lvl1pPr algn="l">
              <a:defRPr sz="750" b="1">
                <a:solidFill>
                  <a:schemeClr val="tx1"/>
                </a:solidFill>
              </a:defRPr>
            </a:lvl1pPr>
          </a:lstStyle>
          <a:p>
            <a:endParaRPr lang="en-GB" dirty="0"/>
          </a:p>
        </p:txBody>
      </p:sp>
      <p:sp>
        <p:nvSpPr>
          <p:cNvPr id="6" name="Slide Number Placeholder 5"/>
          <p:cNvSpPr>
            <a:spLocks noGrp="1"/>
          </p:cNvSpPr>
          <p:nvPr>
            <p:ph type="sldNum" sz="quarter" idx="4"/>
          </p:nvPr>
        </p:nvSpPr>
        <p:spPr>
          <a:xfrm>
            <a:off x="250823" y="6517926"/>
            <a:ext cx="240231" cy="179755"/>
          </a:xfrm>
          <a:prstGeom prst="rect">
            <a:avLst/>
          </a:prstGeom>
        </p:spPr>
        <p:txBody>
          <a:bodyPr vert="horz" lIns="0" tIns="0" rIns="0" bIns="0" rtlCol="0" anchor="t" anchorCtr="0"/>
          <a:lstStyle>
            <a:lvl1pPr algn="l">
              <a:defRPr sz="700">
                <a:solidFill>
                  <a:schemeClr val="tx1"/>
                </a:solidFill>
              </a:defRPr>
            </a:lvl1pPr>
          </a:lstStyle>
          <a:p>
            <a:fld id="{5BA07366-CB75-4AA8-9E5B-928B849F427C}" type="slidenum">
              <a:rPr lang="en-GB" smtClean="0"/>
              <a:pPr/>
              <a:t>‹#›</a:t>
            </a:fld>
            <a:endParaRPr lang="en-GB" dirty="0"/>
          </a:p>
        </p:txBody>
      </p:sp>
      <p:sp>
        <p:nvSpPr>
          <p:cNvPr id="11" name="TextBox 10"/>
          <p:cNvSpPr txBox="1"/>
          <p:nvPr/>
        </p:nvSpPr>
        <p:spPr>
          <a:xfrm>
            <a:off x="491055" y="6517926"/>
            <a:ext cx="732573" cy="107722"/>
          </a:xfrm>
          <a:prstGeom prst="rect">
            <a:avLst/>
          </a:prstGeom>
          <a:noFill/>
        </p:spPr>
        <p:txBody>
          <a:bodyPr wrap="none" lIns="0" tIns="0" rIns="0" bIns="0" rtlCol="0">
            <a:spAutoFit/>
          </a:bodyPr>
          <a:lstStyle/>
          <a:p>
            <a:r>
              <a:rPr lang="en-GB" sz="700" noProof="0" dirty="0">
                <a:solidFill>
                  <a:schemeClr val="tx1"/>
                </a:solidFill>
              </a:rPr>
              <a:t>DNV GL © 2014</a:t>
            </a:r>
          </a:p>
        </p:txBody>
      </p:sp>
      <p:cxnSp>
        <p:nvCxnSpPr>
          <p:cNvPr id="15" name="Straight Connector 14"/>
          <p:cNvCxnSpPr/>
          <p:nvPr/>
        </p:nvCxnSpPr>
        <p:spPr>
          <a:xfrm>
            <a:off x="0" y="943200"/>
            <a:ext cx="8892481" cy="0"/>
          </a:xfrm>
          <a:prstGeom prst="line">
            <a:avLst/>
          </a:prstGeom>
          <a:ln w="12700">
            <a:solidFill>
              <a:schemeClr val="accent4"/>
            </a:solidFill>
          </a:ln>
        </p:spPr>
        <p:style>
          <a:lnRef idx="1">
            <a:schemeClr val="accent1"/>
          </a:lnRef>
          <a:fillRef idx="0">
            <a:schemeClr val="accent1"/>
          </a:fillRef>
          <a:effectRef idx="0">
            <a:schemeClr val="accent1"/>
          </a:effectRef>
          <a:fontRef idx="minor">
            <a:schemeClr val="tx1"/>
          </a:fontRef>
        </p:style>
      </p:cxnSp>
      <p:sp>
        <p:nvSpPr>
          <p:cNvPr id="7" name="SD_FLD_Confidentiality"/>
          <p:cNvSpPr/>
          <p:nvPr/>
        </p:nvSpPr>
        <p:spPr>
          <a:xfrm>
            <a:off x="250822" y="6112089"/>
            <a:ext cx="2845013" cy="160319"/>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marL="0" algn="l" defTabSz="914400" rtl="0" eaLnBrk="1" latinLnBrk="0" hangingPunct="1">
              <a:lnSpc>
                <a:spcPct val="113000"/>
              </a:lnSpc>
              <a:spcBef>
                <a:spcPts val="600"/>
              </a:spcBef>
            </a:pPr>
            <a:endParaRPr lang="en-GB" sz="750" b="1" kern="1200" dirty="0">
              <a:solidFill>
                <a:schemeClr val="tx1"/>
              </a:solidFill>
              <a:latin typeface="+mn-lt"/>
              <a:ea typeface="+mn-ea"/>
              <a:cs typeface="+mn-cs"/>
            </a:endParaRPr>
          </a:p>
        </p:txBody>
      </p:sp>
      <p:sp>
        <p:nvSpPr>
          <p:cNvPr id="12" name="SD_FLD_Draft" hidden="1"/>
          <p:cNvSpPr txBox="1">
            <a:spLocks noChangeArrowheads="1"/>
          </p:cNvSpPr>
          <p:nvPr/>
        </p:nvSpPr>
        <p:spPr bwMode="auto">
          <a:xfrm>
            <a:off x="3811588" y="6012000"/>
            <a:ext cx="1511300" cy="2389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t" anchorCtr="0"/>
          <a:lstStyle/>
          <a:p>
            <a:pPr algn="ctr">
              <a:spcBef>
                <a:spcPct val="50000"/>
              </a:spcBef>
            </a:pPr>
            <a:r>
              <a:rPr lang="en-GB" altLang="ja-JP" sz="1600" b="0" cap="all" baseline="0">
                <a:solidFill>
                  <a:srgbClr val="C4262E"/>
                </a:solidFill>
                <a:ea typeface="ＭＳ Ｐゴシック" charset="-128"/>
                <a:cs typeface="Arial" charset="0"/>
              </a:rPr>
              <a:t>Draft</a:t>
            </a:r>
            <a:endParaRPr lang="en-GB" altLang="ja-JP" sz="1600" b="0" cap="all" baseline="0" dirty="0">
              <a:solidFill>
                <a:srgbClr val="C4262E"/>
              </a:solidFill>
              <a:ea typeface="ＭＳ Ｐゴシック" charset="-128"/>
              <a:cs typeface="Arial" charset="0"/>
            </a:endParaRPr>
          </a:p>
        </p:txBody>
      </p:sp>
      <p:sp>
        <p:nvSpPr>
          <p:cNvPr id="14" name="SD_FLD_DocumentDate"/>
          <p:cNvSpPr txBox="1">
            <a:spLocks noChangeArrowheads="1"/>
          </p:cNvSpPr>
          <p:nvPr/>
        </p:nvSpPr>
        <p:spPr bwMode="auto">
          <a:xfrm>
            <a:off x="1692000" y="6519600"/>
            <a:ext cx="2805388" cy="18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t" anchorCtr="0"/>
          <a:lstStyle/>
          <a:p>
            <a:pPr>
              <a:spcBef>
                <a:spcPct val="50000"/>
              </a:spcBef>
            </a:pPr>
            <a:endParaRPr lang="en-GB" altLang="ja-JP" sz="700" dirty="0">
              <a:solidFill>
                <a:schemeClr val="tx1"/>
              </a:solidFill>
              <a:ea typeface="ＭＳ Ｐゴシック" charset="-128"/>
              <a:cs typeface="Arial" charset="0"/>
            </a:endParaRPr>
          </a:p>
        </p:txBody>
      </p:sp>
    </p:spTree>
    <p:extLst>
      <p:ext uri="{BB962C8B-B14F-4D97-AF65-F5344CB8AC3E}">
        <p14:creationId xmlns:p14="http://schemas.microsoft.com/office/powerpoint/2010/main" val="43822605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0" r:id="rId3"/>
    <p:sldLayoutId id="2147483661" r:id="rId4"/>
    <p:sldLayoutId id="2147483662" r:id="rId5"/>
    <p:sldLayoutId id="2147483651" r:id="rId6"/>
    <p:sldLayoutId id="2147483665" r:id="rId7"/>
    <p:sldLayoutId id="2147483652" r:id="rId8"/>
    <p:sldLayoutId id="2147483653" r:id="rId9"/>
    <p:sldLayoutId id="2147483664" r:id="rId10"/>
    <p:sldLayoutId id="2147483666" r:id="rId11"/>
    <p:sldLayoutId id="2147483654" r:id="rId12"/>
    <p:sldLayoutId id="2147483655" r:id="rId13"/>
    <p:sldLayoutId id="2147483667" r:id="rId14"/>
  </p:sldLayoutIdLst>
  <p:hf hdr="0" ftr="0" dt="0"/>
  <p:txStyles>
    <p:titleStyle>
      <a:lvl1pPr algn="l" defTabSz="914400" rtl="0" eaLnBrk="1" latinLnBrk="0" hangingPunct="1">
        <a:spcBef>
          <a:spcPct val="0"/>
        </a:spcBef>
        <a:buNone/>
        <a:defRPr sz="1800" b="1" kern="1200">
          <a:solidFill>
            <a:schemeClr val="accent4"/>
          </a:solidFill>
          <a:latin typeface="+mj-lt"/>
          <a:ea typeface="+mj-ea"/>
          <a:cs typeface="+mj-cs"/>
        </a:defRPr>
      </a:lvl1pPr>
    </p:titleStyle>
    <p:bodyStyle>
      <a:lvl1pPr marL="180000" indent="-180000" algn="l" defTabSz="914400" rtl="0" eaLnBrk="1" latinLnBrk="0" hangingPunct="1">
        <a:lnSpc>
          <a:spcPct val="114000"/>
        </a:lnSpc>
        <a:spcBef>
          <a:spcPts val="600"/>
        </a:spcBef>
        <a:buClr>
          <a:srgbClr val="3F9C35"/>
        </a:buClr>
        <a:buFont typeface="Wingdings" panose="05000000000000000000" pitchFamily="2" charset="2"/>
        <a:buChar char="§"/>
        <a:defRPr sz="1600" b="0" kern="1200">
          <a:solidFill>
            <a:schemeClr val="tx1"/>
          </a:solidFill>
          <a:latin typeface="+mn-lt"/>
          <a:ea typeface="+mn-ea"/>
          <a:cs typeface="+mn-cs"/>
        </a:defRPr>
      </a:lvl1pPr>
      <a:lvl2pPr marL="396000" indent="-198000" algn="l" defTabSz="914400" rtl="0" eaLnBrk="1" latinLnBrk="0" hangingPunct="1">
        <a:lnSpc>
          <a:spcPct val="114000"/>
        </a:lnSpc>
        <a:spcBef>
          <a:spcPts val="600"/>
        </a:spcBef>
        <a:buClr>
          <a:srgbClr val="3F9C35"/>
        </a:buClr>
        <a:buFont typeface="Arial" pitchFamily="34" charset="0"/>
        <a:buChar char="–"/>
        <a:defRPr sz="1600" kern="1200">
          <a:solidFill>
            <a:schemeClr val="tx1"/>
          </a:solidFill>
          <a:latin typeface="+mn-lt"/>
          <a:ea typeface="+mn-ea"/>
          <a:cs typeface="+mn-cs"/>
        </a:defRPr>
      </a:lvl2pPr>
      <a:lvl3pPr marL="612000" indent="-198000" algn="l" defTabSz="914400" rtl="0" eaLnBrk="1" latinLnBrk="0" hangingPunct="1">
        <a:lnSpc>
          <a:spcPct val="114000"/>
        </a:lnSpc>
        <a:spcBef>
          <a:spcPts val="600"/>
        </a:spcBef>
        <a:buClr>
          <a:srgbClr val="3F9C35"/>
        </a:buClr>
        <a:buFont typeface="Arial" pitchFamily="34" charset="0"/>
        <a:buChar char="–"/>
        <a:defRPr sz="1600" kern="1200">
          <a:solidFill>
            <a:schemeClr val="tx1"/>
          </a:solidFill>
          <a:latin typeface="+mn-lt"/>
          <a:ea typeface="+mn-ea"/>
          <a:cs typeface="+mn-cs"/>
        </a:defRPr>
      </a:lvl3pPr>
      <a:lvl4pPr marL="828000" indent="-198000" algn="l" defTabSz="914400" rtl="0" eaLnBrk="1" latinLnBrk="0" hangingPunct="1">
        <a:lnSpc>
          <a:spcPct val="114000"/>
        </a:lnSpc>
        <a:spcBef>
          <a:spcPts val="600"/>
        </a:spcBef>
        <a:buClr>
          <a:srgbClr val="3F9C35"/>
        </a:buClr>
        <a:buFont typeface="Arial" pitchFamily="34" charset="0"/>
        <a:buChar char="–"/>
        <a:defRPr sz="1600" kern="1200">
          <a:solidFill>
            <a:schemeClr val="tx1"/>
          </a:solidFill>
          <a:latin typeface="+mn-lt"/>
          <a:ea typeface="+mn-ea"/>
          <a:cs typeface="+mn-cs"/>
        </a:defRPr>
      </a:lvl4pPr>
      <a:lvl5pPr marL="1044000" indent="-198000" algn="l" defTabSz="914400" rtl="0" eaLnBrk="1" latinLnBrk="0" hangingPunct="1">
        <a:lnSpc>
          <a:spcPct val="114000"/>
        </a:lnSpc>
        <a:spcBef>
          <a:spcPts val="600"/>
        </a:spcBef>
        <a:buClr>
          <a:srgbClr val="3F9C35"/>
        </a:buClr>
        <a:buFont typeface="Arial" pitchFamily="34" charset="0"/>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027" name="Picture 3" descr="U:\DNV\New upgrading projects received September 2013\PPT project assigned September 2013-\work\A4 PPT logos.emf"/>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7125"/>
          <a:stretch/>
        </p:blipFill>
        <p:spPr bwMode="auto">
          <a:xfrm>
            <a:off x="0" y="6277564"/>
            <a:ext cx="8895105" cy="32875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Placeholder 1"/>
          <p:cNvSpPr>
            <a:spLocks noGrp="1"/>
          </p:cNvSpPr>
          <p:nvPr>
            <p:ph type="title"/>
          </p:nvPr>
        </p:nvSpPr>
        <p:spPr>
          <a:xfrm>
            <a:off x="250825" y="241082"/>
            <a:ext cx="8641656" cy="670086"/>
          </a:xfrm>
          <a:prstGeom prst="rect">
            <a:avLst/>
          </a:prstGeom>
        </p:spPr>
        <p:txBody>
          <a:bodyPr vert="horz" lIns="0" tIns="0" rIns="0" bIns="0" rtlCol="0" anchor="b" anchorCtr="0">
            <a:noAutofit/>
          </a:bodyPr>
          <a:lstStyle/>
          <a:p>
            <a:r>
              <a:rPr lang="en-GB" noProof="0" dirty="0"/>
              <a:t>Click to edit Master title style</a:t>
            </a:r>
          </a:p>
        </p:txBody>
      </p:sp>
      <p:sp>
        <p:nvSpPr>
          <p:cNvPr id="3" name="Text Placeholder 2"/>
          <p:cNvSpPr>
            <a:spLocks noGrp="1"/>
          </p:cNvSpPr>
          <p:nvPr>
            <p:ph type="body" idx="1"/>
          </p:nvPr>
        </p:nvSpPr>
        <p:spPr>
          <a:xfrm>
            <a:off x="250825" y="1268414"/>
            <a:ext cx="8641656" cy="4724400"/>
          </a:xfrm>
          <a:prstGeom prst="rect">
            <a:avLst/>
          </a:prstGeom>
        </p:spPr>
        <p:txBody>
          <a:bodyPr vert="horz" lIns="0" tIns="0" rIns="0" bIns="0" rtlCol="0">
            <a:noAutofit/>
          </a:body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p:txBody>
      </p:sp>
      <p:sp>
        <p:nvSpPr>
          <p:cNvPr id="4" name="Date Placeholder 3"/>
          <p:cNvSpPr>
            <a:spLocks noGrp="1"/>
          </p:cNvSpPr>
          <p:nvPr>
            <p:ph type="dt" sz="half" idx="2"/>
          </p:nvPr>
        </p:nvSpPr>
        <p:spPr>
          <a:xfrm>
            <a:off x="3239852" y="6697681"/>
            <a:ext cx="1257536" cy="154800"/>
          </a:xfrm>
          <a:prstGeom prst="rect">
            <a:avLst/>
          </a:prstGeom>
        </p:spPr>
        <p:txBody>
          <a:bodyPr vert="horz" lIns="0" tIns="0" rIns="0" bIns="0" rtlCol="0" anchor="t" anchorCtr="0"/>
          <a:lstStyle>
            <a:lvl1pPr algn="r">
              <a:defRPr sz="700">
                <a:solidFill>
                  <a:schemeClr val="tx1"/>
                </a:solidFill>
              </a:defRPr>
            </a:lvl1pPr>
          </a:lstStyle>
          <a:p>
            <a:endParaRPr lang="en-GB" dirty="0"/>
          </a:p>
        </p:txBody>
      </p:sp>
      <p:sp>
        <p:nvSpPr>
          <p:cNvPr id="5" name="Footer Placeholder 4"/>
          <p:cNvSpPr>
            <a:spLocks noGrp="1"/>
          </p:cNvSpPr>
          <p:nvPr>
            <p:ph type="ftr" sz="quarter" idx="3"/>
          </p:nvPr>
        </p:nvSpPr>
        <p:spPr>
          <a:xfrm>
            <a:off x="250825" y="6697681"/>
            <a:ext cx="2989028" cy="154800"/>
          </a:xfrm>
          <a:prstGeom prst="rect">
            <a:avLst/>
          </a:prstGeom>
        </p:spPr>
        <p:txBody>
          <a:bodyPr vert="horz" lIns="0" tIns="0" rIns="0" bIns="0" rtlCol="0" anchor="t" anchorCtr="0"/>
          <a:lstStyle>
            <a:lvl1pPr algn="l">
              <a:defRPr sz="750" b="1">
                <a:solidFill>
                  <a:schemeClr val="tx1"/>
                </a:solidFill>
              </a:defRPr>
            </a:lvl1pPr>
          </a:lstStyle>
          <a:p>
            <a:endParaRPr lang="en-GB" dirty="0"/>
          </a:p>
        </p:txBody>
      </p:sp>
      <p:sp>
        <p:nvSpPr>
          <p:cNvPr id="6" name="Slide Number Placeholder 5"/>
          <p:cNvSpPr>
            <a:spLocks noGrp="1"/>
          </p:cNvSpPr>
          <p:nvPr>
            <p:ph type="sldNum" sz="quarter" idx="4"/>
          </p:nvPr>
        </p:nvSpPr>
        <p:spPr>
          <a:xfrm>
            <a:off x="250823" y="6517926"/>
            <a:ext cx="240231" cy="179755"/>
          </a:xfrm>
          <a:prstGeom prst="rect">
            <a:avLst/>
          </a:prstGeom>
        </p:spPr>
        <p:txBody>
          <a:bodyPr vert="horz" lIns="0" tIns="0" rIns="0" bIns="0" rtlCol="0" anchor="t" anchorCtr="0"/>
          <a:lstStyle>
            <a:lvl1pPr algn="l">
              <a:defRPr sz="700">
                <a:solidFill>
                  <a:schemeClr val="tx1"/>
                </a:solidFill>
              </a:defRPr>
            </a:lvl1pPr>
          </a:lstStyle>
          <a:p>
            <a:fld id="{5BA07366-CB75-4AA8-9E5B-928B849F427C}" type="slidenum">
              <a:rPr lang="en-GB" smtClean="0"/>
              <a:pPr/>
              <a:t>‹#›</a:t>
            </a:fld>
            <a:endParaRPr lang="en-GB" dirty="0"/>
          </a:p>
        </p:txBody>
      </p:sp>
      <p:sp>
        <p:nvSpPr>
          <p:cNvPr id="11" name="TextBox 10"/>
          <p:cNvSpPr txBox="1"/>
          <p:nvPr/>
        </p:nvSpPr>
        <p:spPr>
          <a:xfrm>
            <a:off x="491055" y="6517926"/>
            <a:ext cx="732573" cy="107722"/>
          </a:xfrm>
          <a:prstGeom prst="rect">
            <a:avLst/>
          </a:prstGeom>
          <a:noFill/>
        </p:spPr>
        <p:txBody>
          <a:bodyPr wrap="none" lIns="0" tIns="0" rIns="0" bIns="0" rtlCol="0">
            <a:spAutoFit/>
          </a:bodyPr>
          <a:lstStyle/>
          <a:p>
            <a:r>
              <a:rPr lang="en-GB" sz="700" noProof="0" dirty="0">
                <a:solidFill>
                  <a:schemeClr val="tx1"/>
                </a:solidFill>
              </a:rPr>
              <a:t>DNV GL © 2014</a:t>
            </a:r>
          </a:p>
        </p:txBody>
      </p:sp>
      <p:cxnSp>
        <p:nvCxnSpPr>
          <p:cNvPr id="15" name="Straight Connector 14"/>
          <p:cNvCxnSpPr/>
          <p:nvPr/>
        </p:nvCxnSpPr>
        <p:spPr>
          <a:xfrm>
            <a:off x="0" y="943200"/>
            <a:ext cx="8892481" cy="0"/>
          </a:xfrm>
          <a:prstGeom prst="line">
            <a:avLst/>
          </a:prstGeom>
          <a:ln w="12700">
            <a:solidFill>
              <a:schemeClr val="accent4"/>
            </a:solidFill>
          </a:ln>
        </p:spPr>
        <p:style>
          <a:lnRef idx="1">
            <a:schemeClr val="accent1"/>
          </a:lnRef>
          <a:fillRef idx="0">
            <a:schemeClr val="accent1"/>
          </a:fillRef>
          <a:effectRef idx="0">
            <a:schemeClr val="accent1"/>
          </a:effectRef>
          <a:fontRef idx="minor">
            <a:schemeClr val="tx1"/>
          </a:fontRef>
        </p:style>
      </p:cxnSp>
      <p:sp>
        <p:nvSpPr>
          <p:cNvPr id="7" name="SD_FLD_Confidentiality"/>
          <p:cNvSpPr/>
          <p:nvPr/>
        </p:nvSpPr>
        <p:spPr>
          <a:xfrm>
            <a:off x="250822" y="6112089"/>
            <a:ext cx="2845013" cy="160319"/>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marL="0" algn="l" defTabSz="914400" rtl="0" eaLnBrk="1" latinLnBrk="0" hangingPunct="1">
              <a:lnSpc>
                <a:spcPct val="113000"/>
              </a:lnSpc>
              <a:spcBef>
                <a:spcPts val="600"/>
              </a:spcBef>
            </a:pPr>
            <a:endParaRPr lang="en-GB" sz="750" b="1" kern="1200" dirty="0">
              <a:solidFill>
                <a:schemeClr val="tx1"/>
              </a:solidFill>
              <a:latin typeface="+mn-lt"/>
              <a:ea typeface="+mn-ea"/>
              <a:cs typeface="+mn-cs"/>
            </a:endParaRPr>
          </a:p>
        </p:txBody>
      </p:sp>
      <p:sp>
        <p:nvSpPr>
          <p:cNvPr id="12" name="SD_FLD_Draft" hidden="1"/>
          <p:cNvSpPr txBox="1">
            <a:spLocks noChangeArrowheads="1"/>
          </p:cNvSpPr>
          <p:nvPr/>
        </p:nvSpPr>
        <p:spPr bwMode="auto">
          <a:xfrm>
            <a:off x="3811588" y="6033489"/>
            <a:ext cx="1511300" cy="2389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t" anchorCtr="0"/>
          <a:lstStyle/>
          <a:p>
            <a:pPr algn="ctr">
              <a:spcBef>
                <a:spcPct val="50000"/>
              </a:spcBef>
            </a:pPr>
            <a:r>
              <a:rPr lang="en-GB" altLang="ja-JP" sz="2000" b="0" cap="all" baseline="0">
                <a:solidFill>
                  <a:srgbClr val="C4262E"/>
                </a:solidFill>
                <a:ea typeface="ＭＳ Ｐゴシック" charset="-128"/>
                <a:cs typeface="Arial" charset="0"/>
              </a:rPr>
              <a:t>Draft</a:t>
            </a:r>
            <a:endParaRPr lang="en-GB" altLang="ja-JP" sz="2000" b="0" cap="all" baseline="0" dirty="0">
              <a:solidFill>
                <a:srgbClr val="C4262E"/>
              </a:solidFill>
              <a:ea typeface="ＭＳ Ｐゴシック" charset="-128"/>
              <a:cs typeface="Arial" charset="0"/>
            </a:endParaRPr>
          </a:p>
        </p:txBody>
      </p:sp>
      <p:sp>
        <p:nvSpPr>
          <p:cNvPr id="14" name="SD_FLD_DocumentDate"/>
          <p:cNvSpPr txBox="1">
            <a:spLocks noChangeArrowheads="1"/>
          </p:cNvSpPr>
          <p:nvPr/>
        </p:nvSpPr>
        <p:spPr bwMode="auto">
          <a:xfrm>
            <a:off x="1692000" y="6519600"/>
            <a:ext cx="2805388" cy="18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t" anchorCtr="0"/>
          <a:lstStyle/>
          <a:p>
            <a:pPr>
              <a:spcBef>
                <a:spcPct val="50000"/>
              </a:spcBef>
            </a:pPr>
            <a:endParaRPr lang="en-GB" altLang="ja-JP" sz="700" dirty="0">
              <a:solidFill>
                <a:schemeClr val="tx1"/>
              </a:solidFill>
              <a:ea typeface="ＭＳ Ｐゴシック" charset="-128"/>
              <a:cs typeface="Arial" charset="0"/>
            </a:endParaRPr>
          </a:p>
        </p:txBody>
      </p:sp>
    </p:spTree>
    <p:extLst>
      <p:ext uri="{BB962C8B-B14F-4D97-AF65-F5344CB8AC3E}">
        <p14:creationId xmlns:p14="http://schemas.microsoft.com/office/powerpoint/2010/main" val="3968027171"/>
      </p:ext>
    </p:extLst>
  </p:cSld>
  <p:clrMap bg1="lt1" tx1="dk1" bg2="lt2" tx2="dk2" accent1="accent1" accent2="accent2" accent3="accent3" accent4="accent4" accent5="accent5" accent6="accent6" hlink="hlink" folHlink="folHlink"/>
  <p:sldLayoutIdLst>
    <p:sldLayoutId id="2147483674" r:id="rId1"/>
  </p:sldLayoutIdLst>
  <p:hf hdr="0" ftr="0" dt="0"/>
  <p:txStyles>
    <p:titleStyle>
      <a:lvl1pPr algn="l" defTabSz="914400" rtl="0" eaLnBrk="1" latinLnBrk="0" hangingPunct="1">
        <a:spcBef>
          <a:spcPct val="0"/>
        </a:spcBef>
        <a:buNone/>
        <a:defRPr sz="1800" b="1" kern="1200">
          <a:solidFill>
            <a:schemeClr val="accent4"/>
          </a:solidFill>
          <a:latin typeface="+mj-lt"/>
          <a:ea typeface="+mj-ea"/>
          <a:cs typeface="+mj-cs"/>
        </a:defRPr>
      </a:lvl1pPr>
    </p:titleStyle>
    <p:bodyStyle>
      <a:lvl1pPr marL="180000" indent="-180000" algn="l" defTabSz="914400" rtl="0" eaLnBrk="1" latinLnBrk="0" hangingPunct="1">
        <a:lnSpc>
          <a:spcPct val="114000"/>
        </a:lnSpc>
        <a:spcBef>
          <a:spcPts val="600"/>
        </a:spcBef>
        <a:buClr>
          <a:srgbClr val="3F9C35"/>
        </a:buClr>
        <a:buFont typeface="Wingdings" panose="05000000000000000000" pitchFamily="2" charset="2"/>
        <a:buChar char="§"/>
        <a:defRPr sz="1600" b="0" kern="1200">
          <a:solidFill>
            <a:schemeClr val="tx1"/>
          </a:solidFill>
          <a:latin typeface="+mn-lt"/>
          <a:ea typeface="+mn-ea"/>
          <a:cs typeface="+mn-cs"/>
        </a:defRPr>
      </a:lvl1pPr>
      <a:lvl2pPr marL="396000" indent="-198000" algn="l" defTabSz="914400" rtl="0" eaLnBrk="1" latinLnBrk="0" hangingPunct="1">
        <a:lnSpc>
          <a:spcPct val="114000"/>
        </a:lnSpc>
        <a:spcBef>
          <a:spcPts val="600"/>
        </a:spcBef>
        <a:buClr>
          <a:srgbClr val="3F9C35"/>
        </a:buClr>
        <a:buFont typeface="Arial" pitchFamily="34" charset="0"/>
        <a:buChar char="–"/>
        <a:defRPr sz="1600" kern="1200">
          <a:solidFill>
            <a:schemeClr val="tx1"/>
          </a:solidFill>
          <a:latin typeface="+mn-lt"/>
          <a:ea typeface="+mn-ea"/>
          <a:cs typeface="+mn-cs"/>
        </a:defRPr>
      </a:lvl2pPr>
      <a:lvl3pPr marL="612000" indent="-198000" algn="l" defTabSz="914400" rtl="0" eaLnBrk="1" latinLnBrk="0" hangingPunct="1">
        <a:lnSpc>
          <a:spcPct val="114000"/>
        </a:lnSpc>
        <a:spcBef>
          <a:spcPts val="600"/>
        </a:spcBef>
        <a:buClr>
          <a:srgbClr val="3F9C35"/>
        </a:buClr>
        <a:buFont typeface="Arial" pitchFamily="34" charset="0"/>
        <a:buChar char="–"/>
        <a:defRPr sz="1600" kern="1200">
          <a:solidFill>
            <a:schemeClr val="tx1"/>
          </a:solidFill>
          <a:latin typeface="+mn-lt"/>
          <a:ea typeface="+mn-ea"/>
          <a:cs typeface="+mn-cs"/>
        </a:defRPr>
      </a:lvl3pPr>
      <a:lvl4pPr marL="828000" indent="-198000" algn="l" defTabSz="914400" rtl="0" eaLnBrk="1" latinLnBrk="0" hangingPunct="1">
        <a:lnSpc>
          <a:spcPct val="114000"/>
        </a:lnSpc>
        <a:spcBef>
          <a:spcPts val="600"/>
        </a:spcBef>
        <a:buClr>
          <a:srgbClr val="3F9C35"/>
        </a:buClr>
        <a:buFont typeface="Arial" pitchFamily="34" charset="0"/>
        <a:buChar char="–"/>
        <a:defRPr sz="1600" kern="1200">
          <a:solidFill>
            <a:schemeClr val="tx1"/>
          </a:solidFill>
          <a:latin typeface="+mn-lt"/>
          <a:ea typeface="+mn-ea"/>
          <a:cs typeface="+mn-cs"/>
        </a:defRPr>
      </a:lvl4pPr>
      <a:lvl5pPr marL="1044000" indent="-198000" algn="l" defTabSz="914400" rtl="0" eaLnBrk="1" latinLnBrk="0" hangingPunct="1">
        <a:lnSpc>
          <a:spcPct val="114000"/>
        </a:lnSpc>
        <a:spcBef>
          <a:spcPts val="600"/>
        </a:spcBef>
        <a:buClr>
          <a:srgbClr val="3F9C35"/>
        </a:buClr>
        <a:buFont typeface="Arial" pitchFamily="34" charset="0"/>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xml"/><Relationship Id="rId1" Type="http://schemas.openxmlformats.org/officeDocument/2006/relationships/slideLayout" Target="../slideLayouts/slideLayout12.xml"/><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4.wmf"/><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2.xml"/><Relationship Id="rId1" Type="http://schemas.openxmlformats.org/officeDocument/2006/relationships/slideLayout" Target="../slideLayouts/slideLayout12.xml"/><Relationship Id="rId4" Type="http://schemas.openxmlformats.org/officeDocument/2006/relationships/image" Target="../media/image6.wmf"/></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hyperlink" Target="http://www.dreamstime.com/register?jump_to=http://www.dreamstime.com/stock-images-infant-wellness-exam-image5200134" TargetMode="External"/><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17.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hyperlink" Target="http://www.dreamstime.com/register?jump_to=http://www.dreamstime.com/stock-images-infant-wellness-exam-image5200134" TargetMode="External"/><Relationship Id="rId7" Type="http://schemas.openxmlformats.org/officeDocument/2006/relationships/image" Target="../media/image10.pn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9.jpeg"/><Relationship Id="rId5" Type="http://schemas.openxmlformats.org/officeDocument/2006/relationships/image" Target="../media/image8.jpeg"/><Relationship Id="rId10" Type="http://schemas.openxmlformats.org/officeDocument/2006/relationships/image" Target="../media/image13.png"/><Relationship Id="rId4" Type="http://schemas.openxmlformats.org/officeDocument/2006/relationships/image" Target="../media/image7.jpeg"/><Relationship Id="rId9" Type="http://schemas.openxmlformats.org/officeDocument/2006/relationships/image" Target="../media/image12.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hyperlink" Target="http://www.dnvglhealthcare.com/" TargetMode="External"/><Relationship Id="rId2" Type="http://schemas.openxmlformats.org/officeDocument/2006/relationships/notesSlide" Target="../notesSlides/notesSlide25.xml"/><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DNV-GL Medical Equipment </a:t>
            </a:r>
            <a:br>
              <a:rPr lang="en-GB" dirty="0"/>
            </a:br>
            <a:r>
              <a:rPr lang="en-GB" dirty="0"/>
              <a:t>and ISO 9001 </a:t>
            </a:r>
          </a:p>
        </p:txBody>
      </p:sp>
      <p:sp>
        <p:nvSpPr>
          <p:cNvPr id="10" name="Slide Number Placeholder 9"/>
          <p:cNvSpPr>
            <a:spLocks noGrp="1"/>
          </p:cNvSpPr>
          <p:nvPr>
            <p:ph type="sldNum" sz="quarter" idx="17"/>
          </p:nvPr>
        </p:nvSpPr>
        <p:spPr/>
        <p:txBody>
          <a:bodyPr/>
          <a:lstStyle/>
          <a:p>
            <a:fld id="{5BA07366-CB75-4AA8-9E5B-928B849F427C}" type="slidenum">
              <a:rPr lang="en-GB" smtClean="0"/>
              <a:pPr/>
              <a:t>1</a:t>
            </a:fld>
            <a:endParaRPr lang="en-GB" dirty="0"/>
          </a:p>
        </p:txBody>
      </p:sp>
      <p:sp>
        <p:nvSpPr>
          <p:cNvPr id="3" name="Subtitle 2"/>
          <p:cNvSpPr>
            <a:spLocks noGrp="1"/>
          </p:cNvSpPr>
          <p:nvPr>
            <p:ph type="subTitle" idx="1"/>
          </p:nvPr>
        </p:nvSpPr>
        <p:spPr/>
        <p:txBody>
          <a:bodyPr/>
          <a:lstStyle/>
          <a:p>
            <a:r>
              <a:rPr lang="en-GB" dirty="0"/>
              <a:t>Kelly Proctor CHFM, CHSP, CHOP</a:t>
            </a:r>
          </a:p>
          <a:p>
            <a:r>
              <a:rPr lang="en-GB" dirty="0"/>
              <a:t>DNV-GL Sector Lead </a:t>
            </a:r>
          </a:p>
          <a:p>
            <a:r>
              <a:rPr lang="en-GB" dirty="0"/>
              <a:t>Cell – 470-553-0670</a:t>
            </a:r>
          </a:p>
        </p:txBody>
      </p:sp>
    </p:spTree>
    <p:extLst>
      <p:ext uri="{BB962C8B-B14F-4D97-AF65-F5344CB8AC3E}">
        <p14:creationId xmlns:p14="http://schemas.microsoft.com/office/powerpoint/2010/main" val="261391154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t>About Kelly Proctor </a:t>
            </a:r>
          </a:p>
        </p:txBody>
      </p:sp>
      <p:sp>
        <p:nvSpPr>
          <p:cNvPr id="3" name="Content Placeholder 2"/>
          <p:cNvSpPr>
            <a:spLocks noGrp="1"/>
          </p:cNvSpPr>
          <p:nvPr>
            <p:ph idx="1"/>
          </p:nvPr>
        </p:nvSpPr>
        <p:spPr/>
        <p:txBody>
          <a:bodyPr/>
          <a:lstStyle/>
          <a:p>
            <a:r>
              <a:rPr lang="en-US" dirty="0"/>
              <a:t>Background in healthcare</a:t>
            </a:r>
          </a:p>
          <a:p>
            <a:r>
              <a:rPr lang="en-US" dirty="0"/>
              <a:t>CHFM, CHSP, CHOP</a:t>
            </a:r>
          </a:p>
          <a:p>
            <a:r>
              <a:rPr lang="en-US" dirty="0"/>
              <a:t>DNV-GL roles and responsibilities</a:t>
            </a:r>
          </a:p>
          <a:p>
            <a:pPr marL="0" indent="0">
              <a:buNone/>
            </a:pPr>
            <a:r>
              <a:rPr lang="en-US" dirty="0"/>
              <a:t>             Surveyor</a:t>
            </a:r>
          </a:p>
          <a:p>
            <a:pPr marL="0" indent="0">
              <a:buNone/>
            </a:pPr>
            <a:r>
              <a:rPr lang="en-US" dirty="0"/>
              <a:t>             Instructor</a:t>
            </a:r>
          </a:p>
          <a:p>
            <a:pPr marL="0" indent="0">
              <a:buNone/>
            </a:pPr>
            <a:r>
              <a:rPr lang="en-US" dirty="0"/>
              <a:t>             Team Lead</a:t>
            </a:r>
          </a:p>
          <a:p>
            <a:pPr marL="0" indent="0">
              <a:buNone/>
            </a:pPr>
            <a:r>
              <a:rPr lang="en-US" dirty="0"/>
              <a:t>             Physical Environment Sector Lead</a:t>
            </a:r>
          </a:p>
          <a:p>
            <a:pPr marL="0" indent="0">
              <a:buNone/>
            </a:pPr>
            <a:endParaRPr lang="en-US" dirty="0"/>
          </a:p>
          <a:p>
            <a:pPr marL="0" indent="0">
              <a:buNone/>
            </a:pPr>
            <a:endParaRPr lang="en-US" dirty="0"/>
          </a:p>
          <a:p>
            <a:r>
              <a:rPr lang="en-US" dirty="0"/>
              <a:t>Personal – Children, patents, Publications</a:t>
            </a:r>
          </a:p>
          <a:p>
            <a:pPr marL="0" indent="0">
              <a:buNone/>
            </a:pPr>
            <a:r>
              <a:rPr lang="en-US" dirty="0"/>
              <a:t> </a:t>
            </a:r>
          </a:p>
          <a:p>
            <a:endParaRPr lang="en-US" dirty="0"/>
          </a:p>
          <a:p>
            <a:pPr marL="0" indent="0">
              <a:buNone/>
            </a:pPr>
            <a:endParaRPr lang="en-US" dirty="0"/>
          </a:p>
        </p:txBody>
      </p:sp>
      <p:sp>
        <p:nvSpPr>
          <p:cNvPr id="4" name="Slide Number Placeholder 3"/>
          <p:cNvSpPr>
            <a:spLocks noGrp="1"/>
          </p:cNvSpPr>
          <p:nvPr>
            <p:ph type="sldNum" sz="quarter" idx="12"/>
          </p:nvPr>
        </p:nvSpPr>
        <p:spPr/>
        <p:txBody>
          <a:bodyPr/>
          <a:lstStyle/>
          <a:p>
            <a:fld id="{5BA07366-CB75-4AA8-9E5B-928B849F427C}" type="slidenum">
              <a:rPr lang="en-GB" smtClean="0"/>
              <a:t>2</a:t>
            </a:fld>
            <a:endParaRPr lang="en-GB" dirty="0"/>
          </a:p>
        </p:txBody>
      </p:sp>
    </p:spTree>
    <p:extLst>
      <p:ext uri="{BB962C8B-B14F-4D97-AF65-F5344CB8AC3E}">
        <p14:creationId xmlns:p14="http://schemas.microsoft.com/office/powerpoint/2010/main" val="7973922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2800" dirty="0"/>
              <a:t>About DNV-GL Accreditation </a:t>
            </a:r>
          </a:p>
        </p:txBody>
      </p:sp>
      <p:sp>
        <p:nvSpPr>
          <p:cNvPr id="3" name="Content Placeholder 2"/>
          <p:cNvSpPr>
            <a:spLocks noGrp="1"/>
          </p:cNvSpPr>
          <p:nvPr>
            <p:ph idx="1"/>
          </p:nvPr>
        </p:nvSpPr>
        <p:spPr/>
        <p:txBody>
          <a:bodyPr/>
          <a:lstStyle/>
          <a:p>
            <a:r>
              <a:rPr lang="en-GB" sz="2400" dirty="0"/>
              <a:t>National Integrated Accreditation for Healthcare Organizations (NIAHO)</a:t>
            </a:r>
          </a:p>
          <a:p>
            <a:endParaRPr lang="en-GB" sz="2400" dirty="0"/>
          </a:p>
          <a:p>
            <a:r>
              <a:rPr lang="en-GB" sz="2400" dirty="0"/>
              <a:t>CMS Conditions of Participation (COP’s)</a:t>
            </a:r>
          </a:p>
          <a:p>
            <a:pPr marL="0" indent="0">
              <a:buNone/>
            </a:pPr>
            <a:endParaRPr lang="en-GB" sz="2400" dirty="0"/>
          </a:p>
          <a:p>
            <a:r>
              <a:rPr lang="en-GB" sz="2400" dirty="0"/>
              <a:t>International Organization of Standardization (ISO)</a:t>
            </a:r>
          </a:p>
          <a:p>
            <a:pPr marL="0" indent="0">
              <a:buNone/>
            </a:pPr>
            <a:r>
              <a:rPr lang="en-GB" sz="1800" dirty="0"/>
              <a:t>(NFPA, AAMI, ANSI, ASHRAE, ETC.)</a:t>
            </a:r>
          </a:p>
          <a:p>
            <a:pPr marL="0" indent="0">
              <a:buNone/>
            </a:pPr>
            <a:endParaRPr lang="en-GB" sz="1800" dirty="0"/>
          </a:p>
          <a:p>
            <a:pPr marL="0" indent="0">
              <a:buNone/>
            </a:pPr>
            <a:r>
              <a:rPr lang="en-GB" sz="2400" b="1" dirty="0"/>
              <a:t>ISO =</a:t>
            </a:r>
            <a:r>
              <a:rPr lang="en-GB" sz="2400" dirty="0"/>
              <a:t> A quality management program focused on risk based thinking and continual improvement </a:t>
            </a:r>
            <a:r>
              <a:rPr lang="en-GB" sz="2400" dirty="0">
                <a:solidFill>
                  <a:srgbClr val="FF0000"/>
                </a:solidFill>
              </a:rPr>
              <a:t>(3 Years)</a:t>
            </a:r>
          </a:p>
          <a:p>
            <a:pPr marL="0" indent="0">
              <a:buNone/>
            </a:pPr>
            <a:endParaRPr lang="en-GB" sz="2400" dirty="0"/>
          </a:p>
        </p:txBody>
      </p:sp>
      <p:sp>
        <p:nvSpPr>
          <p:cNvPr id="4" name="Slide Number Placeholder 3"/>
          <p:cNvSpPr>
            <a:spLocks noGrp="1"/>
          </p:cNvSpPr>
          <p:nvPr>
            <p:ph type="sldNum" sz="quarter" idx="12"/>
          </p:nvPr>
        </p:nvSpPr>
        <p:spPr/>
        <p:txBody>
          <a:bodyPr/>
          <a:lstStyle/>
          <a:p>
            <a:fld id="{5BA07366-CB75-4AA8-9E5B-928B849F427C}" type="slidenum">
              <a:rPr lang="en-GB" smtClean="0">
                <a:solidFill>
                  <a:srgbClr val="333333"/>
                </a:solidFill>
              </a:rPr>
              <a:pPr/>
              <a:t>3</a:t>
            </a:fld>
            <a:endParaRPr lang="en-GB" dirty="0">
              <a:solidFill>
                <a:srgbClr val="333333"/>
              </a:solidFill>
            </a:endParaRPr>
          </a:p>
        </p:txBody>
      </p:sp>
    </p:spTree>
    <p:extLst>
      <p:ext uri="{BB962C8B-B14F-4D97-AF65-F5344CB8AC3E}">
        <p14:creationId xmlns:p14="http://schemas.microsoft.com/office/powerpoint/2010/main" val="12298328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Group 8"/>
          <p:cNvGrpSpPr/>
          <p:nvPr/>
        </p:nvGrpSpPr>
        <p:grpSpPr>
          <a:xfrm>
            <a:off x="0" y="0"/>
            <a:ext cx="4022522" cy="6858000"/>
            <a:chOff x="0" y="0"/>
            <a:chExt cx="4022522" cy="6858000"/>
          </a:xfrm>
        </p:grpSpPr>
        <p:pic>
          <p:nvPicPr>
            <p:cNvPr id="8" name="Picture 7"/>
            <p:cNvPicPr>
              <a:picLocks noChangeAspect="1"/>
            </p:cNvPicPr>
            <p:nvPr/>
          </p:nvPicPr>
          <p:blipFill rotWithShape="1">
            <a:blip r:embed="rId3" cstate="print">
              <a:extLst>
                <a:ext uri="{28A0092B-C50C-407E-A947-70E740481C1C}">
                  <a14:useLocalDpi xmlns:a14="http://schemas.microsoft.com/office/drawing/2010/main" val="0"/>
                </a:ext>
              </a:extLst>
            </a:blip>
            <a:srcRect r="58469"/>
            <a:stretch/>
          </p:blipFill>
          <p:spPr>
            <a:xfrm>
              <a:off x="0" y="0"/>
              <a:ext cx="3761874" cy="6858000"/>
            </a:xfrm>
            <a:prstGeom prst="rect">
              <a:avLst/>
            </a:prstGeom>
          </p:spPr>
        </p:pic>
        <p:pic>
          <p:nvPicPr>
            <p:cNvPr id="12" name="Picture 1"/>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flipH="1">
              <a:off x="2699791" y="7640"/>
              <a:ext cx="1322731" cy="6850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5605" name="Rectangle 2"/>
          <p:cNvSpPr>
            <a:spLocks noGrp="1" noChangeArrowheads="1"/>
          </p:cNvSpPr>
          <p:nvPr>
            <p:ph type="title"/>
          </p:nvPr>
        </p:nvSpPr>
        <p:spPr>
          <a:xfrm>
            <a:off x="4022521" y="241082"/>
            <a:ext cx="4869959" cy="670086"/>
          </a:xfrm>
        </p:spPr>
        <p:txBody>
          <a:bodyPr/>
          <a:lstStyle/>
          <a:p>
            <a:r>
              <a:rPr lang="en-GB" sz="2000" dirty="0"/>
              <a:t>NIAHO® Physical Environment </a:t>
            </a:r>
            <a:br>
              <a:rPr lang="en-GB" sz="2000" dirty="0"/>
            </a:br>
            <a:r>
              <a:rPr lang="en-GB" sz="2000" dirty="0"/>
              <a:t>(PE) Management Systems</a:t>
            </a:r>
          </a:p>
        </p:txBody>
      </p:sp>
      <p:sp>
        <p:nvSpPr>
          <p:cNvPr id="4" name="Content Placeholder 3"/>
          <p:cNvSpPr>
            <a:spLocks noGrp="1"/>
          </p:cNvSpPr>
          <p:nvPr>
            <p:ph idx="4294967295"/>
          </p:nvPr>
        </p:nvSpPr>
        <p:spPr>
          <a:xfrm>
            <a:off x="3563938" y="1196975"/>
            <a:ext cx="5580062" cy="4681538"/>
          </a:xfrm>
        </p:spPr>
        <p:txBody>
          <a:bodyPr/>
          <a:lstStyle/>
          <a:p>
            <a:endParaRPr lang="en-GB" sz="2000" dirty="0">
              <a:solidFill>
                <a:srgbClr val="00B050"/>
              </a:solidFill>
            </a:endParaRPr>
          </a:p>
          <a:p>
            <a:pPr>
              <a:buClr>
                <a:srgbClr val="0070C0"/>
              </a:buClr>
              <a:buFont typeface="Wingdings" panose="05000000000000000000" pitchFamily="2" charset="2"/>
              <a:buChar char="Ø"/>
            </a:pPr>
            <a:r>
              <a:rPr lang="en-GB" sz="1800" dirty="0">
                <a:solidFill>
                  <a:schemeClr val="bg2">
                    <a:lumMod val="50000"/>
                  </a:schemeClr>
                </a:solidFill>
              </a:rPr>
              <a:t>PE.1	Facility </a:t>
            </a:r>
          </a:p>
          <a:p>
            <a:pPr>
              <a:buClr>
                <a:srgbClr val="0070C0"/>
              </a:buClr>
              <a:buFont typeface="Wingdings" panose="05000000000000000000" pitchFamily="2" charset="2"/>
              <a:buChar char="Ø"/>
            </a:pPr>
            <a:r>
              <a:rPr lang="en-GB" sz="1800" dirty="0">
                <a:solidFill>
                  <a:schemeClr val="bg2">
                    <a:lumMod val="50000"/>
                  </a:schemeClr>
                </a:solidFill>
              </a:rPr>
              <a:t>PE.2	Life Safety Management System 	</a:t>
            </a:r>
          </a:p>
          <a:p>
            <a:pPr>
              <a:buClr>
                <a:srgbClr val="0070C0"/>
              </a:buClr>
              <a:buFont typeface="Wingdings" panose="05000000000000000000" pitchFamily="2" charset="2"/>
              <a:buChar char="Ø"/>
            </a:pPr>
            <a:r>
              <a:rPr lang="en-GB" sz="1800" dirty="0">
                <a:solidFill>
                  <a:schemeClr val="bg2">
                    <a:lumMod val="50000"/>
                  </a:schemeClr>
                </a:solidFill>
              </a:rPr>
              <a:t>PE.3	Safety Management System 	</a:t>
            </a:r>
          </a:p>
          <a:p>
            <a:pPr>
              <a:buClr>
                <a:srgbClr val="0070C0"/>
              </a:buClr>
              <a:buFont typeface="Wingdings" panose="05000000000000000000" pitchFamily="2" charset="2"/>
              <a:buChar char="Ø"/>
            </a:pPr>
            <a:r>
              <a:rPr lang="en-GB" sz="1800" dirty="0">
                <a:solidFill>
                  <a:schemeClr val="bg2">
                    <a:lumMod val="50000"/>
                  </a:schemeClr>
                </a:solidFill>
              </a:rPr>
              <a:t>PE.4	Security Management System 	</a:t>
            </a:r>
          </a:p>
          <a:p>
            <a:pPr>
              <a:buClr>
                <a:srgbClr val="0070C0"/>
              </a:buClr>
              <a:buFont typeface="Wingdings" panose="05000000000000000000" pitchFamily="2" charset="2"/>
              <a:buChar char="Ø"/>
            </a:pPr>
            <a:r>
              <a:rPr lang="en-GB" sz="1800" dirty="0">
                <a:solidFill>
                  <a:schemeClr val="bg2">
                    <a:lumMod val="50000"/>
                  </a:schemeClr>
                </a:solidFill>
              </a:rPr>
              <a:t>PE.5	Hazardous Material (Hazmat) Management System 	</a:t>
            </a:r>
          </a:p>
          <a:p>
            <a:pPr>
              <a:buClr>
                <a:srgbClr val="0070C0"/>
              </a:buClr>
              <a:buFont typeface="Wingdings" panose="05000000000000000000" pitchFamily="2" charset="2"/>
              <a:buChar char="Ø"/>
            </a:pPr>
            <a:r>
              <a:rPr lang="en-GB" sz="1800" dirty="0">
                <a:solidFill>
                  <a:schemeClr val="bg2">
                    <a:lumMod val="50000"/>
                  </a:schemeClr>
                </a:solidFill>
              </a:rPr>
              <a:t>PE.6 	Emergency Management System 	</a:t>
            </a:r>
          </a:p>
          <a:p>
            <a:pPr>
              <a:buClr>
                <a:srgbClr val="0070C0"/>
              </a:buClr>
              <a:buFont typeface="Wingdings" panose="05000000000000000000" pitchFamily="2" charset="2"/>
              <a:buChar char="Ø"/>
            </a:pPr>
            <a:r>
              <a:rPr lang="en-GB" sz="1800" b="1" dirty="0">
                <a:solidFill>
                  <a:schemeClr val="bg2">
                    <a:lumMod val="50000"/>
                  </a:schemeClr>
                </a:solidFill>
              </a:rPr>
              <a:t>PE.7	Medical Equipment Management System </a:t>
            </a:r>
          </a:p>
          <a:p>
            <a:pPr>
              <a:buClr>
                <a:srgbClr val="0070C0"/>
              </a:buClr>
              <a:buFont typeface="Wingdings" panose="05000000000000000000" pitchFamily="2" charset="2"/>
              <a:buChar char="Ø"/>
            </a:pPr>
            <a:r>
              <a:rPr lang="en-GB" sz="1800" dirty="0">
                <a:solidFill>
                  <a:schemeClr val="bg2">
                    <a:lumMod val="50000"/>
                  </a:schemeClr>
                </a:solidFill>
              </a:rPr>
              <a:t>PE.8	Utility Management System </a:t>
            </a:r>
            <a:r>
              <a:rPr lang="en-GB" dirty="0">
                <a:solidFill>
                  <a:srgbClr val="00B050"/>
                </a:solidFill>
              </a:rPr>
              <a:t>	</a:t>
            </a:r>
          </a:p>
          <a:p>
            <a:endParaRPr lang="en-GB" dirty="0"/>
          </a:p>
          <a:p>
            <a:endParaRPr lang="en-GB" dirty="0"/>
          </a:p>
        </p:txBody>
      </p:sp>
      <p:sp>
        <p:nvSpPr>
          <p:cNvPr id="14" name="Line 14"/>
          <p:cNvSpPr>
            <a:spLocks noChangeShapeType="1"/>
          </p:cNvSpPr>
          <p:nvPr/>
        </p:nvSpPr>
        <p:spPr bwMode="auto">
          <a:xfrm>
            <a:off x="3131840" y="1028700"/>
            <a:ext cx="4267200" cy="0"/>
          </a:xfrm>
          <a:prstGeom prst="line">
            <a:avLst/>
          </a:prstGeom>
          <a:noFill/>
          <a:ln w="6350">
            <a:solidFill>
              <a:srgbClr val="4E9200"/>
            </a:solidFill>
            <a:round/>
            <a:headEnd/>
            <a:tailEnd/>
          </a:ln>
          <a:extLst>
            <a:ext uri="{909E8E84-426E-40DD-AFC4-6F175D3DCCD1}">
              <a14:hiddenFill xmlns:a14="http://schemas.microsoft.com/office/drawing/2010/main">
                <a:noFill/>
              </a14:hiddenFill>
            </a:ext>
          </a:extLst>
        </p:spPr>
        <p:txBody>
          <a:bodyPr lIns="72000" tIns="46800" rIns="72000" bIns="46800"/>
          <a:lstStyle/>
          <a:p>
            <a:pPr fontAlgn="base">
              <a:spcBef>
                <a:spcPct val="0"/>
              </a:spcBef>
              <a:spcAft>
                <a:spcPct val="0"/>
              </a:spcAft>
            </a:pPr>
            <a:endParaRPr lang="en-GB" dirty="0">
              <a:solidFill>
                <a:srgbClr val="333333"/>
              </a:solidFill>
              <a:latin typeface="Arial" charset="0"/>
            </a:endParaRPr>
          </a:p>
        </p:txBody>
      </p:sp>
      <p:sp>
        <p:nvSpPr>
          <p:cNvPr id="15" name="Line 14"/>
          <p:cNvSpPr>
            <a:spLocks noChangeShapeType="1"/>
          </p:cNvSpPr>
          <p:nvPr/>
        </p:nvSpPr>
        <p:spPr bwMode="auto">
          <a:xfrm>
            <a:off x="3361156" y="6189367"/>
            <a:ext cx="4267200" cy="0"/>
          </a:xfrm>
          <a:prstGeom prst="line">
            <a:avLst/>
          </a:prstGeom>
          <a:noFill/>
          <a:ln w="6350">
            <a:solidFill>
              <a:srgbClr val="4E9200"/>
            </a:solidFill>
            <a:round/>
            <a:headEnd/>
            <a:tailEnd/>
          </a:ln>
          <a:extLst>
            <a:ext uri="{909E8E84-426E-40DD-AFC4-6F175D3DCCD1}">
              <a14:hiddenFill xmlns:a14="http://schemas.microsoft.com/office/drawing/2010/main">
                <a:noFill/>
              </a14:hiddenFill>
            </a:ext>
          </a:extLst>
        </p:spPr>
        <p:txBody>
          <a:bodyPr lIns="72000" tIns="46800" rIns="72000" bIns="46800"/>
          <a:lstStyle/>
          <a:p>
            <a:pPr fontAlgn="base">
              <a:spcBef>
                <a:spcPct val="0"/>
              </a:spcBef>
              <a:spcAft>
                <a:spcPct val="0"/>
              </a:spcAft>
            </a:pPr>
            <a:endParaRPr lang="en-GB" dirty="0">
              <a:solidFill>
                <a:srgbClr val="333333"/>
              </a:solidFill>
              <a:latin typeface="Arial" charset="0"/>
            </a:endParaRPr>
          </a:p>
        </p:txBody>
      </p:sp>
    </p:spTree>
    <p:extLst>
      <p:ext uri="{BB962C8B-B14F-4D97-AF65-F5344CB8AC3E}">
        <p14:creationId xmlns:p14="http://schemas.microsoft.com/office/powerpoint/2010/main" val="23294884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Rectangle 26"/>
          <p:cNvSpPr/>
          <p:nvPr/>
        </p:nvSpPr>
        <p:spPr>
          <a:xfrm>
            <a:off x="725488" y="4857750"/>
            <a:ext cx="7426325" cy="495300"/>
          </a:xfrm>
          <a:prstGeom prst="rect">
            <a:avLst/>
          </a:prstGeom>
          <a:solidFill>
            <a:srgbClr val="7F7F7F"/>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457200">
              <a:lnSpc>
                <a:spcPct val="100000"/>
              </a:lnSpc>
              <a:defRPr/>
            </a:pPr>
            <a:endParaRPr lang="en-GB" sz="2000" dirty="0">
              <a:solidFill>
                <a:srgbClr val="FFFFFF"/>
              </a:solidFill>
              <a:latin typeface="Calibri" pitchFamily="34" charset="0"/>
              <a:ea typeface="ＭＳ Ｐゴシック" pitchFamily="34" charset="-128"/>
            </a:endParaRPr>
          </a:p>
        </p:txBody>
      </p:sp>
      <p:sp>
        <p:nvSpPr>
          <p:cNvPr id="26" name="Rectangle 25"/>
          <p:cNvSpPr/>
          <p:nvPr/>
        </p:nvSpPr>
        <p:spPr>
          <a:xfrm>
            <a:off x="723900" y="3868738"/>
            <a:ext cx="7419975" cy="495300"/>
          </a:xfrm>
          <a:prstGeom prst="rect">
            <a:avLst/>
          </a:prstGeom>
          <a:solidFill>
            <a:srgbClr val="7F7F7F"/>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457200">
              <a:lnSpc>
                <a:spcPct val="100000"/>
              </a:lnSpc>
              <a:defRPr/>
            </a:pPr>
            <a:endParaRPr lang="en-GB" sz="2000" dirty="0">
              <a:solidFill>
                <a:srgbClr val="01B5F0"/>
              </a:solidFill>
              <a:latin typeface="Calibri" pitchFamily="34" charset="0"/>
              <a:ea typeface="ＭＳ Ｐゴシック" pitchFamily="34" charset="-128"/>
            </a:endParaRPr>
          </a:p>
        </p:txBody>
      </p:sp>
      <p:sp>
        <p:nvSpPr>
          <p:cNvPr id="25" name="Rectangle 24"/>
          <p:cNvSpPr/>
          <p:nvPr/>
        </p:nvSpPr>
        <p:spPr>
          <a:xfrm>
            <a:off x="723900" y="2705100"/>
            <a:ext cx="7427913" cy="558800"/>
          </a:xfrm>
          <a:prstGeom prst="rect">
            <a:avLst/>
          </a:prstGeom>
          <a:solidFill>
            <a:schemeClr val="bg1">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defTabSz="457200">
              <a:lnSpc>
                <a:spcPct val="100000"/>
              </a:lnSpc>
              <a:defRPr/>
            </a:pPr>
            <a:r>
              <a:rPr lang="en-GB" sz="2000" dirty="0">
                <a:solidFill>
                  <a:schemeClr val="bg1"/>
                </a:solidFill>
                <a:latin typeface="Calibri" pitchFamily="34" charset="0"/>
                <a:ea typeface="ＭＳ Ｐゴシック" pitchFamily="34" charset="-128"/>
              </a:rPr>
              <a:t>                       </a:t>
            </a:r>
          </a:p>
        </p:txBody>
      </p:sp>
      <p:sp>
        <p:nvSpPr>
          <p:cNvPr id="9225" name="Rectangle 4"/>
          <p:cNvSpPr>
            <a:spLocks noChangeArrowheads="1"/>
          </p:cNvSpPr>
          <p:nvPr/>
        </p:nvSpPr>
        <p:spPr bwMode="auto">
          <a:xfrm>
            <a:off x="4643438" y="3489325"/>
            <a:ext cx="3254375" cy="312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381000" indent="-381000" defTabSz="457200">
              <a:lnSpc>
                <a:spcPct val="90000"/>
              </a:lnSpc>
            </a:pPr>
            <a:r>
              <a:rPr lang="en-GB" sz="1600" dirty="0">
                <a:solidFill>
                  <a:schemeClr val="tx1"/>
                </a:solidFill>
                <a:latin typeface="Frutiger LT Std 45 Light" charset="0"/>
                <a:ea typeface="ＭＳ Ｐゴシック" pitchFamily="34" charset="-128"/>
              </a:rPr>
              <a:t>More value, lower $</a:t>
            </a:r>
          </a:p>
        </p:txBody>
      </p:sp>
      <p:sp>
        <p:nvSpPr>
          <p:cNvPr id="9226" name="Rectangle 8"/>
          <p:cNvSpPr>
            <a:spLocks noChangeArrowheads="1"/>
          </p:cNvSpPr>
          <p:nvPr/>
        </p:nvSpPr>
        <p:spPr bwMode="auto">
          <a:xfrm>
            <a:off x="0" y="3827463"/>
            <a:ext cx="4398963"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r" defTabSz="457200">
              <a:lnSpc>
                <a:spcPct val="90000"/>
              </a:lnSpc>
            </a:pPr>
            <a:r>
              <a:rPr lang="en-GB" sz="1600" dirty="0">
                <a:solidFill>
                  <a:schemeClr val="bg1"/>
                </a:solidFill>
                <a:latin typeface="Frutiger LT Std 45 Light" charset="0"/>
                <a:ea typeface="ＭＳ Ｐゴシック" pitchFamily="34" charset="-128"/>
              </a:rPr>
              <a:t>Focus on sequence and interactions of processes throughout the hospital</a:t>
            </a:r>
          </a:p>
        </p:txBody>
      </p:sp>
      <p:sp>
        <p:nvSpPr>
          <p:cNvPr id="9227" name="Rectangle 9"/>
          <p:cNvSpPr>
            <a:spLocks noChangeArrowheads="1"/>
          </p:cNvSpPr>
          <p:nvPr/>
        </p:nvSpPr>
        <p:spPr bwMode="auto">
          <a:xfrm>
            <a:off x="715963" y="3287713"/>
            <a:ext cx="3635375" cy="58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r" defTabSz="457200">
              <a:lnSpc>
                <a:spcPct val="100000"/>
              </a:lnSpc>
            </a:pPr>
            <a:r>
              <a:rPr lang="en-GB" sz="1600" dirty="0">
                <a:solidFill>
                  <a:schemeClr val="tx1"/>
                </a:solidFill>
                <a:latin typeface="Frutiger LT Std 45 Light" charset="0"/>
                <a:ea typeface="ＭＳ Ｐゴシック" pitchFamily="34" charset="-128"/>
              </a:rPr>
              <a:t>ISO 9001 Gradual Introduction                     @ no additional staff</a:t>
            </a:r>
            <a:endParaRPr lang="en-GB" sz="1600" dirty="0">
              <a:solidFill>
                <a:schemeClr val="tx1"/>
              </a:solidFill>
              <a:latin typeface="Calibri" pitchFamily="34" charset="0"/>
              <a:ea typeface="ＭＳ Ｐゴシック" pitchFamily="34" charset="-128"/>
            </a:endParaRPr>
          </a:p>
        </p:txBody>
      </p:sp>
      <p:sp>
        <p:nvSpPr>
          <p:cNvPr id="9228" name="Rectangle 10"/>
          <p:cNvSpPr>
            <a:spLocks noChangeArrowheads="1"/>
          </p:cNvSpPr>
          <p:nvPr/>
        </p:nvSpPr>
        <p:spPr bwMode="auto">
          <a:xfrm>
            <a:off x="715963" y="4418013"/>
            <a:ext cx="3683000" cy="312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381000" indent="-381000" algn="r" defTabSz="457200">
              <a:lnSpc>
                <a:spcPct val="90000"/>
              </a:lnSpc>
            </a:pPr>
            <a:r>
              <a:rPr lang="en-GB" sz="1600" dirty="0">
                <a:solidFill>
                  <a:schemeClr val="tx1"/>
                </a:solidFill>
                <a:latin typeface="Frutiger LT Std 45 Light" charset="0"/>
                <a:ea typeface="ＭＳ Ｐゴシック" pitchFamily="34" charset="-128"/>
              </a:rPr>
              <a:t>Demeanour of the survey team</a:t>
            </a:r>
          </a:p>
        </p:txBody>
      </p:sp>
      <p:sp>
        <p:nvSpPr>
          <p:cNvPr id="9229" name="Rectangle 11"/>
          <p:cNvSpPr>
            <a:spLocks noChangeArrowheads="1"/>
          </p:cNvSpPr>
          <p:nvPr/>
        </p:nvSpPr>
        <p:spPr bwMode="auto">
          <a:xfrm>
            <a:off x="371475" y="4932363"/>
            <a:ext cx="4037013" cy="312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381000" indent="-381000" algn="r" defTabSz="457200">
              <a:lnSpc>
                <a:spcPct val="90000"/>
              </a:lnSpc>
            </a:pPr>
            <a:r>
              <a:rPr lang="en-GB" sz="1600" b="1" dirty="0">
                <a:solidFill>
                  <a:schemeClr val="bg1"/>
                </a:solidFill>
                <a:latin typeface="Frutiger LT Std 45 Light" charset="0"/>
                <a:ea typeface="ＭＳ Ｐゴシック" pitchFamily="34" charset="-128"/>
              </a:rPr>
              <a:t>No survey findings “tipping” point </a:t>
            </a:r>
          </a:p>
        </p:txBody>
      </p:sp>
      <p:sp>
        <p:nvSpPr>
          <p:cNvPr id="9230" name="TextBox 30"/>
          <p:cNvSpPr txBox="1">
            <a:spLocks noChangeArrowheads="1"/>
          </p:cNvSpPr>
          <p:nvPr/>
        </p:nvSpPr>
        <p:spPr bwMode="auto">
          <a:xfrm>
            <a:off x="4672013" y="2744788"/>
            <a:ext cx="2068512"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defTabSz="457200" eaLnBrk="0" hangingPunct="0">
              <a:defRPr sz="3200">
                <a:solidFill>
                  <a:srgbClr val="0434B1"/>
                </a:solidFill>
                <a:latin typeface="Times New Roman" pitchFamily="18" charset="0"/>
              </a:defRPr>
            </a:lvl1pPr>
            <a:lvl2pPr marL="742950" indent="-285750" defTabSz="457200" eaLnBrk="0" hangingPunct="0">
              <a:defRPr sz="3200">
                <a:solidFill>
                  <a:srgbClr val="0434B1"/>
                </a:solidFill>
                <a:latin typeface="Times New Roman" pitchFamily="18" charset="0"/>
              </a:defRPr>
            </a:lvl2pPr>
            <a:lvl3pPr marL="1143000" indent="-228600" defTabSz="457200" eaLnBrk="0" hangingPunct="0">
              <a:defRPr sz="3200">
                <a:solidFill>
                  <a:srgbClr val="0434B1"/>
                </a:solidFill>
                <a:latin typeface="Times New Roman" pitchFamily="18" charset="0"/>
              </a:defRPr>
            </a:lvl3pPr>
            <a:lvl4pPr marL="1600200" indent="-228600" defTabSz="457200" eaLnBrk="0" hangingPunct="0">
              <a:defRPr sz="3200">
                <a:solidFill>
                  <a:srgbClr val="0434B1"/>
                </a:solidFill>
                <a:latin typeface="Times New Roman" pitchFamily="18" charset="0"/>
              </a:defRPr>
            </a:lvl4pPr>
            <a:lvl5pPr marL="2057400" indent="-228600" defTabSz="457200" eaLnBrk="0" hangingPunct="0">
              <a:defRPr sz="3200">
                <a:solidFill>
                  <a:srgbClr val="0434B1"/>
                </a:solidFill>
                <a:latin typeface="Times New Roman" pitchFamily="18" charset="0"/>
              </a:defRPr>
            </a:lvl5pPr>
            <a:lvl6pPr marL="2514600" indent="-228600" defTabSz="457200" eaLnBrk="0" fontAlgn="base" hangingPunct="0">
              <a:lnSpc>
                <a:spcPct val="85000"/>
              </a:lnSpc>
              <a:spcBef>
                <a:spcPct val="0"/>
              </a:spcBef>
              <a:spcAft>
                <a:spcPct val="0"/>
              </a:spcAft>
              <a:defRPr sz="3200">
                <a:solidFill>
                  <a:srgbClr val="0434B1"/>
                </a:solidFill>
                <a:latin typeface="Times New Roman" pitchFamily="18" charset="0"/>
              </a:defRPr>
            </a:lvl6pPr>
            <a:lvl7pPr marL="2971800" indent="-228600" defTabSz="457200" eaLnBrk="0" fontAlgn="base" hangingPunct="0">
              <a:lnSpc>
                <a:spcPct val="85000"/>
              </a:lnSpc>
              <a:spcBef>
                <a:spcPct val="0"/>
              </a:spcBef>
              <a:spcAft>
                <a:spcPct val="0"/>
              </a:spcAft>
              <a:defRPr sz="3200">
                <a:solidFill>
                  <a:srgbClr val="0434B1"/>
                </a:solidFill>
                <a:latin typeface="Times New Roman" pitchFamily="18" charset="0"/>
              </a:defRPr>
            </a:lvl7pPr>
            <a:lvl8pPr marL="3429000" indent="-228600" defTabSz="457200" eaLnBrk="0" fontAlgn="base" hangingPunct="0">
              <a:lnSpc>
                <a:spcPct val="85000"/>
              </a:lnSpc>
              <a:spcBef>
                <a:spcPct val="0"/>
              </a:spcBef>
              <a:spcAft>
                <a:spcPct val="0"/>
              </a:spcAft>
              <a:defRPr sz="3200">
                <a:solidFill>
                  <a:srgbClr val="0434B1"/>
                </a:solidFill>
                <a:latin typeface="Times New Roman" pitchFamily="18" charset="0"/>
              </a:defRPr>
            </a:lvl8pPr>
            <a:lvl9pPr marL="3886200" indent="-228600" defTabSz="457200" eaLnBrk="0" fontAlgn="base" hangingPunct="0">
              <a:lnSpc>
                <a:spcPct val="85000"/>
              </a:lnSpc>
              <a:spcBef>
                <a:spcPct val="0"/>
              </a:spcBef>
              <a:spcAft>
                <a:spcPct val="0"/>
              </a:spcAft>
              <a:defRPr sz="3200">
                <a:solidFill>
                  <a:srgbClr val="0434B1"/>
                </a:solidFill>
                <a:latin typeface="Times New Roman" pitchFamily="18" charset="0"/>
              </a:defRPr>
            </a:lvl9pPr>
          </a:lstStyle>
          <a:p>
            <a:pPr eaLnBrk="1" hangingPunct="1">
              <a:lnSpc>
                <a:spcPct val="100000"/>
              </a:lnSpc>
            </a:pPr>
            <a:r>
              <a:rPr lang="en-GB" sz="1600" b="1" dirty="0">
                <a:solidFill>
                  <a:schemeClr val="bg1"/>
                </a:solidFill>
                <a:latin typeface="Frutiger LT Std 45 Light" charset="0"/>
                <a:ea typeface="ＭＳ Ｐゴシック" pitchFamily="34" charset="-128"/>
              </a:rPr>
              <a:t>Constant readiness</a:t>
            </a:r>
          </a:p>
        </p:txBody>
      </p:sp>
      <p:sp>
        <p:nvSpPr>
          <p:cNvPr id="9231" name="TextBox 31"/>
          <p:cNvSpPr txBox="1">
            <a:spLocks noChangeArrowheads="1"/>
          </p:cNvSpPr>
          <p:nvPr/>
        </p:nvSpPr>
        <p:spPr bwMode="auto">
          <a:xfrm>
            <a:off x="4643438" y="4418013"/>
            <a:ext cx="2925762"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defTabSz="457200" eaLnBrk="0" hangingPunct="0">
              <a:defRPr sz="3200">
                <a:solidFill>
                  <a:srgbClr val="0434B1"/>
                </a:solidFill>
                <a:latin typeface="Times New Roman" pitchFamily="18" charset="0"/>
              </a:defRPr>
            </a:lvl1pPr>
            <a:lvl2pPr marL="742950" indent="-285750" defTabSz="457200" eaLnBrk="0" hangingPunct="0">
              <a:defRPr sz="3200">
                <a:solidFill>
                  <a:srgbClr val="0434B1"/>
                </a:solidFill>
                <a:latin typeface="Times New Roman" pitchFamily="18" charset="0"/>
              </a:defRPr>
            </a:lvl2pPr>
            <a:lvl3pPr marL="1143000" indent="-228600" defTabSz="457200" eaLnBrk="0" hangingPunct="0">
              <a:defRPr sz="3200">
                <a:solidFill>
                  <a:srgbClr val="0434B1"/>
                </a:solidFill>
                <a:latin typeface="Times New Roman" pitchFamily="18" charset="0"/>
              </a:defRPr>
            </a:lvl3pPr>
            <a:lvl4pPr marL="1600200" indent="-228600" defTabSz="457200" eaLnBrk="0" hangingPunct="0">
              <a:defRPr sz="3200">
                <a:solidFill>
                  <a:srgbClr val="0434B1"/>
                </a:solidFill>
                <a:latin typeface="Times New Roman" pitchFamily="18" charset="0"/>
              </a:defRPr>
            </a:lvl4pPr>
            <a:lvl5pPr marL="2057400" indent="-228600" defTabSz="457200" eaLnBrk="0" hangingPunct="0">
              <a:defRPr sz="3200">
                <a:solidFill>
                  <a:srgbClr val="0434B1"/>
                </a:solidFill>
                <a:latin typeface="Times New Roman" pitchFamily="18" charset="0"/>
              </a:defRPr>
            </a:lvl5pPr>
            <a:lvl6pPr marL="2514600" indent="-228600" defTabSz="457200" eaLnBrk="0" fontAlgn="base" hangingPunct="0">
              <a:lnSpc>
                <a:spcPct val="85000"/>
              </a:lnSpc>
              <a:spcBef>
                <a:spcPct val="0"/>
              </a:spcBef>
              <a:spcAft>
                <a:spcPct val="0"/>
              </a:spcAft>
              <a:defRPr sz="3200">
                <a:solidFill>
                  <a:srgbClr val="0434B1"/>
                </a:solidFill>
                <a:latin typeface="Times New Roman" pitchFamily="18" charset="0"/>
              </a:defRPr>
            </a:lvl6pPr>
            <a:lvl7pPr marL="2971800" indent="-228600" defTabSz="457200" eaLnBrk="0" fontAlgn="base" hangingPunct="0">
              <a:lnSpc>
                <a:spcPct val="85000"/>
              </a:lnSpc>
              <a:spcBef>
                <a:spcPct val="0"/>
              </a:spcBef>
              <a:spcAft>
                <a:spcPct val="0"/>
              </a:spcAft>
              <a:defRPr sz="3200">
                <a:solidFill>
                  <a:srgbClr val="0434B1"/>
                </a:solidFill>
                <a:latin typeface="Times New Roman" pitchFamily="18" charset="0"/>
              </a:defRPr>
            </a:lvl7pPr>
            <a:lvl8pPr marL="3429000" indent="-228600" defTabSz="457200" eaLnBrk="0" fontAlgn="base" hangingPunct="0">
              <a:lnSpc>
                <a:spcPct val="85000"/>
              </a:lnSpc>
              <a:spcBef>
                <a:spcPct val="0"/>
              </a:spcBef>
              <a:spcAft>
                <a:spcPct val="0"/>
              </a:spcAft>
              <a:defRPr sz="3200">
                <a:solidFill>
                  <a:srgbClr val="0434B1"/>
                </a:solidFill>
                <a:latin typeface="Times New Roman" pitchFamily="18" charset="0"/>
              </a:defRPr>
            </a:lvl8pPr>
            <a:lvl9pPr marL="3886200" indent="-228600" defTabSz="457200" eaLnBrk="0" fontAlgn="base" hangingPunct="0">
              <a:lnSpc>
                <a:spcPct val="85000"/>
              </a:lnSpc>
              <a:spcBef>
                <a:spcPct val="0"/>
              </a:spcBef>
              <a:spcAft>
                <a:spcPct val="0"/>
              </a:spcAft>
              <a:defRPr sz="3200">
                <a:solidFill>
                  <a:srgbClr val="0434B1"/>
                </a:solidFill>
                <a:latin typeface="Times New Roman" pitchFamily="18" charset="0"/>
              </a:defRPr>
            </a:lvl9pPr>
          </a:lstStyle>
          <a:p>
            <a:pPr eaLnBrk="1" hangingPunct="1">
              <a:lnSpc>
                <a:spcPct val="100000"/>
              </a:lnSpc>
            </a:pPr>
            <a:r>
              <a:rPr lang="en-GB" sz="1600" dirty="0">
                <a:solidFill>
                  <a:schemeClr val="tx1"/>
                </a:solidFill>
                <a:latin typeface="Frutiger LT Std 45 Light" charset="0"/>
                <a:ea typeface="ＭＳ Ｐゴシック" pitchFamily="34" charset="-128"/>
              </a:rPr>
              <a:t>Collaboration, sharing of ideas</a:t>
            </a:r>
          </a:p>
        </p:txBody>
      </p:sp>
      <p:cxnSp>
        <p:nvCxnSpPr>
          <p:cNvPr id="9232" name="Straight Connector 33"/>
          <p:cNvCxnSpPr>
            <a:cxnSpLocks noChangeShapeType="1"/>
          </p:cNvCxnSpPr>
          <p:nvPr/>
        </p:nvCxnSpPr>
        <p:spPr bwMode="auto">
          <a:xfrm rot="5400000">
            <a:off x="2686050" y="3895726"/>
            <a:ext cx="3730625" cy="0"/>
          </a:xfrm>
          <a:prstGeom prst="line">
            <a:avLst/>
          </a:prstGeom>
          <a:noFill/>
          <a:ln w="25400">
            <a:solidFill>
              <a:srgbClr val="00CCFF">
                <a:alpha val="54117"/>
              </a:srgbClr>
            </a:solidFill>
            <a:round/>
            <a:headEnd/>
            <a:tailEnd/>
          </a:ln>
          <a:extLst>
            <a:ext uri="{909E8E84-426E-40DD-AFC4-6F175D3DCCD1}">
              <a14:hiddenFill xmlns:a14="http://schemas.microsoft.com/office/drawing/2010/main">
                <a:noFill/>
              </a14:hiddenFill>
            </a:ext>
          </a:extLst>
        </p:spPr>
      </p:cxnSp>
      <p:sp>
        <p:nvSpPr>
          <p:cNvPr id="9233" name="TextBox 43"/>
          <p:cNvSpPr txBox="1">
            <a:spLocks noChangeArrowheads="1"/>
          </p:cNvSpPr>
          <p:nvPr/>
        </p:nvSpPr>
        <p:spPr bwMode="auto">
          <a:xfrm>
            <a:off x="1581150" y="1630363"/>
            <a:ext cx="2500313"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defTabSz="457200" eaLnBrk="0" hangingPunct="0">
              <a:defRPr sz="3200">
                <a:solidFill>
                  <a:srgbClr val="0434B1"/>
                </a:solidFill>
                <a:latin typeface="Times New Roman" pitchFamily="18" charset="0"/>
              </a:defRPr>
            </a:lvl1pPr>
            <a:lvl2pPr marL="742950" indent="-285750" defTabSz="457200" eaLnBrk="0" hangingPunct="0">
              <a:defRPr sz="3200">
                <a:solidFill>
                  <a:srgbClr val="0434B1"/>
                </a:solidFill>
                <a:latin typeface="Times New Roman" pitchFamily="18" charset="0"/>
              </a:defRPr>
            </a:lvl2pPr>
            <a:lvl3pPr marL="1143000" indent="-228600" defTabSz="457200" eaLnBrk="0" hangingPunct="0">
              <a:defRPr sz="3200">
                <a:solidFill>
                  <a:srgbClr val="0434B1"/>
                </a:solidFill>
                <a:latin typeface="Times New Roman" pitchFamily="18" charset="0"/>
              </a:defRPr>
            </a:lvl3pPr>
            <a:lvl4pPr marL="1600200" indent="-228600" defTabSz="457200" eaLnBrk="0" hangingPunct="0">
              <a:defRPr sz="3200">
                <a:solidFill>
                  <a:srgbClr val="0434B1"/>
                </a:solidFill>
                <a:latin typeface="Times New Roman" pitchFamily="18" charset="0"/>
              </a:defRPr>
            </a:lvl4pPr>
            <a:lvl5pPr marL="2057400" indent="-228600" defTabSz="457200" eaLnBrk="0" hangingPunct="0">
              <a:defRPr sz="3200">
                <a:solidFill>
                  <a:srgbClr val="0434B1"/>
                </a:solidFill>
                <a:latin typeface="Times New Roman" pitchFamily="18" charset="0"/>
              </a:defRPr>
            </a:lvl5pPr>
            <a:lvl6pPr marL="2514600" indent="-228600" defTabSz="457200" eaLnBrk="0" fontAlgn="base" hangingPunct="0">
              <a:lnSpc>
                <a:spcPct val="85000"/>
              </a:lnSpc>
              <a:spcBef>
                <a:spcPct val="0"/>
              </a:spcBef>
              <a:spcAft>
                <a:spcPct val="0"/>
              </a:spcAft>
              <a:defRPr sz="3200">
                <a:solidFill>
                  <a:srgbClr val="0434B1"/>
                </a:solidFill>
                <a:latin typeface="Times New Roman" pitchFamily="18" charset="0"/>
              </a:defRPr>
            </a:lvl6pPr>
            <a:lvl7pPr marL="2971800" indent="-228600" defTabSz="457200" eaLnBrk="0" fontAlgn="base" hangingPunct="0">
              <a:lnSpc>
                <a:spcPct val="85000"/>
              </a:lnSpc>
              <a:spcBef>
                <a:spcPct val="0"/>
              </a:spcBef>
              <a:spcAft>
                <a:spcPct val="0"/>
              </a:spcAft>
              <a:defRPr sz="3200">
                <a:solidFill>
                  <a:srgbClr val="0434B1"/>
                </a:solidFill>
                <a:latin typeface="Times New Roman" pitchFamily="18" charset="0"/>
              </a:defRPr>
            </a:lvl7pPr>
            <a:lvl8pPr marL="3429000" indent="-228600" defTabSz="457200" eaLnBrk="0" fontAlgn="base" hangingPunct="0">
              <a:lnSpc>
                <a:spcPct val="85000"/>
              </a:lnSpc>
              <a:spcBef>
                <a:spcPct val="0"/>
              </a:spcBef>
              <a:spcAft>
                <a:spcPct val="0"/>
              </a:spcAft>
              <a:defRPr sz="3200">
                <a:solidFill>
                  <a:srgbClr val="0434B1"/>
                </a:solidFill>
                <a:latin typeface="Times New Roman" pitchFamily="18" charset="0"/>
              </a:defRPr>
            </a:lvl8pPr>
            <a:lvl9pPr marL="3886200" indent="-228600" defTabSz="457200" eaLnBrk="0" fontAlgn="base" hangingPunct="0">
              <a:lnSpc>
                <a:spcPct val="85000"/>
              </a:lnSpc>
              <a:spcBef>
                <a:spcPct val="0"/>
              </a:spcBef>
              <a:spcAft>
                <a:spcPct val="0"/>
              </a:spcAft>
              <a:defRPr sz="3200">
                <a:solidFill>
                  <a:srgbClr val="0434B1"/>
                </a:solidFill>
                <a:latin typeface="Times New Roman" pitchFamily="18" charset="0"/>
              </a:defRPr>
            </a:lvl9pPr>
          </a:lstStyle>
          <a:p>
            <a:pPr eaLnBrk="1" hangingPunct="1">
              <a:lnSpc>
                <a:spcPct val="100000"/>
              </a:lnSpc>
            </a:pPr>
            <a:r>
              <a:rPr lang="en-GB" sz="2000" b="1" dirty="0">
                <a:solidFill>
                  <a:schemeClr val="tx1"/>
                </a:solidFill>
                <a:latin typeface="Frutiger LT Std 45 Light" charset="0"/>
                <a:ea typeface="ＭＳ Ｐゴシック" pitchFamily="34" charset="-128"/>
              </a:rPr>
              <a:t>Feature of NIAHO</a:t>
            </a:r>
            <a:r>
              <a:rPr lang="en-GB" sz="2000" b="1" dirty="0">
                <a:solidFill>
                  <a:schemeClr val="tx1"/>
                </a:solidFill>
                <a:latin typeface="Frutiger LT Std 45 Light" charset="0"/>
                <a:ea typeface="ＭＳ Ｐゴシック" pitchFamily="34" charset="-128"/>
                <a:sym typeface="Symbol" pitchFamily="18" charset="2"/>
              </a:rPr>
              <a:t></a:t>
            </a:r>
          </a:p>
        </p:txBody>
      </p:sp>
      <p:sp>
        <p:nvSpPr>
          <p:cNvPr id="9234" name="TextBox 44"/>
          <p:cNvSpPr txBox="1">
            <a:spLocks noChangeArrowheads="1"/>
          </p:cNvSpPr>
          <p:nvPr/>
        </p:nvSpPr>
        <p:spPr bwMode="auto">
          <a:xfrm>
            <a:off x="4957763" y="1633538"/>
            <a:ext cx="24257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defTabSz="457200" eaLnBrk="0" hangingPunct="0">
              <a:defRPr sz="3200">
                <a:solidFill>
                  <a:srgbClr val="0434B1"/>
                </a:solidFill>
                <a:latin typeface="Times New Roman" pitchFamily="18" charset="0"/>
              </a:defRPr>
            </a:lvl1pPr>
            <a:lvl2pPr marL="742950" indent="-285750" defTabSz="457200" eaLnBrk="0" hangingPunct="0">
              <a:defRPr sz="3200">
                <a:solidFill>
                  <a:srgbClr val="0434B1"/>
                </a:solidFill>
                <a:latin typeface="Times New Roman" pitchFamily="18" charset="0"/>
              </a:defRPr>
            </a:lvl2pPr>
            <a:lvl3pPr marL="1143000" indent="-228600" defTabSz="457200" eaLnBrk="0" hangingPunct="0">
              <a:defRPr sz="3200">
                <a:solidFill>
                  <a:srgbClr val="0434B1"/>
                </a:solidFill>
                <a:latin typeface="Times New Roman" pitchFamily="18" charset="0"/>
              </a:defRPr>
            </a:lvl3pPr>
            <a:lvl4pPr marL="1600200" indent="-228600" defTabSz="457200" eaLnBrk="0" hangingPunct="0">
              <a:defRPr sz="3200">
                <a:solidFill>
                  <a:srgbClr val="0434B1"/>
                </a:solidFill>
                <a:latin typeface="Times New Roman" pitchFamily="18" charset="0"/>
              </a:defRPr>
            </a:lvl4pPr>
            <a:lvl5pPr marL="2057400" indent="-228600" defTabSz="457200" eaLnBrk="0" hangingPunct="0">
              <a:defRPr sz="3200">
                <a:solidFill>
                  <a:srgbClr val="0434B1"/>
                </a:solidFill>
                <a:latin typeface="Times New Roman" pitchFamily="18" charset="0"/>
              </a:defRPr>
            </a:lvl5pPr>
            <a:lvl6pPr marL="2514600" indent="-228600" defTabSz="457200" eaLnBrk="0" fontAlgn="base" hangingPunct="0">
              <a:lnSpc>
                <a:spcPct val="85000"/>
              </a:lnSpc>
              <a:spcBef>
                <a:spcPct val="0"/>
              </a:spcBef>
              <a:spcAft>
                <a:spcPct val="0"/>
              </a:spcAft>
              <a:defRPr sz="3200">
                <a:solidFill>
                  <a:srgbClr val="0434B1"/>
                </a:solidFill>
                <a:latin typeface="Times New Roman" pitchFamily="18" charset="0"/>
              </a:defRPr>
            </a:lvl6pPr>
            <a:lvl7pPr marL="2971800" indent="-228600" defTabSz="457200" eaLnBrk="0" fontAlgn="base" hangingPunct="0">
              <a:lnSpc>
                <a:spcPct val="85000"/>
              </a:lnSpc>
              <a:spcBef>
                <a:spcPct val="0"/>
              </a:spcBef>
              <a:spcAft>
                <a:spcPct val="0"/>
              </a:spcAft>
              <a:defRPr sz="3200">
                <a:solidFill>
                  <a:srgbClr val="0434B1"/>
                </a:solidFill>
                <a:latin typeface="Times New Roman" pitchFamily="18" charset="0"/>
              </a:defRPr>
            </a:lvl7pPr>
            <a:lvl8pPr marL="3429000" indent="-228600" defTabSz="457200" eaLnBrk="0" fontAlgn="base" hangingPunct="0">
              <a:lnSpc>
                <a:spcPct val="85000"/>
              </a:lnSpc>
              <a:spcBef>
                <a:spcPct val="0"/>
              </a:spcBef>
              <a:spcAft>
                <a:spcPct val="0"/>
              </a:spcAft>
              <a:defRPr sz="3200">
                <a:solidFill>
                  <a:srgbClr val="0434B1"/>
                </a:solidFill>
                <a:latin typeface="Times New Roman" pitchFamily="18" charset="0"/>
              </a:defRPr>
            </a:lvl8pPr>
            <a:lvl9pPr marL="3886200" indent="-228600" defTabSz="457200" eaLnBrk="0" fontAlgn="base" hangingPunct="0">
              <a:lnSpc>
                <a:spcPct val="85000"/>
              </a:lnSpc>
              <a:spcBef>
                <a:spcPct val="0"/>
              </a:spcBef>
              <a:spcAft>
                <a:spcPct val="0"/>
              </a:spcAft>
              <a:defRPr sz="3200">
                <a:solidFill>
                  <a:srgbClr val="0434B1"/>
                </a:solidFill>
                <a:latin typeface="Times New Roman" pitchFamily="18" charset="0"/>
              </a:defRPr>
            </a:lvl9pPr>
          </a:lstStyle>
          <a:p>
            <a:pPr eaLnBrk="1" hangingPunct="1">
              <a:lnSpc>
                <a:spcPct val="100000"/>
              </a:lnSpc>
            </a:pPr>
            <a:r>
              <a:rPr lang="en-GB" sz="2000" b="1" dirty="0">
                <a:solidFill>
                  <a:schemeClr val="tx1"/>
                </a:solidFill>
                <a:latin typeface="Frutiger LT Std 45 Light" charset="0"/>
                <a:ea typeface="ＭＳ Ｐゴシック" pitchFamily="34" charset="-128"/>
              </a:rPr>
              <a:t>Benefit to Hospital</a:t>
            </a:r>
          </a:p>
        </p:txBody>
      </p:sp>
      <p:sp>
        <p:nvSpPr>
          <p:cNvPr id="9235" name="Rectangle 45"/>
          <p:cNvSpPr>
            <a:spLocks noChangeArrowheads="1"/>
          </p:cNvSpPr>
          <p:nvPr/>
        </p:nvSpPr>
        <p:spPr bwMode="auto">
          <a:xfrm>
            <a:off x="4672013" y="4932363"/>
            <a:ext cx="3294062" cy="312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381000" indent="-381000" defTabSz="457200">
              <a:lnSpc>
                <a:spcPct val="90000"/>
              </a:lnSpc>
            </a:pPr>
            <a:r>
              <a:rPr lang="en-GB" sz="1600" b="1" dirty="0">
                <a:solidFill>
                  <a:schemeClr val="bg1"/>
                </a:solidFill>
                <a:latin typeface="Frutiger LT Std 45 Light" charset="0"/>
                <a:ea typeface="ＭＳ Ｐゴシック" pitchFamily="34" charset="-128"/>
              </a:rPr>
              <a:t>Fear becomes confidence</a:t>
            </a:r>
          </a:p>
        </p:txBody>
      </p:sp>
      <p:sp>
        <p:nvSpPr>
          <p:cNvPr id="9236" name="TextBox 46"/>
          <p:cNvSpPr txBox="1">
            <a:spLocks noChangeArrowheads="1"/>
          </p:cNvSpPr>
          <p:nvPr/>
        </p:nvSpPr>
        <p:spPr bwMode="auto">
          <a:xfrm>
            <a:off x="4643438" y="3868738"/>
            <a:ext cx="3436937"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defTabSz="457200" eaLnBrk="0" hangingPunct="0">
              <a:defRPr sz="3200">
                <a:solidFill>
                  <a:srgbClr val="0434B1"/>
                </a:solidFill>
                <a:latin typeface="Times New Roman" pitchFamily="18" charset="0"/>
              </a:defRPr>
            </a:lvl1pPr>
            <a:lvl2pPr marL="742950" indent="-285750" defTabSz="457200" eaLnBrk="0" hangingPunct="0">
              <a:defRPr sz="3200">
                <a:solidFill>
                  <a:srgbClr val="0434B1"/>
                </a:solidFill>
                <a:latin typeface="Times New Roman" pitchFamily="18" charset="0"/>
              </a:defRPr>
            </a:lvl2pPr>
            <a:lvl3pPr marL="1143000" indent="-228600" defTabSz="457200" eaLnBrk="0" hangingPunct="0">
              <a:defRPr sz="3200">
                <a:solidFill>
                  <a:srgbClr val="0434B1"/>
                </a:solidFill>
                <a:latin typeface="Times New Roman" pitchFamily="18" charset="0"/>
              </a:defRPr>
            </a:lvl3pPr>
            <a:lvl4pPr marL="1600200" indent="-228600" defTabSz="457200" eaLnBrk="0" hangingPunct="0">
              <a:defRPr sz="3200">
                <a:solidFill>
                  <a:srgbClr val="0434B1"/>
                </a:solidFill>
                <a:latin typeface="Times New Roman" pitchFamily="18" charset="0"/>
              </a:defRPr>
            </a:lvl4pPr>
            <a:lvl5pPr marL="2057400" indent="-228600" defTabSz="457200" eaLnBrk="0" hangingPunct="0">
              <a:defRPr sz="3200">
                <a:solidFill>
                  <a:srgbClr val="0434B1"/>
                </a:solidFill>
                <a:latin typeface="Times New Roman" pitchFamily="18" charset="0"/>
              </a:defRPr>
            </a:lvl5pPr>
            <a:lvl6pPr marL="2514600" indent="-228600" defTabSz="457200" eaLnBrk="0" fontAlgn="base" hangingPunct="0">
              <a:lnSpc>
                <a:spcPct val="85000"/>
              </a:lnSpc>
              <a:spcBef>
                <a:spcPct val="0"/>
              </a:spcBef>
              <a:spcAft>
                <a:spcPct val="0"/>
              </a:spcAft>
              <a:defRPr sz="3200">
                <a:solidFill>
                  <a:srgbClr val="0434B1"/>
                </a:solidFill>
                <a:latin typeface="Times New Roman" pitchFamily="18" charset="0"/>
              </a:defRPr>
            </a:lvl6pPr>
            <a:lvl7pPr marL="2971800" indent="-228600" defTabSz="457200" eaLnBrk="0" fontAlgn="base" hangingPunct="0">
              <a:lnSpc>
                <a:spcPct val="85000"/>
              </a:lnSpc>
              <a:spcBef>
                <a:spcPct val="0"/>
              </a:spcBef>
              <a:spcAft>
                <a:spcPct val="0"/>
              </a:spcAft>
              <a:defRPr sz="3200">
                <a:solidFill>
                  <a:srgbClr val="0434B1"/>
                </a:solidFill>
                <a:latin typeface="Times New Roman" pitchFamily="18" charset="0"/>
              </a:defRPr>
            </a:lvl7pPr>
            <a:lvl8pPr marL="3429000" indent="-228600" defTabSz="457200" eaLnBrk="0" fontAlgn="base" hangingPunct="0">
              <a:lnSpc>
                <a:spcPct val="85000"/>
              </a:lnSpc>
              <a:spcBef>
                <a:spcPct val="0"/>
              </a:spcBef>
              <a:spcAft>
                <a:spcPct val="0"/>
              </a:spcAft>
              <a:defRPr sz="3200">
                <a:solidFill>
                  <a:srgbClr val="0434B1"/>
                </a:solidFill>
                <a:latin typeface="Times New Roman" pitchFamily="18" charset="0"/>
              </a:defRPr>
            </a:lvl8pPr>
            <a:lvl9pPr marL="3886200" indent="-228600" defTabSz="457200" eaLnBrk="0" fontAlgn="base" hangingPunct="0">
              <a:lnSpc>
                <a:spcPct val="85000"/>
              </a:lnSpc>
              <a:spcBef>
                <a:spcPct val="0"/>
              </a:spcBef>
              <a:spcAft>
                <a:spcPct val="0"/>
              </a:spcAft>
              <a:defRPr sz="3200">
                <a:solidFill>
                  <a:srgbClr val="0434B1"/>
                </a:solidFill>
                <a:latin typeface="Times New Roman" pitchFamily="18" charset="0"/>
              </a:defRPr>
            </a:lvl9pPr>
          </a:lstStyle>
          <a:p>
            <a:pPr eaLnBrk="1" hangingPunct="1">
              <a:lnSpc>
                <a:spcPct val="100000"/>
              </a:lnSpc>
            </a:pPr>
            <a:r>
              <a:rPr lang="en-GB" sz="1600" dirty="0">
                <a:solidFill>
                  <a:schemeClr val="bg1"/>
                </a:solidFill>
                <a:latin typeface="Frutiger LT Std 45 Light" charset="0"/>
                <a:ea typeface="ＭＳ Ｐゴシック" pitchFamily="34" charset="-128"/>
              </a:rPr>
              <a:t>Clear, traceable pathway to improve</a:t>
            </a:r>
          </a:p>
        </p:txBody>
      </p:sp>
      <p:sp>
        <p:nvSpPr>
          <p:cNvPr id="9237" name="Rectangle 9"/>
          <p:cNvSpPr>
            <a:spLocks noChangeArrowheads="1"/>
          </p:cNvSpPr>
          <p:nvPr/>
        </p:nvSpPr>
        <p:spPr bwMode="auto">
          <a:xfrm>
            <a:off x="0" y="2336800"/>
            <a:ext cx="4452938"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r" defTabSz="457200">
              <a:lnSpc>
                <a:spcPct val="100000"/>
              </a:lnSpc>
            </a:pPr>
            <a:r>
              <a:rPr lang="en-GB" sz="1600" dirty="0">
                <a:solidFill>
                  <a:schemeClr val="tx1"/>
                </a:solidFill>
                <a:latin typeface="Frutiger LT Std 45 Light" charset="0"/>
                <a:ea typeface="ＭＳ Ｐゴシック" pitchFamily="34" charset="-128"/>
              </a:rPr>
              <a:t>Stable standards, infrequent change</a:t>
            </a:r>
            <a:endParaRPr lang="en-GB" sz="1600" dirty="0">
              <a:solidFill>
                <a:schemeClr val="tx1"/>
              </a:solidFill>
              <a:latin typeface="Calibri" pitchFamily="34" charset="0"/>
              <a:ea typeface="ＭＳ Ｐゴシック" pitchFamily="34" charset="-128"/>
            </a:endParaRPr>
          </a:p>
        </p:txBody>
      </p:sp>
      <p:sp>
        <p:nvSpPr>
          <p:cNvPr id="9238" name="Rectangle 9"/>
          <p:cNvSpPr>
            <a:spLocks noChangeArrowheads="1"/>
          </p:cNvSpPr>
          <p:nvPr/>
        </p:nvSpPr>
        <p:spPr bwMode="auto">
          <a:xfrm>
            <a:off x="4575175" y="2338388"/>
            <a:ext cx="3322638"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defTabSz="457200">
              <a:lnSpc>
                <a:spcPct val="100000"/>
              </a:lnSpc>
            </a:pPr>
            <a:r>
              <a:rPr lang="en-GB" sz="1600" dirty="0">
                <a:solidFill>
                  <a:schemeClr val="tx1"/>
                </a:solidFill>
                <a:latin typeface="Frutiger LT Std 45 Light" charset="0"/>
                <a:ea typeface="ＭＳ Ｐゴシック" pitchFamily="34" charset="-128"/>
              </a:rPr>
              <a:t>Sustainable system </a:t>
            </a:r>
            <a:endParaRPr lang="en-GB" sz="1600" dirty="0">
              <a:solidFill>
                <a:schemeClr val="tx1"/>
              </a:solidFill>
              <a:latin typeface="Calibri" pitchFamily="34" charset="0"/>
              <a:ea typeface="ＭＳ Ｐゴシック" pitchFamily="34" charset="-128"/>
            </a:endParaRPr>
          </a:p>
        </p:txBody>
      </p:sp>
      <p:sp>
        <p:nvSpPr>
          <p:cNvPr id="9239" name="TextBox 30"/>
          <p:cNvSpPr txBox="1">
            <a:spLocks noChangeArrowheads="1"/>
          </p:cNvSpPr>
          <p:nvPr/>
        </p:nvSpPr>
        <p:spPr bwMode="auto">
          <a:xfrm>
            <a:off x="2633663" y="2744788"/>
            <a:ext cx="1717675"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defTabSz="457200" eaLnBrk="0" hangingPunct="0">
              <a:defRPr sz="3200">
                <a:solidFill>
                  <a:srgbClr val="0434B1"/>
                </a:solidFill>
                <a:latin typeface="Times New Roman" pitchFamily="18" charset="0"/>
              </a:defRPr>
            </a:lvl1pPr>
            <a:lvl2pPr marL="742950" indent="-285750" defTabSz="457200" eaLnBrk="0" hangingPunct="0">
              <a:defRPr sz="3200">
                <a:solidFill>
                  <a:srgbClr val="0434B1"/>
                </a:solidFill>
                <a:latin typeface="Times New Roman" pitchFamily="18" charset="0"/>
              </a:defRPr>
            </a:lvl2pPr>
            <a:lvl3pPr marL="1143000" indent="-228600" defTabSz="457200" eaLnBrk="0" hangingPunct="0">
              <a:defRPr sz="3200">
                <a:solidFill>
                  <a:srgbClr val="0434B1"/>
                </a:solidFill>
                <a:latin typeface="Times New Roman" pitchFamily="18" charset="0"/>
              </a:defRPr>
            </a:lvl3pPr>
            <a:lvl4pPr marL="1600200" indent="-228600" defTabSz="457200" eaLnBrk="0" hangingPunct="0">
              <a:defRPr sz="3200">
                <a:solidFill>
                  <a:srgbClr val="0434B1"/>
                </a:solidFill>
                <a:latin typeface="Times New Roman" pitchFamily="18" charset="0"/>
              </a:defRPr>
            </a:lvl4pPr>
            <a:lvl5pPr marL="2057400" indent="-228600" defTabSz="457200" eaLnBrk="0" hangingPunct="0">
              <a:defRPr sz="3200">
                <a:solidFill>
                  <a:srgbClr val="0434B1"/>
                </a:solidFill>
                <a:latin typeface="Times New Roman" pitchFamily="18" charset="0"/>
              </a:defRPr>
            </a:lvl5pPr>
            <a:lvl6pPr marL="2514600" indent="-228600" defTabSz="457200" eaLnBrk="0" fontAlgn="base" hangingPunct="0">
              <a:lnSpc>
                <a:spcPct val="85000"/>
              </a:lnSpc>
              <a:spcBef>
                <a:spcPct val="0"/>
              </a:spcBef>
              <a:spcAft>
                <a:spcPct val="0"/>
              </a:spcAft>
              <a:defRPr sz="3200">
                <a:solidFill>
                  <a:srgbClr val="0434B1"/>
                </a:solidFill>
                <a:latin typeface="Times New Roman" pitchFamily="18" charset="0"/>
              </a:defRPr>
            </a:lvl6pPr>
            <a:lvl7pPr marL="2971800" indent="-228600" defTabSz="457200" eaLnBrk="0" fontAlgn="base" hangingPunct="0">
              <a:lnSpc>
                <a:spcPct val="85000"/>
              </a:lnSpc>
              <a:spcBef>
                <a:spcPct val="0"/>
              </a:spcBef>
              <a:spcAft>
                <a:spcPct val="0"/>
              </a:spcAft>
              <a:defRPr sz="3200">
                <a:solidFill>
                  <a:srgbClr val="0434B1"/>
                </a:solidFill>
                <a:latin typeface="Times New Roman" pitchFamily="18" charset="0"/>
              </a:defRPr>
            </a:lvl7pPr>
            <a:lvl8pPr marL="3429000" indent="-228600" defTabSz="457200" eaLnBrk="0" fontAlgn="base" hangingPunct="0">
              <a:lnSpc>
                <a:spcPct val="85000"/>
              </a:lnSpc>
              <a:spcBef>
                <a:spcPct val="0"/>
              </a:spcBef>
              <a:spcAft>
                <a:spcPct val="0"/>
              </a:spcAft>
              <a:defRPr sz="3200">
                <a:solidFill>
                  <a:srgbClr val="0434B1"/>
                </a:solidFill>
                <a:latin typeface="Times New Roman" pitchFamily="18" charset="0"/>
              </a:defRPr>
            </a:lvl8pPr>
            <a:lvl9pPr marL="3886200" indent="-228600" defTabSz="457200" eaLnBrk="0" fontAlgn="base" hangingPunct="0">
              <a:lnSpc>
                <a:spcPct val="85000"/>
              </a:lnSpc>
              <a:spcBef>
                <a:spcPct val="0"/>
              </a:spcBef>
              <a:spcAft>
                <a:spcPct val="0"/>
              </a:spcAft>
              <a:defRPr sz="3200">
                <a:solidFill>
                  <a:srgbClr val="0434B1"/>
                </a:solidFill>
                <a:latin typeface="Times New Roman" pitchFamily="18" charset="0"/>
              </a:defRPr>
            </a:lvl9pPr>
          </a:lstStyle>
          <a:p>
            <a:pPr eaLnBrk="1" hangingPunct="1">
              <a:lnSpc>
                <a:spcPct val="100000"/>
              </a:lnSpc>
            </a:pPr>
            <a:r>
              <a:rPr lang="en-GB" sz="1600" b="1" dirty="0">
                <a:solidFill>
                  <a:schemeClr val="bg1"/>
                </a:solidFill>
                <a:latin typeface="Frutiger LT Std 45 Light" charset="0"/>
                <a:ea typeface="ＭＳ Ｐゴシック" pitchFamily="34" charset="-128"/>
              </a:rPr>
              <a:t>Annual Surveys</a:t>
            </a:r>
          </a:p>
        </p:txBody>
      </p:sp>
      <p:sp>
        <p:nvSpPr>
          <p:cNvPr id="3" name="Title 2"/>
          <p:cNvSpPr>
            <a:spLocks noGrp="1"/>
          </p:cNvSpPr>
          <p:nvPr>
            <p:ph type="title"/>
          </p:nvPr>
        </p:nvSpPr>
        <p:spPr/>
        <p:txBody>
          <a:bodyPr/>
          <a:lstStyle/>
          <a:p>
            <a:r>
              <a:rPr lang="en-GB" dirty="0"/>
              <a:t>Key Features</a:t>
            </a:r>
          </a:p>
        </p:txBody>
      </p:sp>
      <p:sp>
        <p:nvSpPr>
          <p:cNvPr id="5" name="Slide Number Placeholder 4"/>
          <p:cNvSpPr>
            <a:spLocks noGrp="1"/>
          </p:cNvSpPr>
          <p:nvPr>
            <p:ph type="sldNum" sz="quarter" idx="12"/>
          </p:nvPr>
        </p:nvSpPr>
        <p:spPr/>
        <p:txBody>
          <a:bodyPr/>
          <a:lstStyle/>
          <a:p>
            <a:fld id="{96D4924F-66DD-40F9-8C86-295D259E1448}" type="slidenum">
              <a:rPr lang="en-GB" altLang="ja-JP" smtClean="0"/>
              <a:pPr/>
              <a:t>5</a:t>
            </a:fld>
            <a:endParaRPr lang="en-GB" altLang="ja-JP" dirty="0"/>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047057" y="1283766"/>
            <a:ext cx="879981" cy="1052834"/>
          </a:xfrm>
          <a:prstGeom prst="rect">
            <a:avLst/>
          </a:prstGeom>
        </p:spPr>
      </p:pic>
    </p:spTree>
    <p:extLst>
      <p:ext uri="{BB962C8B-B14F-4D97-AF65-F5344CB8AC3E}">
        <p14:creationId xmlns:p14="http://schemas.microsoft.com/office/powerpoint/2010/main" val="42323586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5" name="Rectangle 2"/>
          <p:cNvSpPr>
            <a:spLocks noGrp="1" noChangeArrowheads="1"/>
          </p:cNvSpPr>
          <p:nvPr>
            <p:ph type="title"/>
          </p:nvPr>
        </p:nvSpPr>
        <p:spPr/>
        <p:txBody>
          <a:bodyPr/>
          <a:lstStyle/>
          <a:p>
            <a:r>
              <a:rPr lang="en-US" dirty="0"/>
              <a:t> NIAHO® PE.7:  MEDICAL EQUIPMENT</a:t>
            </a:r>
            <a:br>
              <a:rPr lang="en-US" dirty="0"/>
            </a:br>
            <a:r>
              <a:rPr lang="en-US" dirty="0"/>
              <a:t> MANAGEMENT SYSTEM REQUIREMENTS</a:t>
            </a:r>
          </a:p>
        </p:txBody>
      </p:sp>
      <p:sp>
        <p:nvSpPr>
          <p:cNvPr id="30726" name="Rectangle 3"/>
          <p:cNvSpPr>
            <a:spLocks noGrp="1" noChangeArrowheads="1"/>
          </p:cNvSpPr>
          <p:nvPr>
            <p:ph idx="1"/>
          </p:nvPr>
        </p:nvSpPr>
        <p:spPr/>
        <p:txBody>
          <a:bodyPr/>
          <a:lstStyle/>
          <a:p>
            <a:pPr marL="0" indent="0">
              <a:buNone/>
            </a:pPr>
            <a:r>
              <a:rPr lang="en-US" b="1" dirty="0"/>
              <a:t>SR.1 The organization shall establish a Medical Equipment Management   System that provides processes for the acquisition, safe use, and the appropriate selection of equipment. </a:t>
            </a:r>
          </a:p>
          <a:p>
            <a:endParaRPr lang="en-US" b="1" dirty="0"/>
          </a:p>
          <a:p>
            <a:pPr marL="0" indent="0">
              <a:buNone/>
            </a:pPr>
            <a:r>
              <a:rPr lang="en-US" b="1" dirty="0"/>
              <a:t>SR.2 The Medical Equipment Management System shall address issues related to the organization’s initial service inspection, the orientation, and the demonstration of use for rental or physician owned equipment. </a:t>
            </a:r>
          </a:p>
          <a:p>
            <a:endParaRPr lang="en-US" b="1" dirty="0"/>
          </a:p>
          <a:p>
            <a:pPr marL="0" indent="0">
              <a:buNone/>
            </a:pPr>
            <a:r>
              <a:rPr lang="en-US" b="1" dirty="0"/>
              <a:t>SR.3. The Medical Equipment Management System shall address criteria for the selection of equipment. </a:t>
            </a:r>
          </a:p>
          <a:p>
            <a:pPr marL="0" indent="0">
              <a:buNone/>
            </a:pPr>
            <a:endParaRPr lang="en-US" b="1" dirty="0"/>
          </a:p>
          <a:p>
            <a:pPr marL="0" indent="0">
              <a:buNone/>
            </a:pPr>
            <a:r>
              <a:rPr lang="en-US" b="1" dirty="0"/>
              <a:t>SR.4.The Medical Equipment Management System shall address incidents related to serious injury or illness or death (See SMDA 1990).</a:t>
            </a:r>
          </a:p>
          <a:p>
            <a:endParaRPr lang="en-US" dirty="0"/>
          </a:p>
        </p:txBody>
      </p:sp>
    </p:spTree>
    <p:extLst>
      <p:ext uri="{BB962C8B-B14F-4D97-AF65-F5344CB8AC3E}">
        <p14:creationId xmlns:p14="http://schemas.microsoft.com/office/powerpoint/2010/main" val="213872505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NIAHO® PE.7 MEDICAL EQUIPMENT MANAGEMENT SYSTEM</a:t>
            </a:r>
          </a:p>
        </p:txBody>
      </p:sp>
      <p:sp>
        <p:nvSpPr>
          <p:cNvPr id="3" name="Content Placeholder 2"/>
          <p:cNvSpPr>
            <a:spLocks noGrp="1"/>
          </p:cNvSpPr>
          <p:nvPr>
            <p:ph idx="1"/>
          </p:nvPr>
        </p:nvSpPr>
        <p:spPr/>
        <p:txBody>
          <a:bodyPr/>
          <a:lstStyle/>
          <a:p>
            <a:endParaRPr lang="en-US" dirty="0"/>
          </a:p>
          <a:p>
            <a:pPr marL="0" indent="0">
              <a:buNone/>
            </a:pPr>
            <a:r>
              <a:rPr lang="en-US" b="1" dirty="0"/>
              <a:t>SR.5 The Medical Equipment Management System shall have a process for reporting and investigating equipment management problems, failures, and user errors.</a:t>
            </a:r>
          </a:p>
          <a:p>
            <a:endParaRPr lang="en-US" b="1" dirty="0"/>
          </a:p>
          <a:p>
            <a:pPr marL="0" indent="0">
              <a:buNone/>
            </a:pPr>
            <a:r>
              <a:rPr lang="en-US" b="1" dirty="0"/>
              <a:t>SR.6 The Medical Equipment Management System shall address a process for determining timing and complexity of medical equipment maintenance.</a:t>
            </a:r>
          </a:p>
          <a:p>
            <a:pPr marL="0" indent="0">
              <a:buNone/>
            </a:pPr>
            <a:endParaRPr lang="en-US" b="1" dirty="0"/>
          </a:p>
          <a:p>
            <a:pPr marL="0" indent="0">
              <a:buNone/>
            </a:pPr>
            <a:r>
              <a:rPr lang="en-US" b="1" dirty="0"/>
              <a:t>SR.7 The Medical Equipment Management System shall address the process of receiving and responding to recalls and alerts</a:t>
            </a:r>
            <a:r>
              <a:rPr lang="en-US" dirty="0"/>
              <a:t>.</a:t>
            </a:r>
          </a:p>
          <a:p>
            <a:endParaRPr lang="en-US" dirty="0"/>
          </a:p>
        </p:txBody>
      </p:sp>
    </p:spTree>
    <p:extLst>
      <p:ext uri="{BB962C8B-B14F-4D97-AF65-F5344CB8AC3E}">
        <p14:creationId xmlns:p14="http://schemas.microsoft.com/office/powerpoint/2010/main" val="224506843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400" dirty="0"/>
              <a:t>Alternative Equipment Maintenance Program </a:t>
            </a:r>
          </a:p>
        </p:txBody>
      </p:sp>
      <p:sp>
        <p:nvSpPr>
          <p:cNvPr id="3" name="Content Placeholder 2"/>
          <p:cNvSpPr>
            <a:spLocks noGrp="1"/>
          </p:cNvSpPr>
          <p:nvPr>
            <p:ph idx="1"/>
          </p:nvPr>
        </p:nvSpPr>
        <p:spPr>
          <a:xfrm>
            <a:off x="250823" y="1268414"/>
            <a:ext cx="8641658" cy="4724400"/>
          </a:xfrm>
        </p:spPr>
        <p:txBody>
          <a:bodyPr/>
          <a:lstStyle/>
          <a:p>
            <a:pPr marL="0" indent="0">
              <a:buNone/>
            </a:pPr>
            <a:r>
              <a:rPr lang="en-US" b="1" i="1" dirty="0"/>
              <a:t>ANSI/AAMI EQ 56:1999/ (R) 2013, Recommended Practice for a Medical Equipment Management Program. </a:t>
            </a:r>
          </a:p>
          <a:p>
            <a:pPr marL="0" indent="0">
              <a:buNone/>
            </a:pPr>
            <a:endParaRPr lang="en-US" b="1" dirty="0">
              <a:solidFill>
                <a:srgbClr val="FF0000"/>
              </a:solidFill>
            </a:endParaRPr>
          </a:p>
          <a:p>
            <a:r>
              <a:rPr lang="en-US" b="1" i="1" dirty="0"/>
              <a:t>Decision to Place Equipment in an AEM Program </a:t>
            </a:r>
          </a:p>
          <a:p>
            <a:r>
              <a:rPr lang="en-US" b="1" i="1" dirty="0"/>
              <a:t>Maintenance requirements of the equipment </a:t>
            </a:r>
          </a:p>
          <a:p>
            <a:r>
              <a:rPr lang="en-US" b="1" i="1" dirty="0"/>
              <a:t>Equipment not Eligible for Placement in the AEM Program             </a:t>
            </a:r>
            <a:endParaRPr lang="en-US" dirty="0"/>
          </a:p>
          <a:p>
            <a:pPr marL="0" indent="0">
              <a:buNone/>
            </a:pPr>
            <a:r>
              <a:rPr lang="en-US" dirty="0"/>
              <a:t>                   </a:t>
            </a:r>
            <a:r>
              <a:rPr lang="en-US" dirty="0">
                <a:solidFill>
                  <a:srgbClr val="FF0000"/>
                </a:solidFill>
              </a:rPr>
              <a:t>radiologic equipment                    </a:t>
            </a:r>
          </a:p>
          <a:p>
            <a:pPr marL="0" indent="0">
              <a:buNone/>
            </a:pPr>
            <a:r>
              <a:rPr lang="en-US" i="1" dirty="0">
                <a:solidFill>
                  <a:srgbClr val="FF0000"/>
                </a:solidFill>
              </a:rPr>
              <a:t>                   medical laser device</a:t>
            </a:r>
          </a:p>
          <a:p>
            <a:pPr marL="0" indent="0">
              <a:buNone/>
            </a:pPr>
            <a:r>
              <a:rPr lang="en-US" i="1" dirty="0">
                <a:solidFill>
                  <a:srgbClr val="FF0000"/>
                </a:solidFill>
              </a:rPr>
              <a:t>                   New equipment (new Technology) </a:t>
            </a:r>
          </a:p>
          <a:p>
            <a:r>
              <a:rPr lang="en-US" b="1" i="1" dirty="0"/>
              <a:t>Risk Assessment – History of failure for the equipment</a:t>
            </a:r>
          </a:p>
          <a:p>
            <a:r>
              <a:rPr lang="en-US" b="1" i="1" dirty="0"/>
              <a:t>Consequences of altering the frequency of the maintenance </a:t>
            </a:r>
          </a:p>
          <a:p>
            <a:pPr marL="0" indent="0">
              <a:buNone/>
            </a:pPr>
            <a:endParaRPr lang="en-US" b="1" i="1" dirty="0"/>
          </a:p>
          <a:p>
            <a:pPr marL="0" indent="0">
              <a:buNone/>
            </a:pPr>
            <a:r>
              <a:rPr lang="en-US" sz="3200" b="1" i="1" dirty="0">
                <a:solidFill>
                  <a:srgbClr val="FF0000"/>
                </a:solidFill>
              </a:rPr>
              <a:t>Make sure Leadership is aware</a:t>
            </a:r>
          </a:p>
          <a:p>
            <a:pPr marL="0" indent="0">
              <a:buNone/>
            </a:pPr>
            <a:endParaRPr lang="en-US" i="1" dirty="0"/>
          </a:p>
          <a:p>
            <a:pPr marL="0" indent="0">
              <a:buNone/>
            </a:pPr>
            <a:r>
              <a:rPr lang="en-US" i="1" dirty="0"/>
              <a:t> </a:t>
            </a:r>
            <a:endParaRPr lang="en-US" dirty="0"/>
          </a:p>
          <a:p>
            <a:pPr marL="0" indent="0">
              <a:buNone/>
            </a:pPr>
            <a:endParaRPr lang="en-US" dirty="0"/>
          </a:p>
          <a:p>
            <a:pPr marL="0" indent="0">
              <a:buNone/>
            </a:pPr>
            <a:endParaRPr lang="en-US" dirty="0"/>
          </a:p>
          <a:p>
            <a:pPr marL="0" indent="0">
              <a:buNone/>
            </a:pPr>
            <a:endParaRPr lang="en-US" b="1" i="1" dirty="0"/>
          </a:p>
          <a:p>
            <a:pPr marL="0" indent="0">
              <a:buNone/>
            </a:pPr>
            <a:r>
              <a:rPr lang="en-US" b="1" i="1" dirty="0"/>
              <a:t> </a:t>
            </a:r>
            <a:endParaRPr lang="en-US" dirty="0"/>
          </a:p>
        </p:txBody>
      </p:sp>
      <p:sp>
        <p:nvSpPr>
          <p:cNvPr id="4" name="Slide Number Placeholder 3"/>
          <p:cNvSpPr>
            <a:spLocks noGrp="1"/>
          </p:cNvSpPr>
          <p:nvPr>
            <p:ph type="sldNum" sz="quarter" idx="12"/>
          </p:nvPr>
        </p:nvSpPr>
        <p:spPr/>
        <p:txBody>
          <a:bodyPr/>
          <a:lstStyle/>
          <a:p>
            <a:fld id="{5BA07366-CB75-4AA8-9E5B-928B849F427C}" type="slidenum">
              <a:rPr lang="en-GB" smtClean="0"/>
              <a:t>8</a:t>
            </a:fld>
            <a:endParaRPr lang="en-GB" dirty="0"/>
          </a:p>
        </p:txBody>
      </p:sp>
    </p:spTree>
    <p:extLst>
      <p:ext uri="{BB962C8B-B14F-4D97-AF65-F5344CB8AC3E}">
        <p14:creationId xmlns:p14="http://schemas.microsoft.com/office/powerpoint/2010/main" val="145274337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400" dirty="0"/>
              <a:t>What is ISO 9001:2015?</a:t>
            </a:r>
            <a:r>
              <a:rPr lang="en-US" sz="4000" dirty="0"/>
              <a:t> </a:t>
            </a:r>
          </a:p>
        </p:txBody>
      </p:sp>
      <p:sp>
        <p:nvSpPr>
          <p:cNvPr id="3" name="Content Placeholder 2"/>
          <p:cNvSpPr>
            <a:spLocks noGrp="1"/>
          </p:cNvSpPr>
          <p:nvPr>
            <p:ph idx="1"/>
          </p:nvPr>
        </p:nvSpPr>
        <p:spPr/>
        <p:txBody>
          <a:bodyPr/>
          <a:lstStyle/>
          <a:p>
            <a:pPr marL="0" indent="0">
              <a:buNone/>
            </a:pPr>
            <a:r>
              <a:rPr lang="en-US" sz="2400" b="1" dirty="0"/>
              <a:t>ISO 9001:2015 </a:t>
            </a:r>
            <a:r>
              <a:rPr lang="en-US" sz="2400" dirty="0"/>
              <a:t>– Quality Management System with a focus on Risk Based Thinking and Continual Improvement.</a:t>
            </a:r>
          </a:p>
          <a:p>
            <a:pPr marL="0" indent="0">
              <a:buNone/>
            </a:pPr>
            <a:endParaRPr lang="en-US" sz="2400" dirty="0"/>
          </a:p>
          <a:p>
            <a:r>
              <a:rPr lang="en-US" sz="2400" dirty="0"/>
              <a:t>Ensures the hospital considers risks</a:t>
            </a:r>
          </a:p>
          <a:p>
            <a:r>
              <a:rPr lang="en-US" sz="2400" dirty="0"/>
              <a:t>Ensures consistency </a:t>
            </a:r>
          </a:p>
          <a:p>
            <a:r>
              <a:rPr lang="en-US" sz="2400" dirty="0"/>
              <a:t>Ensures continual improvement </a:t>
            </a:r>
          </a:p>
          <a:p>
            <a:r>
              <a:rPr lang="en-US" sz="2400" dirty="0"/>
              <a:t>Ensures that data is analyzed</a:t>
            </a:r>
          </a:p>
          <a:p>
            <a:r>
              <a:rPr lang="en-US" sz="2400" dirty="0"/>
              <a:t>Ensures effective correction plans</a:t>
            </a:r>
          </a:p>
          <a:p>
            <a:endParaRPr lang="en-US" sz="2400" dirty="0"/>
          </a:p>
          <a:p>
            <a:pPr marL="0" indent="0">
              <a:buNone/>
            </a:pPr>
            <a:endParaRPr lang="en-US" sz="2400" dirty="0"/>
          </a:p>
          <a:p>
            <a:pPr marL="0" indent="0">
              <a:buNone/>
            </a:pPr>
            <a:endParaRPr lang="en-US" sz="2400" dirty="0"/>
          </a:p>
        </p:txBody>
      </p:sp>
      <p:sp>
        <p:nvSpPr>
          <p:cNvPr id="4" name="Slide Number Placeholder 3"/>
          <p:cNvSpPr>
            <a:spLocks noGrp="1"/>
          </p:cNvSpPr>
          <p:nvPr>
            <p:ph type="sldNum" sz="quarter" idx="12"/>
          </p:nvPr>
        </p:nvSpPr>
        <p:spPr/>
        <p:txBody>
          <a:bodyPr/>
          <a:lstStyle/>
          <a:p>
            <a:fld id="{5BA07366-CB75-4AA8-9E5B-928B849F427C}" type="slidenum">
              <a:rPr lang="en-GB" smtClean="0"/>
              <a:t>9</a:t>
            </a:fld>
            <a:endParaRPr lang="en-GB" dirty="0"/>
          </a:p>
        </p:txBody>
      </p:sp>
    </p:spTree>
    <p:extLst>
      <p:ext uri="{BB962C8B-B14F-4D97-AF65-F5344CB8AC3E}">
        <p14:creationId xmlns:p14="http://schemas.microsoft.com/office/powerpoint/2010/main" val="360817247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p:cNvSpPr>
            <a:spLocks noGrp="1" noChangeArrowheads="1"/>
          </p:cNvSpPr>
          <p:nvPr>
            <p:ph type="title"/>
          </p:nvPr>
        </p:nvSpPr>
        <p:spPr/>
        <p:txBody>
          <a:bodyPr/>
          <a:lstStyle/>
          <a:p>
            <a:r>
              <a:rPr lang="en-US"/>
              <a:t>About ISO 9001</a:t>
            </a:r>
            <a:endParaRPr lang="en-US" dirty="0"/>
          </a:p>
        </p:txBody>
      </p:sp>
      <p:sp>
        <p:nvSpPr>
          <p:cNvPr id="74755" name="Rectangle 3"/>
          <p:cNvSpPr>
            <a:spLocks noGrp="1" noChangeArrowheads="1"/>
          </p:cNvSpPr>
          <p:nvPr>
            <p:ph idx="1"/>
          </p:nvPr>
        </p:nvSpPr>
        <p:spPr/>
        <p:txBody>
          <a:bodyPr/>
          <a:lstStyle/>
          <a:p>
            <a:pPr marL="0" indent="0">
              <a:buNone/>
            </a:pPr>
            <a:r>
              <a:rPr lang="en-US" b="1" dirty="0"/>
              <a:t>Who Developed ISO 9001?</a:t>
            </a:r>
          </a:p>
          <a:p>
            <a:pPr lvl="1"/>
            <a:r>
              <a:rPr lang="en-US" dirty="0"/>
              <a:t>ISO 9001 was developed through the </a:t>
            </a:r>
            <a:r>
              <a:rPr lang="en-US" b="1" dirty="0"/>
              <a:t>International Organization for Standardization</a:t>
            </a:r>
          </a:p>
          <a:p>
            <a:pPr marL="198000" lvl="1" indent="0">
              <a:buNone/>
            </a:pPr>
            <a:endParaRPr lang="en-US" b="1" dirty="0"/>
          </a:p>
          <a:p>
            <a:pPr lvl="2"/>
            <a:r>
              <a:rPr lang="en-US" dirty="0"/>
              <a:t>This organization began in 1946 and published the first revision of the ISO 9001 standard in 1987</a:t>
            </a:r>
          </a:p>
          <a:p>
            <a:pPr marL="414000" lvl="2" indent="0">
              <a:buNone/>
            </a:pPr>
            <a:endParaRPr lang="en-US" dirty="0"/>
          </a:p>
          <a:p>
            <a:pPr lvl="2"/>
            <a:r>
              <a:rPr lang="en-US" dirty="0"/>
              <a:t>The current revision of ISO 9001 is the revision four dated 2015</a:t>
            </a:r>
          </a:p>
          <a:p>
            <a:pPr marL="414000" lvl="2" indent="0">
              <a:buNone/>
            </a:pPr>
            <a:endParaRPr lang="en-US" dirty="0"/>
          </a:p>
          <a:p>
            <a:pPr lvl="2"/>
            <a:r>
              <a:rPr lang="en-US" dirty="0"/>
              <a:t>The 2015 9001 standard is a Quality Management System that requires the organization to perform risk based thinking</a:t>
            </a:r>
          </a:p>
          <a:p>
            <a:pPr marL="198000" lvl="1" indent="0">
              <a:buNone/>
            </a:pPr>
            <a:endParaRPr lang="en-US" dirty="0"/>
          </a:p>
        </p:txBody>
      </p:sp>
      <p:sp>
        <p:nvSpPr>
          <p:cNvPr id="74756" name="Slide Number Placeholder 4"/>
          <p:cNvSpPr>
            <a:spLocks noGrp="1"/>
          </p:cNvSpPr>
          <p:nvPr>
            <p:ph type="sldNum" sz="quarter" idx="12"/>
          </p:nvPr>
        </p:nvSpPr>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fld id="{55A06D6A-F571-4A99-82C0-08F42EB05E46}" type="slidenum">
              <a:rPr lang="en-US" smtClean="0"/>
              <a:pPr/>
              <a:t>10</a:t>
            </a:fld>
            <a:endParaRPr lang="en-US" dirty="0"/>
          </a:p>
        </p:txBody>
      </p:sp>
    </p:spTree>
    <p:extLst>
      <p:ext uri="{BB962C8B-B14F-4D97-AF65-F5344CB8AC3E}">
        <p14:creationId xmlns:p14="http://schemas.microsoft.com/office/powerpoint/2010/main" val="94013921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 name="Oval 59"/>
          <p:cNvSpPr/>
          <p:nvPr/>
        </p:nvSpPr>
        <p:spPr>
          <a:xfrm>
            <a:off x="2195736" y="2567775"/>
            <a:ext cx="1548172" cy="749243"/>
          </a:xfrm>
          <a:prstGeom prst="ellipse">
            <a:avLst/>
          </a:prstGeom>
          <a:solidFill>
            <a:srgbClr val="FFEA99"/>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13000"/>
              </a:lnSpc>
              <a:spcBef>
                <a:spcPts val="600"/>
              </a:spcBef>
            </a:pPr>
            <a:endParaRPr lang="en-US" sz="1600" dirty="0">
              <a:solidFill>
                <a:srgbClr val="FFFFFF"/>
              </a:solidFill>
            </a:endParaRPr>
          </a:p>
        </p:txBody>
      </p:sp>
      <p:sp>
        <p:nvSpPr>
          <p:cNvPr id="59" name="Oval 58"/>
          <p:cNvSpPr/>
          <p:nvPr/>
        </p:nvSpPr>
        <p:spPr>
          <a:xfrm>
            <a:off x="3239852" y="4242587"/>
            <a:ext cx="1476164" cy="756084"/>
          </a:xfrm>
          <a:prstGeom prst="ellipse">
            <a:avLst/>
          </a:prstGeom>
          <a:solidFill>
            <a:srgbClr val="FFEA99"/>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13000"/>
              </a:lnSpc>
              <a:spcBef>
                <a:spcPts val="600"/>
              </a:spcBef>
            </a:pPr>
            <a:endParaRPr lang="en-US" sz="1600" dirty="0">
              <a:solidFill>
                <a:srgbClr val="FFFFFF"/>
              </a:solidFill>
            </a:endParaRPr>
          </a:p>
        </p:txBody>
      </p:sp>
      <p:sp>
        <p:nvSpPr>
          <p:cNvPr id="58" name="Oval 57"/>
          <p:cNvSpPr/>
          <p:nvPr/>
        </p:nvSpPr>
        <p:spPr>
          <a:xfrm>
            <a:off x="4427042" y="3666099"/>
            <a:ext cx="1476164" cy="756084"/>
          </a:xfrm>
          <a:prstGeom prst="ellipse">
            <a:avLst/>
          </a:prstGeom>
          <a:solidFill>
            <a:srgbClr val="FFEA99"/>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13000"/>
              </a:lnSpc>
              <a:spcBef>
                <a:spcPts val="600"/>
              </a:spcBef>
            </a:pPr>
            <a:endParaRPr lang="en-US" sz="1600" dirty="0">
              <a:solidFill>
                <a:srgbClr val="FFFFFF"/>
              </a:solidFill>
            </a:endParaRPr>
          </a:p>
        </p:txBody>
      </p:sp>
      <p:sp>
        <p:nvSpPr>
          <p:cNvPr id="57" name="Oval 56"/>
          <p:cNvSpPr/>
          <p:nvPr/>
        </p:nvSpPr>
        <p:spPr>
          <a:xfrm>
            <a:off x="4031940" y="2733645"/>
            <a:ext cx="1863795" cy="863279"/>
          </a:xfrm>
          <a:prstGeom prst="ellipse">
            <a:avLst/>
          </a:prstGeom>
          <a:solidFill>
            <a:srgbClr val="FFEA99"/>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13000"/>
              </a:lnSpc>
              <a:spcBef>
                <a:spcPts val="600"/>
              </a:spcBef>
            </a:pPr>
            <a:endParaRPr lang="en-US" sz="1600" dirty="0">
              <a:solidFill>
                <a:srgbClr val="FFFFFF"/>
              </a:solidFill>
            </a:endParaRPr>
          </a:p>
        </p:txBody>
      </p:sp>
      <p:sp>
        <p:nvSpPr>
          <p:cNvPr id="56" name="Oval 55"/>
          <p:cNvSpPr/>
          <p:nvPr/>
        </p:nvSpPr>
        <p:spPr>
          <a:xfrm>
            <a:off x="5552885" y="1470788"/>
            <a:ext cx="1548172" cy="749243"/>
          </a:xfrm>
          <a:prstGeom prst="ellipse">
            <a:avLst/>
          </a:prstGeom>
          <a:solidFill>
            <a:schemeClr val="accent6">
              <a:lumMod val="40000"/>
              <a:lumOff val="60000"/>
            </a:scheme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13000"/>
              </a:lnSpc>
              <a:spcBef>
                <a:spcPts val="600"/>
              </a:spcBef>
            </a:pPr>
            <a:endParaRPr lang="en-US" sz="1600" dirty="0">
              <a:solidFill>
                <a:srgbClr val="FFFFFF"/>
              </a:solidFill>
            </a:endParaRPr>
          </a:p>
        </p:txBody>
      </p:sp>
      <p:sp>
        <p:nvSpPr>
          <p:cNvPr id="55" name="Oval 54"/>
          <p:cNvSpPr/>
          <p:nvPr/>
        </p:nvSpPr>
        <p:spPr bwMode="auto">
          <a:xfrm>
            <a:off x="6000784" y="3392616"/>
            <a:ext cx="2099608" cy="1136914"/>
          </a:xfrm>
          <a:prstGeom prst="ellipse">
            <a:avLst/>
          </a:prstGeom>
          <a:solidFill>
            <a:srgbClr val="D6EFF9"/>
          </a:solidFill>
          <a:ln w="9525" cap="flat" cmpd="sng" algn="ctr">
            <a:noFill/>
            <a:prstDash val="solid"/>
            <a:round/>
            <a:headEnd type="none" w="med" len="med"/>
            <a:tailEnd type="none" w="med" len="med"/>
          </a:ln>
          <a:effectLst/>
          <a:extLst/>
        </p:spPr>
        <p:txBody>
          <a:bodyPr rot="0" spcFirstLastPara="0" vertOverflow="overflow" horzOverflow="overflow" vert="horz" wrap="none" lIns="91440" tIns="45720" rIns="91440" bIns="45720" numCol="1" spcCol="0" rtlCol="0" fromWordArt="0" anchor="t" anchorCtr="0" forceAA="0" compatLnSpc="1">
            <a:prstTxWarp prst="textNoShape">
              <a:avLst/>
            </a:prstTxWarp>
            <a:no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a:ln>
                <a:noFill/>
              </a:ln>
              <a:solidFill>
                <a:srgbClr val="FFFFFF"/>
              </a:solidFill>
              <a:effectLst/>
              <a:latin typeface="Arial" charset="0"/>
            </a:endParaRPr>
          </a:p>
        </p:txBody>
      </p:sp>
      <p:sp>
        <p:nvSpPr>
          <p:cNvPr id="54" name="Oval 53"/>
          <p:cNvSpPr/>
          <p:nvPr/>
        </p:nvSpPr>
        <p:spPr bwMode="auto">
          <a:xfrm>
            <a:off x="6432978" y="2165060"/>
            <a:ext cx="2218895" cy="1159805"/>
          </a:xfrm>
          <a:prstGeom prst="ellipse">
            <a:avLst/>
          </a:prstGeom>
          <a:solidFill>
            <a:schemeClr val="accent1">
              <a:lumMod val="40000"/>
              <a:lumOff val="60000"/>
            </a:schemeClr>
          </a:solidFill>
          <a:ln w="9525" cap="flat" cmpd="sng" algn="ctr">
            <a:noFill/>
            <a:prstDash val="solid"/>
            <a:round/>
            <a:headEnd type="none" w="med" len="med"/>
            <a:tailEnd type="none" w="med" len="med"/>
          </a:ln>
          <a:effectLst/>
          <a:extLst/>
        </p:spPr>
        <p:txBody>
          <a:bodyPr rot="0" spcFirstLastPara="0" vertOverflow="overflow" horzOverflow="overflow" vert="horz" wrap="none" lIns="91440" tIns="45720" rIns="91440" bIns="45720" numCol="1" spcCol="0" rtlCol="0" fromWordArt="0" anchor="t" anchorCtr="0" forceAA="0" compatLnSpc="1">
            <a:prstTxWarp prst="textNoShape">
              <a:avLst/>
            </a:prstTxWarp>
            <a:no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a:ln>
                <a:noFill/>
              </a:ln>
              <a:solidFill>
                <a:srgbClr val="FFFFFF"/>
              </a:solidFill>
              <a:effectLst/>
              <a:latin typeface="Arial" charset="0"/>
            </a:endParaRPr>
          </a:p>
        </p:txBody>
      </p:sp>
      <p:grpSp>
        <p:nvGrpSpPr>
          <p:cNvPr id="51" name="Group 50"/>
          <p:cNvGrpSpPr/>
          <p:nvPr/>
        </p:nvGrpSpPr>
        <p:grpSpPr>
          <a:xfrm>
            <a:off x="3491880" y="2010658"/>
            <a:ext cx="1512168" cy="770270"/>
            <a:chOff x="1835696" y="1578610"/>
            <a:chExt cx="1512168" cy="770270"/>
          </a:xfrm>
        </p:grpSpPr>
        <p:sp>
          <p:nvSpPr>
            <p:cNvPr id="52" name="Oval 51"/>
            <p:cNvSpPr/>
            <p:nvPr/>
          </p:nvSpPr>
          <p:spPr bwMode="auto">
            <a:xfrm>
              <a:off x="1835696" y="1578610"/>
              <a:ext cx="1512168" cy="713331"/>
            </a:xfrm>
            <a:prstGeom prst="ellipse">
              <a:avLst/>
            </a:prstGeom>
            <a:solidFill>
              <a:schemeClr val="bg1">
                <a:lumMod val="85000"/>
              </a:schemeClr>
            </a:solidFill>
            <a:ln w="9525" cap="flat" cmpd="sng" algn="ctr">
              <a:solidFill>
                <a:schemeClr val="bg1">
                  <a:lumMod val="95000"/>
                </a:schemeClr>
              </a:solidFill>
              <a:prstDash val="solid"/>
              <a:round/>
              <a:headEnd type="none" w="med" len="med"/>
              <a:tailEnd type="none" w="med" len="med"/>
            </a:ln>
            <a:effectLst/>
            <a:extLst/>
          </p:spPr>
          <p:txBody>
            <a:bodyPr rot="0" spcFirstLastPara="0" vertOverflow="overflow" horzOverflow="overflow" vert="horz" wrap="none" lIns="91440" tIns="45720" rIns="91440" bIns="45720" numCol="1" spcCol="0" rtlCol="0" fromWordArt="0" anchor="t" anchorCtr="0" forceAA="0" compatLnSpc="1">
              <a:prstTxWarp prst="textNoShape">
                <a:avLst/>
              </a:prstTxWarp>
              <a:no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a:ln>
                  <a:noFill/>
                </a:ln>
                <a:solidFill>
                  <a:srgbClr val="FFFFFF"/>
                </a:solidFill>
                <a:effectLst/>
                <a:latin typeface="Arial" charset="0"/>
              </a:endParaRPr>
            </a:p>
          </p:txBody>
        </p:sp>
        <p:sp>
          <p:nvSpPr>
            <p:cNvPr id="53" name="Oval 52"/>
            <p:cNvSpPr/>
            <p:nvPr/>
          </p:nvSpPr>
          <p:spPr bwMode="auto">
            <a:xfrm>
              <a:off x="1835696" y="1635549"/>
              <a:ext cx="1512168" cy="713331"/>
            </a:xfrm>
            <a:prstGeom prst="ellipse">
              <a:avLst/>
            </a:prstGeom>
            <a:solidFill>
              <a:schemeClr val="bg1">
                <a:lumMod val="65000"/>
              </a:schemeClr>
            </a:solidFill>
            <a:ln w="9525" cap="flat" cmpd="sng" algn="ctr">
              <a:noFill/>
              <a:prstDash val="solid"/>
              <a:round/>
              <a:headEnd type="none" w="med" len="med"/>
              <a:tailEnd type="none" w="med" len="med"/>
            </a:ln>
            <a:effectLst/>
            <a:extLst/>
          </p:spPr>
          <p:txBody>
            <a:bodyPr rot="0" spcFirstLastPara="0" vertOverflow="overflow" horzOverflow="overflow" vert="horz" wrap="none" lIns="91440" tIns="45720" rIns="91440" bIns="45720" numCol="1" spcCol="0" rtlCol="0" fromWordArt="0" anchor="t" anchorCtr="0" forceAA="0" compatLnSpc="1">
              <a:prstTxWarp prst="textNoShape">
                <a:avLst/>
              </a:prstTxWarp>
              <a:no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a:ln>
                  <a:noFill/>
                </a:ln>
                <a:solidFill>
                  <a:srgbClr val="FFFFFF"/>
                </a:solidFill>
                <a:effectLst/>
                <a:latin typeface="Arial" charset="0"/>
              </a:endParaRPr>
            </a:p>
          </p:txBody>
        </p:sp>
      </p:grpSp>
      <p:grpSp>
        <p:nvGrpSpPr>
          <p:cNvPr id="47" name="Group 46"/>
          <p:cNvGrpSpPr/>
          <p:nvPr/>
        </p:nvGrpSpPr>
        <p:grpSpPr>
          <a:xfrm>
            <a:off x="3674939" y="1193475"/>
            <a:ext cx="1512168" cy="770270"/>
            <a:chOff x="1835696" y="1578610"/>
            <a:chExt cx="1512168" cy="770270"/>
          </a:xfrm>
        </p:grpSpPr>
        <p:sp>
          <p:nvSpPr>
            <p:cNvPr id="48" name="Oval 47"/>
            <p:cNvSpPr/>
            <p:nvPr/>
          </p:nvSpPr>
          <p:spPr bwMode="auto">
            <a:xfrm>
              <a:off x="1835696" y="1578610"/>
              <a:ext cx="1512168" cy="713331"/>
            </a:xfrm>
            <a:prstGeom prst="ellipse">
              <a:avLst/>
            </a:prstGeom>
            <a:solidFill>
              <a:schemeClr val="bg1">
                <a:lumMod val="85000"/>
              </a:schemeClr>
            </a:solidFill>
            <a:ln w="9525" cap="flat" cmpd="sng" algn="ctr">
              <a:solidFill>
                <a:schemeClr val="bg1">
                  <a:lumMod val="95000"/>
                </a:schemeClr>
              </a:solidFill>
              <a:prstDash val="solid"/>
              <a:round/>
              <a:headEnd type="none" w="med" len="med"/>
              <a:tailEnd type="none" w="med" len="med"/>
            </a:ln>
            <a:effectLst/>
            <a:extLst/>
          </p:spPr>
          <p:txBody>
            <a:bodyPr rot="0" spcFirstLastPara="0" vertOverflow="overflow" horzOverflow="overflow" vert="horz" wrap="none" lIns="91440" tIns="45720" rIns="91440" bIns="45720" numCol="1" spcCol="0" rtlCol="0" fromWordArt="0" anchor="t" anchorCtr="0" forceAA="0" compatLnSpc="1">
              <a:prstTxWarp prst="textNoShape">
                <a:avLst/>
              </a:prstTxWarp>
              <a:no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a:ln>
                  <a:noFill/>
                </a:ln>
                <a:solidFill>
                  <a:srgbClr val="FFFFFF"/>
                </a:solidFill>
                <a:effectLst/>
                <a:latin typeface="Arial" charset="0"/>
              </a:endParaRPr>
            </a:p>
          </p:txBody>
        </p:sp>
        <p:sp>
          <p:nvSpPr>
            <p:cNvPr id="50" name="Oval 49"/>
            <p:cNvSpPr/>
            <p:nvPr/>
          </p:nvSpPr>
          <p:spPr bwMode="auto">
            <a:xfrm>
              <a:off x="1835696" y="1635549"/>
              <a:ext cx="1512168" cy="713331"/>
            </a:xfrm>
            <a:prstGeom prst="ellipse">
              <a:avLst/>
            </a:prstGeom>
            <a:solidFill>
              <a:schemeClr val="bg1">
                <a:lumMod val="65000"/>
              </a:schemeClr>
            </a:solidFill>
            <a:ln w="9525" cap="flat" cmpd="sng" algn="ctr">
              <a:noFill/>
              <a:prstDash val="solid"/>
              <a:round/>
              <a:headEnd type="none" w="med" len="med"/>
              <a:tailEnd type="none" w="med" len="med"/>
            </a:ln>
            <a:effectLst/>
            <a:extLst/>
          </p:spPr>
          <p:txBody>
            <a:bodyPr rot="0" spcFirstLastPara="0" vertOverflow="overflow" horzOverflow="overflow" vert="horz" wrap="none" lIns="91440" tIns="45720" rIns="91440" bIns="45720" numCol="1" spcCol="0" rtlCol="0" fromWordArt="0" anchor="t" anchorCtr="0" forceAA="0" compatLnSpc="1">
              <a:prstTxWarp prst="textNoShape">
                <a:avLst/>
              </a:prstTxWarp>
              <a:no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a:ln>
                  <a:noFill/>
                </a:ln>
                <a:solidFill>
                  <a:srgbClr val="FFFFFF"/>
                </a:solidFill>
                <a:effectLst/>
                <a:latin typeface="Arial" charset="0"/>
              </a:endParaRPr>
            </a:p>
          </p:txBody>
        </p:sp>
      </p:grpSp>
      <p:sp>
        <p:nvSpPr>
          <p:cNvPr id="38" name="Oval 37"/>
          <p:cNvSpPr/>
          <p:nvPr/>
        </p:nvSpPr>
        <p:spPr bwMode="auto">
          <a:xfrm>
            <a:off x="611560" y="2293804"/>
            <a:ext cx="1512168" cy="816403"/>
          </a:xfrm>
          <a:prstGeom prst="ellipse">
            <a:avLst/>
          </a:prstGeom>
          <a:solidFill>
            <a:srgbClr val="C2E8F7"/>
          </a:solidFill>
          <a:ln w="9525" cap="flat" cmpd="sng" algn="ctr">
            <a:noFill/>
            <a:prstDash val="solid"/>
            <a:round/>
            <a:headEnd type="none" w="med" len="med"/>
            <a:tailEnd type="none" w="med" len="med"/>
          </a:ln>
          <a:effectLst/>
          <a:extLst/>
        </p:spPr>
        <p:txBody>
          <a:bodyPr rot="0" spcFirstLastPara="0" vertOverflow="overflow" horzOverflow="overflow" vert="horz" wrap="none" lIns="91440" tIns="45720" rIns="91440" bIns="45720" numCol="1" spcCol="0" rtlCol="0" fromWordArt="0" anchor="t" anchorCtr="0" forceAA="0" compatLnSpc="1">
            <a:prstTxWarp prst="textNoShape">
              <a:avLst/>
            </a:prstTxWarp>
            <a:noAutofit/>
          </a:bodyPr>
          <a:lstStyle/>
          <a:p>
            <a:pPr fontAlgn="base">
              <a:spcBef>
                <a:spcPct val="0"/>
              </a:spcBef>
              <a:spcAft>
                <a:spcPct val="0"/>
              </a:spcAft>
            </a:pPr>
            <a:endParaRPr lang="en-US" dirty="0">
              <a:solidFill>
                <a:srgbClr val="FFFFFF"/>
              </a:solidFill>
              <a:latin typeface="Arial" charset="0"/>
            </a:endParaRPr>
          </a:p>
        </p:txBody>
      </p:sp>
      <p:sp>
        <p:nvSpPr>
          <p:cNvPr id="37" name="Oval 36"/>
          <p:cNvSpPr/>
          <p:nvPr/>
        </p:nvSpPr>
        <p:spPr bwMode="auto">
          <a:xfrm>
            <a:off x="1190899" y="3379836"/>
            <a:ext cx="2186513" cy="1107628"/>
          </a:xfrm>
          <a:prstGeom prst="ellipse">
            <a:avLst/>
          </a:prstGeom>
          <a:solidFill>
            <a:srgbClr val="C2E8F7"/>
          </a:solidFill>
          <a:ln w="9525" cap="flat" cmpd="sng" algn="ctr">
            <a:noFill/>
            <a:prstDash val="solid"/>
            <a:round/>
            <a:headEnd type="none" w="med" len="med"/>
            <a:tailEnd type="none" w="med" len="med"/>
          </a:ln>
          <a:effectLst/>
          <a:extLst/>
        </p:spPr>
        <p:txBody>
          <a:bodyPr rot="0" spcFirstLastPara="0" vertOverflow="overflow" horzOverflow="overflow" vert="horz" wrap="none" lIns="91440" tIns="45720" rIns="91440" bIns="45720" numCol="1" spcCol="0" rtlCol="0" fromWordArt="0" anchor="t" anchorCtr="0" forceAA="0" compatLnSpc="1">
            <a:prstTxWarp prst="textNoShape">
              <a:avLst/>
            </a:prstTxWarp>
            <a:no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a:ln>
                <a:noFill/>
              </a:ln>
              <a:solidFill>
                <a:srgbClr val="FFFFFF"/>
              </a:solidFill>
              <a:effectLst/>
              <a:latin typeface="Arial" charset="0"/>
            </a:endParaRPr>
          </a:p>
        </p:txBody>
      </p:sp>
      <p:sp>
        <p:nvSpPr>
          <p:cNvPr id="44" name="Oval 43"/>
          <p:cNvSpPr/>
          <p:nvPr/>
        </p:nvSpPr>
        <p:spPr>
          <a:xfrm>
            <a:off x="3239852" y="4293096"/>
            <a:ext cx="1476164" cy="756084"/>
          </a:xfrm>
          <a:prstGeom prst="ellipse">
            <a:avLst/>
          </a:prstGeom>
          <a:solidFill>
            <a:srgbClr val="ED9C33"/>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13000"/>
              </a:lnSpc>
              <a:spcBef>
                <a:spcPts val="600"/>
              </a:spcBef>
            </a:pPr>
            <a:endParaRPr lang="en-US" sz="1600" dirty="0"/>
          </a:p>
        </p:txBody>
      </p:sp>
      <p:sp>
        <p:nvSpPr>
          <p:cNvPr id="43" name="Oval 42"/>
          <p:cNvSpPr/>
          <p:nvPr/>
        </p:nvSpPr>
        <p:spPr>
          <a:xfrm>
            <a:off x="4427984" y="3717032"/>
            <a:ext cx="1476164" cy="756084"/>
          </a:xfrm>
          <a:prstGeom prst="ellipse">
            <a:avLst/>
          </a:prstGeom>
          <a:solidFill>
            <a:srgbClr val="ED9C33"/>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13000"/>
              </a:lnSpc>
              <a:spcBef>
                <a:spcPts val="600"/>
              </a:spcBef>
            </a:pPr>
            <a:endParaRPr lang="en-US" sz="1600" dirty="0">
              <a:solidFill>
                <a:srgbClr val="FFFFFF"/>
              </a:solidFill>
            </a:endParaRPr>
          </a:p>
        </p:txBody>
      </p:sp>
      <p:sp>
        <p:nvSpPr>
          <p:cNvPr id="42" name="Oval 41"/>
          <p:cNvSpPr/>
          <p:nvPr/>
        </p:nvSpPr>
        <p:spPr>
          <a:xfrm>
            <a:off x="5554981" y="1519952"/>
            <a:ext cx="1548172" cy="749243"/>
          </a:xfrm>
          <a:prstGeom prst="ellipse">
            <a:avLst/>
          </a:prstGeom>
          <a:solidFill>
            <a:srgbClr val="ED9C33"/>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13000"/>
              </a:lnSpc>
              <a:spcBef>
                <a:spcPts val="600"/>
              </a:spcBef>
            </a:pPr>
            <a:endParaRPr lang="en-US" sz="1600" dirty="0">
              <a:solidFill>
                <a:srgbClr val="FFFFFF"/>
              </a:solidFill>
            </a:endParaRPr>
          </a:p>
        </p:txBody>
      </p:sp>
      <p:sp>
        <p:nvSpPr>
          <p:cNvPr id="41" name="Oval 40"/>
          <p:cNvSpPr/>
          <p:nvPr/>
        </p:nvSpPr>
        <p:spPr>
          <a:xfrm>
            <a:off x="2195736" y="2607749"/>
            <a:ext cx="1548172" cy="749243"/>
          </a:xfrm>
          <a:prstGeom prst="ellipse">
            <a:avLst/>
          </a:prstGeom>
          <a:solidFill>
            <a:srgbClr val="ED9C33"/>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13000"/>
              </a:lnSpc>
              <a:spcBef>
                <a:spcPts val="600"/>
              </a:spcBef>
            </a:pPr>
            <a:endParaRPr lang="en-US" sz="1600" dirty="0">
              <a:solidFill>
                <a:srgbClr val="FFFFFF"/>
              </a:solidFill>
            </a:endParaRPr>
          </a:p>
        </p:txBody>
      </p:sp>
      <p:sp>
        <p:nvSpPr>
          <p:cNvPr id="14" name="Oval 13"/>
          <p:cNvSpPr/>
          <p:nvPr/>
        </p:nvSpPr>
        <p:spPr>
          <a:xfrm>
            <a:off x="4031940" y="2780928"/>
            <a:ext cx="1863795" cy="863279"/>
          </a:xfrm>
          <a:prstGeom prst="ellipse">
            <a:avLst/>
          </a:prstGeom>
          <a:solidFill>
            <a:srgbClr val="ED9C33"/>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13000"/>
              </a:lnSpc>
              <a:spcBef>
                <a:spcPts val="600"/>
              </a:spcBef>
            </a:pPr>
            <a:endParaRPr lang="en-US" sz="1600" dirty="0">
              <a:solidFill>
                <a:srgbClr val="FFFFFF"/>
              </a:solidFill>
            </a:endParaRPr>
          </a:p>
        </p:txBody>
      </p:sp>
      <p:sp>
        <p:nvSpPr>
          <p:cNvPr id="2" name="Title 1"/>
          <p:cNvSpPr>
            <a:spLocks noGrp="1"/>
          </p:cNvSpPr>
          <p:nvPr>
            <p:ph type="title"/>
          </p:nvPr>
        </p:nvSpPr>
        <p:spPr>
          <a:noFill/>
          <a:ln>
            <a:noFill/>
          </a:ln>
        </p:spPr>
        <p:txBody>
          <a:bodyPr/>
          <a:lstStyle/>
          <a:p>
            <a:r>
              <a:rPr lang="en-US" dirty="0"/>
              <a:t>ISO Management System Standards </a:t>
            </a:r>
            <a:r>
              <a:rPr lang="en-US" b="0" i="1" dirty="0"/>
              <a:t>-</a:t>
            </a:r>
            <a:r>
              <a:rPr lang="en-US" b="0" dirty="0"/>
              <a:t> Examples</a:t>
            </a:r>
          </a:p>
        </p:txBody>
      </p:sp>
      <p:sp>
        <p:nvSpPr>
          <p:cNvPr id="7" name="Oval 6"/>
          <p:cNvSpPr/>
          <p:nvPr/>
        </p:nvSpPr>
        <p:spPr bwMode="auto">
          <a:xfrm>
            <a:off x="323528" y="1066800"/>
            <a:ext cx="8640960" cy="4090392"/>
          </a:xfrm>
          <a:prstGeom prst="ellipse">
            <a:avLst/>
          </a:prstGeom>
          <a:noFill/>
          <a:ln w="28575" cap="flat" cmpd="sng" algn="ctr">
            <a:solidFill>
              <a:schemeClr val="accent1"/>
            </a:solidFill>
            <a:prstDash val="solid"/>
            <a:round/>
            <a:headEnd type="none" w="med" len="med"/>
            <a:tailEnd type="none" w="med" len="med"/>
          </a:ln>
          <a:effectLst/>
          <a:extLst/>
        </p:spPr>
        <p:txBody>
          <a:bodyPr rot="0" spcFirstLastPara="0" vertOverflow="overflow" horzOverflow="overflow" vert="horz" wrap="none" lIns="91440" tIns="45720" rIns="91440" bIns="45720" numCol="1" spcCol="0" rtlCol="0" fromWordArt="0" anchor="t" anchorCtr="0" forceAA="0" compatLnSpc="1">
            <a:prstTxWarp prst="textNoShape">
              <a:avLst/>
            </a:prstTxWarp>
            <a:no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a:ln>
                <a:noFill/>
              </a:ln>
              <a:solidFill>
                <a:schemeClr val="tx1"/>
              </a:solidFill>
              <a:effectLst/>
              <a:latin typeface="Arial" charset="0"/>
            </a:endParaRPr>
          </a:p>
        </p:txBody>
      </p:sp>
      <p:grpSp>
        <p:nvGrpSpPr>
          <p:cNvPr id="3" name="Group 2"/>
          <p:cNvGrpSpPr/>
          <p:nvPr/>
        </p:nvGrpSpPr>
        <p:grpSpPr>
          <a:xfrm>
            <a:off x="1835696" y="1578610"/>
            <a:ext cx="1512168" cy="770270"/>
            <a:chOff x="1835696" y="1578610"/>
            <a:chExt cx="1512168" cy="770270"/>
          </a:xfrm>
          <a:solidFill>
            <a:schemeClr val="accent5"/>
          </a:solidFill>
        </p:grpSpPr>
        <p:sp>
          <p:nvSpPr>
            <p:cNvPr id="39" name="Oval 38"/>
            <p:cNvSpPr/>
            <p:nvPr/>
          </p:nvSpPr>
          <p:spPr bwMode="auto">
            <a:xfrm>
              <a:off x="1835696" y="1578610"/>
              <a:ext cx="1512168" cy="713331"/>
            </a:xfrm>
            <a:prstGeom prst="ellipse">
              <a:avLst/>
            </a:prstGeom>
            <a:grpFill/>
            <a:ln w="9525" cap="flat" cmpd="sng" algn="ctr">
              <a:solidFill>
                <a:schemeClr val="bg1">
                  <a:lumMod val="95000"/>
                </a:schemeClr>
              </a:solidFill>
              <a:prstDash val="solid"/>
              <a:round/>
              <a:headEnd type="none" w="med" len="med"/>
              <a:tailEnd type="none" w="med" len="med"/>
            </a:ln>
            <a:effectLst/>
            <a:extLst/>
          </p:spPr>
          <p:txBody>
            <a:bodyPr rot="0" spcFirstLastPara="0" vertOverflow="overflow" horzOverflow="overflow" vert="horz" wrap="none" lIns="91440" tIns="45720" rIns="91440" bIns="45720" numCol="1" spcCol="0" rtlCol="0" fromWordArt="0" anchor="t" anchorCtr="0" forceAA="0" compatLnSpc="1">
              <a:prstTxWarp prst="textNoShape">
                <a:avLst/>
              </a:prstTxWarp>
              <a:no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a:ln>
                  <a:noFill/>
                </a:ln>
                <a:solidFill>
                  <a:srgbClr val="FFFFFF"/>
                </a:solidFill>
                <a:effectLst/>
                <a:latin typeface="Arial" charset="0"/>
              </a:endParaRPr>
            </a:p>
          </p:txBody>
        </p:sp>
        <p:sp>
          <p:nvSpPr>
            <p:cNvPr id="9" name="Oval 8"/>
            <p:cNvSpPr/>
            <p:nvPr/>
          </p:nvSpPr>
          <p:spPr bwMode="auto">
            <a:xfrm>
              <a:off x="1835696" y="1635549"/>
              <a:ext cx="1512168" cy="713331"/>
            </a:xfrm>
            <a:prstGeom prst="ellipse">
              <a:avLst/>
            </a:prstGeom>
            <a:grpFill/>
            <a:ln w="9525" cap="flat" cmpd="sng" algn="ctr">
              <a:noFill/>
              <a:prstDash val="solid"/>
              <a:round/>
              <a:headEnd type="none" w="med" len="med"/>
              <a:tailEnd type="none" w="med" len="med"/>
            </a:ln>
            <a:effectLst/>
            <a:extLst/>
          </p:spPr>
          <p:txBody>
            <a:bodyPr rot="0" spcFirstLastPara="0" vertOverflow="overflow" horzOverflow="overflow" vert="horz" wrap="none" lIns="91440" tIns="45720" rIns="91440" bIns="45720" numCol="1" spcCol="0" rtlCol="0" fromWordArt="0" anchor="t" anchorCtr="0" forceAA="0" compatLnSpc="1">
              <a:prstTxWarp prst="textNoShape">
                <a:avLst/>
              </a:prstTxWarp>
              <a:no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a:ln>
                  <a:noFill/>
                </a:ln>
                <a:solidFill>
                  <a:srgbClr val="FFFFFF"/>
                </a:solidFill>
                <a:effectLst/>
                <a:latin typeface="Arial" charset="0"/>
              </a:endParaRPr>
            </a:p>
          </p:txBody>
        </p:sp>
      </p:grpSp>
      <p:sp>
        <p:nvSpPr>
          <p:cNvPr id="10" name="TextBox 9"/>
          <p:cNvSpPr txBox="1"/>
          <p:nvPr/>
        </p:nvSpPr>
        <p:spPr>
          <a:xfrm>
            <a:off x="2012134" y="1807548"/>
            <a:ext cx="1165704" cy="338554"/>
          </a:xfrm>
          <a:prstGeom prst="rect">
            <a:avLst/>
          </a:prstGeom>
          <a:noFill/>
        </p:spPr>
        <p:txBody>
          <a:bodyPr wrap="none" rtlCol="0">
            <a:spAutoFit/>
          </a:bodyPr>
          <a:lstStyle/>
          <a:p>
            <a:pPr algn="ctr"/>
            <a:r>
              <a:rPr lang="en-US" sz="1600" dirty="0">
                <a:solidFill>
                  <a:srgbClr val="FFFFFF"/>
                </a:solidFill>
              </a:rPr>
              <a:t>ISO 9001</a:t>
            </a:r>
          </a:p>
        </p:txBody>
      </p:sp>
      <p:sp>
        <p:nvSpPr>
          <p:cNvPr id="12" name="Oval 11"/>
          <p:cNvSpPr/>
          <p:nvPr/>
        </p:nvSpPr>
        <p:spPr bwMode="auto">
          <a:xfrm>
            <a:off x="611560" y="2348882"/>
            <a:ext cx="1512168" cy="816403"/>
          </a:xfrm>
          <a:prstGeom prst="ellipse">
            <a:avLst/>
          </a:prstGeom>
          <a:solidFill>
            <a:srgbClr val="66C5E9"/>
          </a:solidFill>
          <a:ln w="9525" cap="flat" cmpd="sng" algn="ctr">
            <a:noFill/>
            <a:prstDash val="solid"/>
            <a:round/>
            <a:headEnd type="none" w="med" len="med"/>
            <a:tailEnd type="none" w="med" len="med"/>
          </a:ln>
          <a:effectLst/>
          <a:extLst/>
        </p:spPr>
        <p:txBody>
          <a:bodyPr rot="0" spcFirstLastPara="0" vertOverflow="overflow" horzOverflow="overflow" vert="horz" wrap="none" lIns="91440" tIns="45720" rIns="91440" bIns="45720" numCol="1" spcCol="0" rtlCol="0" fromWordArt="0" anchor="t" anchorCtr="0" forceAA="0" compatLnSpc="1">
            <a:prstTxWarp prst="textNoShape">
              <a:avLst/>
            </a:prstTxWarp>
            <a:noAutofit/>
          </a:bodyPr>
          <a:lstStyle/>
          <a:p>
            <a:pPr fontAlgn="base">
              <a:spcBef>
                <a:spcPct val="0"/>
              </a:spcBef>
              <a:spcAft>
                <a:spcPct val="0"/>
              </a:spcAft>
            </a:pPr>
            <a:endParaRPr lang="en-US" dirty="0">
              <a:solidFill>
                <a:srgbClr val="FFFFFF"/>
              </a:solidFill>
              <a:latin typeface="Arial" charset="0"/>
            </a:endParaRPr>
          </a:p>
        </p:txBody>
      </p:sp>
      <p:sp>
        <p:nvSpPr>
          <p:cNvPr id="19" name="TextBox 18"/>
          <p:cNvSpPr txBox="1"/>
          <p:nvPr/>
        </p:nvSpPr>
        <p:spPr>
          <a:xfrm>
            <a:off x="719572" y="2567775"/>
            <a:ext cx="1295547" cy="338554"/>
          </a:xfrm>
          <a:prstGeom prst="rect">
            <a:avLst/>
          </a:prstGeom>
          <a:noFill/>
        </p:spPr>
        <p:txBody>
          <a:bodyPr wrap="none" rtlCol="0">
            <a:spAutoFit/>
          </a:bodyPr>
          <a:lstStyle/>
          <a:p>
            <a:pPr algn="ctr" fontAlgn="base">
              <a:spcBef>
                <a:spcPct val="0"/>
              </a:spcBef>
              <a:spcAft>
                <a:spcPct val="0"/>
              </a:spcAft>
            </a:pPr>
            <a:r>
              <a:rPr lang="en-US" sz="1600" dirty="0">
                <a:solidFill>
                  <a:srgbClr val="FFFFFF"/>
                </a:solidFill>
              </a:rPr>
              <a:t>ISO 27001</a:t>
            </a:r>
          </a:p>
        </p:txBody>
      </p:sp>
      <p:sp>
        <p:nvSpPr>
          <p:cNvPr id="21" name="TextBox 20"/>
          <p:cNvSpPr txBox="1"/>
          <p:nvPr/>
        </p:nvSpPr>
        <p:spPr>
          <a:xfrm>
            <a:off x="3674001" y="4455802"/>
            <a:ext cx="625492" cy="369332"/>
          </a:xfrm>
          <a:prstGeom prst="rect">
            <a:avLst/>
          </a:prstGeom>
          <a:noFill/>
        </p:spPr>
        <p:txBody>
          <a:bodyPr wrap="none" rtlCol="0">
            <a:spAutoFit/>
          </a:bodyPr>
          <a:lstStyle/>
          <a:p>
            <a:pPr algn="ctr"/>
            <a:r>
              <a:rPr lang="en-US" dirty="0">
                <a:solidFill>
                  <a:srgbClr val="FFFFFF"/>
                </a:solidFill>
              </a:rPr>
              <a:t>Etc.</a:t>
            </a:r>
          </a:p>
        </p:txBody>
      </p:sp>
      <p:sp>
        <p:nvSpPr>
          <p:cNvPr id="24" name="TextBox 23"/>
          <p:cNvSpPr txBox="1"/>
          <p:nvPr/>
        </p:nvSpPr>
        <p:spPr>
          <a:xfrm>
            <a:off x="5712706" y="1709002"/>
            <a:ext cx="1295547" cy="338554"/>
          </a:xfrm>
          <a:prstGeom prst="rect">
            <a:avLst/>
          </a:prstGeom>
          <a:noFill/>
        </p:spPr>
        <p:txBody>
          <a:bodyPr wrap="none" rtlCol="0">
            <a:spAutoFit/>
          </a:bodyPr>
          <a:lstStyle/>
          <a:p>
            <a:pPr algn="ctr" fontAlgn="base">
              <a:spcBef>
                <a:spcPct val="0"/>
              </a:spcBef>
              <a:spcAft>
                <a:spcPct val="0"/>
              </a:spcAft>
            </a:pPr>
            <a:r>
              <a:rPr lang="en-US" sz="1600" dirty="0">
                <a:solidFill>
                  <a:srgbClr val="FFFFFF"/>
                </a:solidFill>
              </a:rPr>
              <a:t>ISO 50001</a:t>
            </a:r>
          </a:p>
        </p:txBody>
      </p:sp>
      <p:sp>
        <p:nvSpPr>
          <p:cNvPr id="27" name="Oval 26"/>
          <p:cNvSpPr/>
          <p:nvPr/>
        </p:nvSpPr>
        <p:spPr bwMode="auto">
          <a:xfrm>
            <a:off x="1190899" y="3440724"/>
            <a:ext cx="2186513" cy="1107628"/>
          </a:xfrm>
          <a:prstGeom prst="ellipse">
            <a:avLst/>
          </a:prstGeom>
          <a:solidFill>
            <a:srgbClr val="66C5E9"/>
          </a:solidFill>
          <a:ln w="9525" cap="flat" cmpd="sng" algn="ctr">
            <a:noFill/>
            <a:prstDash val="solid"/>
            <a:round/>
            <a:headEnd type="none" w="med" len="med"/>
            <a:tailEnd type="none" w="med" len="med"/>
          </a:ln>
          <a:effectLst/>
          <a:extLst/>
        </p:spPr>
        <p:txBody>
          <a:bodyPr rot="0" spcFirstLastPara="0" vertOverflow="overflow" horzOverflow="overflow" vert="horz" wrap="none" lIns="91440" tIns="45720" rIns="91440" bIns="45720" numCol="1" spcCol="0" rtlCol="0" fromWordArt="0" anchor="t" anchorCtr="0" forceAA="0" compatLnSpc="1">
            <a:prstTxWarp prst="textNoShape">
              <a:avLst/>
            </a:prstTxWarp>
            <a:no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a:ln>
                <a:noFill/>
              </a:ln>
              <a:solidFill>
                <a:srgbClr val="FFFFFF"/>
              </a:solidFill>
              <a:effectLst/>
              <a:latin typeface="Arial" charset="0"/>
            </a:endParaRPr>
          </a:p>
        </p:txBody>
      </p:sp>
      <p:sp>
        <p:nvSpPr>
          <p:cNvPr id="29" name="TextBox 28"/>
          <p:cNvSpPr txBox="1"/>
          <p:nvPr/>
        </p:nvSpPr>
        <p:spPr>
          <a:xfrm>
            <a:off x="1236060" y="3652004"/>
            <a:ext cx="2068017" cy="584775"/>
          </a:xfrm>
          <a:prstGeom prst="rect">
            <a:avLst/>
          </a:prstGeom>
          <a:noFill/>
        </p:spPr>
        <p:txBody>
          <a:bodyPr wrap="square" rtlCol="0">
            <a:spAutoFit/>
          </a:bodyPr>
          <a:lstStyle/>
          <a:p>
            <a:pPr algn="ctr" fontAlgn="base">
              <a:spcBef>
                <a:spcPct val="0"/>
              </a:spcBef>
              <a:spcAft>
                <a:spcPct val="0"/>
              </a:spcAft>
            </a:pPr>
            <a:r>
              <a:rPr lang="en-US" sz="1600" dirty="0">
                <a:solidFill>
                  <a:srgbClr val="FFFFFF"/>
                </a:solidFill>
              </a:rPr>
              <a:t>ISO 20121</a:t>
            </a:r>
            <a:br>
              <a:rPr lang="en-US" sz="1600" dirty="0">
                <a:solidFill>
                  <a:srgbClr val="FFFFFF"/>
                </a:solidFill>
              </a:rPr>
            </a:br>
            <a:r>
              <a:rPr lang="en-US" sz="1600" dirty="0">
                <a:solidFill>
                  <a:srgbClr val="FFFFFF"/>
                </a:solidFill>
              </a:rPr>
              <a:t>Sustainable Event</a:t>
            </a:r>
          </a:p>
        </p:txBody>
      </p:sp>
      <p:sp>
        <p:nvSpPr>
          <p:cNvPr id="30" name="TextBox 29"/>
          <p:cNvSpPr txBox="1"/>
          <p:nvPr/>
        </p:nvSpPr>
        <p:spPr>
          <a:xfrm>
            <a:off x="2322407" y="2813307"/>
            <a:ext cx="1295547" cy="338554"/>
          </a:xfrm>
          <a:prstGeom prst="rect">
            <a:avLst/>
          </a:prstGeom>
          <a:noFill/>
        </p:spPr>
        <p:txBody>
          <a:bodyPr wrap="none" rtlCol="0">
            <a:spAutoFit/>
          </a:bodyPr>
          <a:lstStyle/>
          <a:p>
            <a:pPr algn="ctr" fontAlgn="base">
              <a:spcBef>
                <a:spcPct val="0"/>
              </a:spcBef>
              <a:spcAft>
                <a:spcPct val="0"/>
              </a:spcAft>
            </a:pPr>
            <a:r>
              <a:rPr lang="en-US" sz="1600" dirty="0">
                <a:solidFill>
                  <a:srgbClr val="FFFFFF"/>
                </a:solidFill>
              </a:rPr>
              <a:t>ISO 22000</a:t>
            </a:r>
          </a:p>
        </p:txBody>
      </p:sp>
      <p:sp>
        <p:nvSpPr>
          <p:cNvPr id="26" name="Oval 25"/>
          <p:cNvSpPr/>
          <p:nvPr/>
        </p:nvSpPr>
        <p:spPr bwMode="auto">
          <a:xfrm>
            <a:off x="6000784" y="3444214"/>
            <a:ext cx="2099608" cy="1136914"/>
          </a:xfrm>
          <a:prstGeom prst="ellipse">
            <a:avLst/>
          </a:prstGeom>
          <a:solidFill>
            <a:srgbClr val="66C5E9"/>
          </a:solidFill>
          <a:ln w="9525" cap="flat" cmpd="sng" algn="ctr">
            <a:noFill/>
            <a:prstDash val="solid"/>
            <a:round/>
            <a:headEnd type="none" w="med" len="med"/>
            <a:tailEnd type="none" w="med" len="med"/>
          </a:ln>
          <a:effectLst/>
          <a:extLst/>
        </p:spPr>
        <p:txBody>
          <a:bodyPr rot="0" spcFirstLastPara="0" vertOverflow="overflow" horzOverflow="overflow" vert="horz" wrap="none" lIns="91440" tIns="45720" rIns="91440" bIns="45720" numCol="1" spcCol="0" rtlCol="0" fromWordArt="0" anchor="t" anchorCtr="0" forceAA="0" compatLnSpc="1">
            <a:prstTxWarp prst="textNoShape">
              <a:avLst/>
            </a:prstTxWarp>
            <a:no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a:ln>
                <a:noFill/>
              </a:ln>
              <a:solidFill>
                <a:srgbClr val="FFFFFF"/>
              </a:solidFill>
              <a:effectLst/>
              <a:latin typeface="Arial" charset="0"/>
            </a:endParaRPr>
          </a:p>
        </p:txBody>
      </p:sp>
      <p:sp>
        <p:nvSpPr>
          <p:cNvPr id="31" name="TextBox 30"/>
          <p:cNvSpPr txBox="1"/>
          <p:nvPr/>
        </p:nvSpPr>
        <p:spPr>
          <a:xfrm>
            <a:off x="5989316" y="3627948"/>
            <a:ext cx="2148019" cy="584776"/>
          </a:xfrm>
          <a:prstGeom prst="rect">
            <a:avLst/>
          </a:prstGeom>
          <a:noFill/>
        </p:spPr>
        <p:txBody>
          <a:bodyPr wrap="square" rtlCol="0">
            <a:spAutoFit/>
          </a:bodyPr>
          <a:lstStyle/>
          <a:p>
            <a:pPr algn="ctr" fontAlgn="base">
              <a:spcBef>
                <a:spcPct val="0"/>
              </a:spcBef>
              <a:spcAft>
                <a:spcPct val="0"/>
              </a:spcAft>
            </a:pPr>
            <a:r>
              <a:rPr lang="en-US" sz="1600" dirty="0">
                <a:solidFill>
                  <a:srgbClr val="FFFFFF"/>
                </a:solidFill>
              </a:rPr>
              <a:t>ISO 39001 </a:t>
            </a:r>
          </a:p>
          <a:p>
            <a:pPr algn="ctr" fontAlgn="base">
              <a:spcBef>
                <a:spcPct val="0"/>
              </a:spcBef>
              <a:spcAft>
                <a:spcPct val="0"/>
              </a:spcAft>
            </a:pPr>
            <a:r>
              <a:rPr lang="en-US" sz="1600" dirty="0">
                <a:solidFill>
                  <a:srgbClr val="FFFFFF"/>
                </a:solidFill>
              </a:rPr>
              <a:t>Road Traffic Safety</a:t>
            </a:r>
          </a:p>
        </p:txBody>
      </p:sp>
      <p:sp>
        <p:nvSpPr>
          <p:cNvPr id="28" name="Oval 27"/>
          <p:cNvSpPr/>
          <p:nvPr/>
        </p:nvSpPr>
        <p:spPr bwMode="auto">
          <a:xfrm>
            <a:off x="6432978" y="2220031"/>
            <a:ext cx="2218895" cy="1159805"/>
          </a:xfrm>
          <a:prstGeom prst="ellipse">
            <a:avLst/>
          </a:prstGeom>
          <a:solidFill>
            <a:srgbClr val="66C5E9"/>
          </a:solidFill>
          <a:ln w="9525" cap="flat" cmpd="sng" algn="ctr">
            <a:noFill/>
            <a:prstDash val="solid"/>
            <a:round/>
            <a:headEnd type="none" w="med" len="med"/>
            <a:tailEnd type="none" w="med" len="med"/>
          </a:ln>
          <a:effectLst/>
          <a:extLst/>
        </p:spPr>
        <p:txBody>
          <a:bodyPr rot="0" spcFirstLastPara="0" vertOverflow="overflow" horzOverflow="overflow" vert="horz" wrap="none" lIns="91440" tIns="45720" rIns="91440" bIns="45720" numCol="1" spcCol="0" rtlCol="0" fromWordArt="0" anchor="t" anchorCtr="0" forceAA="0" compatLnSpc="1">
            <a:prstTxWarp prst="textNoShape">
              <a:avLst/>
            </a:prstTxWarp>
            <a:no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a:ln>
                <a:noFill/>
              </a:ln>
              <a:solidFill>
                <a:srgbClr val="FFFFFF"/>
              </a:solidFill>
              <a:effectLst/>
              <a:latin typeface="Arial" charset="0"/>
            </a:endParaRPr>
          </a:p>
        </p:txBody>
      </p:sp>
      <p:sp>
        <p:nvSpPr>
          <p:cNvPr id="32" name="TextBox 31"/>
          <p:cNvSpPr txBox="1"/>
          <p:nvPr/>
        </p:nvSpPr>
        <p:spPr>
          <a:xfrm>
            <a:off x="6421552" y="2435538"/>
            <a:ext cx="2254904" cy="584775"/>
          </a:xfrm>
          <a:prstGeom prst="rect">
            <a:avLst/>
          </a:prstGeom>
          <a:noFill/>
        </p:spPr>
        <p:txBody>
          <a:bodyPr wrap="square" rtlCol="0">
            <a:spAutoFit/>
          </a:bodyPr>
          <a:lstStyle/>
          <a:p>
            <a:pPr algn="ctr" fontAlgn="base">
              <a:spcBef>
                <a:spcPct val="0"/>
              </a:spcBef>
              <a:spcAft>
                <a:spcPct val="0"/>
              </a:spcAft>
            </a:pPr>
            <a:r>
              <a:rPr lang="en-US" sz="1600" dirty="0">
                <a:solidFill>
                  <a:srgbClr val="FFFFFF"/>
                </a:solidFill>
              </a:rPr>
              <a:t>ISO 22301</a:t>
            </a:r>
            <a:br>
              <a:rPr lang="en-US" sz="1600" dirty="0">
                <a:solidFill>
                  <a:srgbClr val="FFFFFF"/>
                </a:solidFill>
              </a:rPr>
            </a:br>
            <a:r>
              <a:rPr lang="en-US" sz="1600" dirty="0">
                <a:solidFill>
                  <a:srgbClr val="FFFFFF"/>
                </a:solidFill>
              </a:rPr>
              <a:t>Business Continuity</a:t>
            </a:r>
          </a:p>
        </p:txBody>
      </p:sp>
      <p:sp>
        <p:nvSpPr>
          <p:cNvPr id="34" name="TextBox 33"/>
          <p:cNvSpPr txBox="1"/>
          <p:nvPr/>
        </p:nvSpPr>
        <p:spPr>
          <a:xfrm>
            <a:off x="4853320" y="3712386"/>
            <a:ext cx="625492" cy="369332"/>
          </a:xfrm>
          <a:prstGeom prst="rect">
            <a:avLst/>
          </a:prstGeom>
          <a:noFill/>
          <a:ln>
            <a:noFill/>
          </a:ln>
        </p:spPr>
        <p:txBody>
          <a:bodyPr wrap="none" rtlCol="0">
            <a:spAutoFit/>
          </a:bodyPr>
          <a:lstStyle/>
          <a:p>
            <a:r>
              <a:rPr lang="en-US" dirty="0">
                <a:solidFill>
                  <a:srgbClr val="FFFFFF"/>
                </a:solidFill>
              </a:rPr>
              <a:t>Etc.</a:t>
            </a:r>
          </a:p>
        </p:txBody>
      </p:sp>
      <p:sp>
        <p:nvSpPr>
          <p:cNvPr id="36" name="TextBox 35"/>
          <p:cNvSpPr txBox="1"/>
          <p:nvPr/>
        </p:nvSpPr>
        <p:spPr>
          <a:xfrm>
            <a:off x="3601026" y="2240117"/>
            <a:ext cx="1295547" cy="338554"/>
          </a:xfrm>
          <a:prstGeom prst="rect">
            <a:avLst/>
          </a:prstGeom>
          <a:noFill/>
        </p:spPr>
        <p:txBody>
          <a:bodyPr wrap="none" rtlCol="0">
            <a:spAutoFit/>
          </a:bodyPr>
          <a:lstStyle/>
          <a:p>
            <a:pPr algn="ctr"/>
            <a:r>
              <a:rPr lang="en-US" sz="1600" dirty="0">
                <a:solidFill>
                  <a:srgbClr val="FFFFFF"/>
                </a:solidFill>
              </a:rPr>
              <a:t>ISO 45001</a:t>
            </a:r>
          </a:p>
        </p:txBody>
      </p:sp>
      <p:sp>
        <p:nvSpPr>
          <p:cNvPr id="40" name="TextBox 39"/>
          <p:cNvSpPr txBox="1"/>
          <p:nvPr/>
        </p:nvSpPr>
        <p:spPr>
          <a:xfrm>
            <a:off x="4179250" y="2947666"/>
            <a:ext cx="1580882" cy="584775"/>
          </a:xfrm>
          <a:prstGeom prst="rect">
            <a:avLst/>
          </a:prstGeom>
          <a:noFill/>
          <a:ln>
            <a:noFill/>
          </a:ln>
        </p:spPr>
        <p:txBody>
          <a:bodyPr wrap="none" rtlCol="0">
            <a:spAutoFit/>
          </a:bodyPr>
          <a:lstStyle/>
          <a:p>
            <a:pPr algn="ctr" fontAlgn="base">
              <a:spcBef>
                <a:spcPct val="0"/>
              </a:spcBef>
              <a:spcAft>
                <a:spcPct val="0"/>
              </a:spcAft>
            </a:pPr>
            <a:r>
              <a:rPr lang="en-US" sz="1600" dirty="0">
                <a:solidFill>
                  <a:srgbClr val="FFFFFF"/>
                </a:solidFill>
              </a:rPr>
              <a:t>ISO 20001 IT</a:t>
            </a:r>
            <a:br>
              <a:rPr lang="en-US" sz="1600" dirty="0">
                <a:solidFill>
                  <a:srgbClr val="FFFFFF"/>
                </a:solidFill>
              </a:rPr>
            </a:br>
            <a:r>
              <a:rPr lang="en-US" sz="1600" dirty="0">
                <a:solidFill>
                  <a:srgbClr val="FFFFFF"/>
                </a:solidFill>
              </a:rPr>
              <a:t>service mgt.</a:t>
            </a:r>
          </a:p>
        </p:txBody>
      </p:sp>
      <p:sp>
        <p:nvSpPr>
          <p:cNvPr id="46" name="TextBox 45"/>
          <p:cNvSpPr txBox="1"/>
          <p:nvPr/>
        </p:nvSpPr>
        <p:spPr>
          <a:xfrm>
            <a:off x="3800195" y="1427806"/>
            <a:ext cx="1297150" cy="338554"/>
          </a:xfrm>
          <a:prstGeom prst="rect">
            <a:avLst/>
          </a:prstGeom>
          <a:noFill/>
        </p:spPr>
        <p:txBody>
          <a:bodyPr wrap="none" rtlCol="0">
            <a:spAutoFit/>
          </a:bodyPr>
          <a:lstStyle/>
          <a:p>
            <a:pPr algn="ctr"/>
            <a:r>
              <a:rPr lang="en-US" sz="1600" dirty="0">
                <a:solidFill>
                  <a:srgbClr val="FFFFFF"/>
                </a:solidFill>
              </a:rPr>
              <a:t>ISO 14001</a:t>
            </a:r>
          </a:p>
        </p:txBody>
      </p:sp>
      <p:sp>
        <p:nvSpPr>
          <p:cNvPr id="16" name="Rectangle 15"/>
          <p:cNvSpPr/>
          <p:nvPr/>
        </p:nvSpPr>
        <p:spPr>
          <a:xfrm>
            <a:off x="460487" y="5457761"/>
            <a:ext cx="2346247" cy="674031"/>
          </a:xfrm>
          <a:prstGeom prst="rect">
            <a:avLst/>
          </a:prstGeom>
        </p:spPr>
        <p:txBody>
          <a:bodyPr wrap="square">
            <a:spAutoFit/>
          </a:bodyPr>
          <a:lstStyle/>
          <a:p>
            <a:pPr fontAlgn="base">
              <a:lnSpc>
                <a:spcPct val="90000"/>
              </a:lnSpc>
              <a:spcBef>
                <a:spcPct val="0"/>
              </a:spcBef>
              <a:spcAft>
                <a:spcPct val="0"/>
              </a:spcAft>
            </a:pPr>
            <a:r>
              <a:rPr lang="en-US" sz="1400" b="1" dirty="0"/>
              <a:t>Under revision based on new common framework</a:t>
            </a:r>
          </a:p>
        </p:txBody>
      </p:sp>
      <p:sp>
        <p:nvSpPr>
          <p:cNvPr id="17" name="Rectangle 16"/>
          <p:cNvSpPr/>
          <p:nvPr/>
        </p:nvSpPr>
        <p:spPr>
          <a:xfrm>
            <a:off x="6156176" y="5450858"/>
            <a:ext cx="2736305" cy="483722"/>
          </a:xfrm>
          <a:prstGeom prst="rect">
            <a:avLst/>
          </a:prstGeom>
        </p:spPr>
        <p:txBody>
          <a:bodyPr wrap="square">
            <a:spAutoFit/>
          </a:bodyPr>
          <a:lstStyle/>
          <a:p>
            <a:pPr fontAlgn="base">
              <a:lnSpc>
                <a:spcPct val="90000"/>
              </a:lnSpc>
              <a:spcBef>
                <a:spcPct val="0"/>
              </a:spcBef>
              <a:spcAft>
                <a:spcPct val="0"/>
              </a:spcAft>
            </a:pPr>
            <a:r>
              <a:rPr lang="en-US" sz="1400" b="1" dirty="0"/>
              <a:t>Already published with </a:t>
            </a:r>
          </a:p>
          <a:p>
            <a:pPr fontAlgn="base">
              <a:lnSpc>
                <a:spcPct val="90000"/>
              </a:lnSpc>
              <a:spcBef>
                <a:spcPct val="0"/>
              </a:spcBef>
              <a:spcAft>
                <a:spcPct val="0"/>
              </a:spcAft>
            </a:pPr>
            <a:r>
              <a:rPr lang="en-US" sz="1400" b="1" dirty="0"/>
              <a:t>new common framework</a:t>
            </a:r>
          </a:p>
        </p:txBody>
      </p:sp>
      <p:sp>
        <p:nvSpPr>
          <p:cNvPr id="18" name="Rectangle 17"/>
          <p:cNvSpPr/>
          <p:nvPr/>
        </p:nvSpPr>
        <p:spPr>
          <a:xfrm>
            <a:off x="5712706" y="5506803"/>
            <a:ext cx="360040" cy="360040"/>
          </a:xfrm>
          <a:prstGeom prst="rect">
            <a:avLst/>
          </a:prstGeom>
          <a:solidFill>
            <a:srgbClr val="66C5E9"/>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13000"/>
              </a:lnSpc>
              <a:spcBef>
                <a:spcPts val="600"/>
              </a:spcBef>
            </a:pPr>
            <a:endParaRPr lang="en-US" sz="1600" dirty="0"/>
          </a:p>
        </p:txBody>
      </p:sp>
      <p:sp>
        <p:nvSpPr>
          <p:cNvPr id="49" name="Rectangle 48"/>
          <p:cNvSpPr/>
          <p:nvPr/>
        </p:nvSpPr>
        <p:spPr>
          <a:xfrm>
            <a:off x="96319" y="5574540"/>
            <a:ext cx="309011" cy="360040"/>
          </a:xfrm>
          <a:prstGeom prst="rect">
            <a:avLst/>
          </a:prstGeom>
          <a:solidFill>
            <a:schemeClr val="tx1">
              <a:lumMod val="40000"/>
              <a:lumOff val="60000"/>
            </a:scheme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13000"/>
              </a:lnSpc>
              <a:spcBef>
                <a:spcPts val="600"/>
              </a:spcBef>
            </a:pPr>
            <a:endParaRPr lang="en-US" sz="1600" dirty="0"/>
          </a:p>
        </p:txBody>
      </p:sp>
      <p:sp>
        <p:nvSpPr>
          <p:cNvPr id="61" name="Rectangle 60"/>
          <p:cNvSpPr/>
          <p:nvPr/>
        </p:nvSpPr>
        <p:spPr>
          <a:xfrm>
            <a:off x="2771800" y="5512699"/>
            <a:ext cx="360040" cy="360040"/>
          </a:xfrm>
          <a:prstGeom prst="rect">
            <a:avLst/>
          </a:prstGeom>
          <a:solidFill>
            <a:srgbClr val="F6BB00"/>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13000"/>
              </a:lnSpc>
              <a:spcBef>
                <a:spcPts val="600"/>
              </a:spcBef>
            </a:pPr>
            <a:endParaRPr lang="en-US" sz="1600" dirty="0"/>
          </a:p>
        </p:txBody>
      </p:sp>
      <p:sp>
        <p:nvSpPr>
          <p:cNvPr id="62" name="Rectangle 61"/>
          <p:cNvSpPr/>
          <p:nvPr/>
        </p:nvSpPr>
        <p:spPr>
          <a:xfrm>
            <a:off x="3319740" y="5432878"/>
            <a:ext cx="2258925" cy="867930"/>
          </a:xfrm>
          <a:prstGeom prst="rect">
            <a:avLst/>
          </a:prstGeom>
        </p:spPr>
        <p:txBody>
          <a:bodyPr wrap="square">
            <a:spAutoFit/>
          </a:bodyPr>
          <a:lstStyle/>
          <a:p>
            <a:pPr fontAlgn="base">
              <a:lnSpc>
                <a:spcPct val="90000"/>
              </a:lnSpc>
              <a:spcBef>
                <a:spcPct val="0"/>
              </a:spcBef>
              <a:spcAft>
                <a:spcPct val="0"/>
              </a:spcAft>
            </a:pPr>
            <a:r>
              <a:rPr lang="en-US" sz="1400" b="1" dirty="0"/>
              <a:t>All other standards will be revised to the new common framework</a:t>
            </a:r>
          </a:p>
        </p:txBody>
      </p:sp>
    </p:spTree>
    <p:extLst>
      <p:ext uri="{BB962C8B-B14F-4D97-AF65-F5344CB8AC3E}">
        <p14:creationId xmlns:p14="http://schemas.microsoft.com/office/powerpoint/2010/main" val="271557981"/>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p:cNvSpPr>
            <a:spLocks noGrp="1" noChangeArrowheads="1"/>
          </p:cNvSpPr>
          <p:nvPr>
            <p:ph type="title"/>
          </p:nvPr>
        </p:nvSpPr>
        <p:spPr/>
        <p:txBody>
          <a:bodyPr/>
          <a:lstStyle/>
          <a:p>
            <a:pPr eaLnBrk="1" hangingPunct="1"/>
            <a:r>
              <a:rPr lang="en-US" sz="2400" dirty="0"/>
              <a:t>ISO System Structure</a:t>
            </a:r>
          </a:p>
        </p:txBody>
      </p:sp>
      <p:sp>
        <p:nvSpPr>
          <p:cNvPr id="73736" name="Slide Number Placeholder 4"/>
          <p:cNvSpPr>
            <a:spLocks noGrp="1"/>
          </p:cNvSpPr>
          <p:nvPr>
            <p:ph type="sldNum" sz="quarter" idx="12"/>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fld id="{75D146B5-3745-4A8F-B0AB-D22B801AABB0}" type="slidenum">
              <a:rPr lang="en-US" altLang="ja-JP" smtClean="0">
                <a:solidFill>
                  <a:srgbClr val="666666"/>
                </a:solidFill>
                <a:ea typeface="MS PGothic" pitchFamily="34" charset="-128"/>
              </a:rPr>
              <a:pPr/>
              <a:t>12</a:t>
            </a:fld>
            <a:endParaRPr lang="en-US" altLang="ja-JP" dirty="0">
              <a:solidFill>
                <a:srgbClr val="666666"/>
              </a:solidFill>
              <a:ea typeface="MS PGothic" pitchFamily="34" charset="-128"/>
            </a:endParaRPr>
          </a:p>
        </p:txBody>
      </p:sp>
      <p:sp>
        <p:nvSpPr>
          <p:cNvPr id="73733" name="Content Placeholder 10"/>
          <p:cNvSpPr>
            <a:spLocks noGrp="1"/>
          </p:cNvSpPr>
          <p:nvPr>
            <p:ph sz="half" idx="4294967295"/>
          </p:nvPr>
        </p:nvSpPr>
        <p:spPr>
          <a:xfrm>
            <a:off x="4881440" y="1088657"/>
            <a:ext cx="4244975" cy="4903787"/>
          </a:xfrm>
        </p:spPr>
        <p:txBody>
          <a:bodyPr anchor="b"/>
          <a:lstStyle/>
          <a:p>
            <a:pPr marL="0" indent="0" algn="ctr" eaLnBrk="1" hangingPunct="1">
              <a:buFont typeface="Wingdings" pitchFamily="2" charset="2"/>
              <a:buNone/>
            </a:pPr>
            <a:r>
              <a:rPr lang="en-US" dirty="0"/>
              <a:t>Operational-Business</a:t>
            </a:r>
            <a:br>
              <a:rPr lang="en-US" dirty="0"/>
            </a:br>
            <a:r>
              <a:rPr lang="en-US" dirty="0"/>
              <a:t>Practices-Regulatory</a:t>
            </a:r>
          </a:p>
        </p:txBody>
      </p:sp>
      <p:grpSp>
        <p:nvGrpSpPr>
          <p:cNvPr id="2" name="Group 4"/>
          <p:cNvGrpSpPr>
            <a:grpSpLocks/>
          </p:cNvGrpSpPr>
          <p:nvPr/>
        </p:nvGrpSpPr>
        <p:grpSpPr bwMode="auto">
          <a:xfrm>
            <a:off x="1320945" y="1474616"/>
            <a:ext cx="2128837" cy="4127671"/>
            <a:chOff x="531" y="789"/>
            <a:chExt cx="1410" cy="2949"/>
          </a:xfrm>
        </p:grpSpPr>
        <p:pic>
          <p:nvPicPr>
            <p:cNvPr id="73737" name="Picture 5" descr="93315-034-FE125BBF"/>
            <p:cNvPicPr>
              <a:picLocks noChangeAspect="1" noChangeArrowheads="1"/>
            </p:cNvPicPr>
            <p:nvPr/>
          </p:nvPicPr>
          <p:blipFill>
            <a:blip r:embed="rId3" cstate="print">
              <a:extLst>
                <a:ext uri="{28A0092B-C50C-407E-A947-70E740481C1C}">
                  <a14:useLocalDpi xmlns:a14="http://schemas.microsoft.com/office/drawing/2010/main" val="0"/>
                </a:ext>
              </a:extLst>
            </a:blip>
            <a:srcRect b="2477"/>
            <a:stretch>
              <a:fillRect/>
            </a:stretch>
          </p:blipFill>
          <p:spPr bwMode="auto">
            <a:xfrm>
              <a:off x="531" y="792"/>
              <a:ext cx="1395" cy="29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3738" name="Rectangle 6"/>
            <p:cNvSpPr>
              <a:spLocks noChangeArrowheads="1"/>
            </p:cNvSpPr>
            <p:nvPr/>
          </p:nvSpPr>
          <p:spPr bwMode="auto">
            <a:xfrm>
              <a:off x="1357" y="789"/>
              <a:ext cx="584" cy="489"/>
            </a:xfrm>
            <a:prstGeom prst="rect">
              <a:avLst/>
            </a:prstGeom>
            <a:solidFill>
              <a:schemeClr val="bg1"/>
            </a:solidFill>
            <a:ln>
              <a:noFill/>
            </a:ln>
            <a:effectLst/>
            <a:extLs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000" tIns="46800" rIns="90000" bIns="46800" anchor="ctr"/>
            <a:lstStyle/>
            <a:p>
              <a:pPr algn="l" eaLnBrk="0" hangingPunct="0">
                <a:spcBef>
                  <a:spcPct val="50000"/>
                </a:spcBef>
                <a:buFont typeface="Wingdings" pitchFamily="2" charset="2"/>
                <a:buNone/>
              </a:pPr>
              <a:endParaRPr lang="en-US" dirty="0">
                <a:solidFill>
                  <a:srgbClr val="0434B1"/>
                </a:solidFill>
              </a:endParaRPr>
            </a:p>
          </p:txBody>
        </p:sp>
      </p:grpSp>
      <p:pic>
        <p:nvPicPr>
          <p:cNvPr id="73734" name="Picture 3" descr="hm00247_"/>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562600" y="1361989"/>
            <a:ext cx="2405063" cy="412767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3735" name="AutoShape 9"/>
          <p:cNvSpPr>
            <a:spLocks noChangeArrowheads="1"/>
          </p:cNvSpPr>
          <p:nvPr/>
        </p:nvSpPr>
        <p:spPr bwMode="auto">
          <a:xfrm>
            <a:off x="3352800" y="2855913"/>
            <a:ext cx="2054225" cy="1139825"/>
          </a:xfrm>
          <a:custGeom>
            <a:avLst/>
            <a:gdLst>
              <a:gd name="T0" fmla="*/ 2147483647 w 21600"/>
              <a:gd name="T1" fmla="*/ 0 h 21600"/>
              <a:gd name="T2" fmla="*/ 0 w 21600"/>
              <a:gd name="T3" fmla="*/ 2147483647 h 21600"/>
              <a:gd name="T4" fmla="*/ 2147483647 w 21600"/>
              <a:gd name="T5" fmla="*/ 2147483647 h 21600"/>
              <a:gd name="T6" fmla="*/ 2147483647 w 21600"/>
              <a:gd name="T7" fmla="*/ 2147483647 h 21600"/>
              <a:gd name="T8" fmla="*/ 17694720 60000 65536"/>
              <a:gd name="T9" fmla="*/ 11796480 60000 65536"/>
              <a:gd name="T10" fmla="*/ 5898240 60000 65536"/>
              <a:gd name="T11" fmla="*/ 0 60000 65536"/>
              <a:gd name="T12" fmla="*/ 3375 w 21600"/>
              <a:gd name="T13" fmla="*/ 5400 h 21600"/>
              <a:gd name="T14" fmla="*/ 18900 w 21600"/>
              <a:gd name="T15" fmla="*/ 16200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lnTo>
                  <a:pt x="16200" y="0"/>
                </a:lnTo>
                <a:close/>
              </a:path>
              <a:path w="21600" h="21600">
                <a:moveTo>
                  <a:pt x="1350" y="5400"/>
                </a:moveTo>
                <a:lnTo>
                  <a:pt x="1350" y="16200"/>
                </a:lnTo>
                <a:lnTo>
                  <a:pt x="2700" y="16200"/>
                </a:lnTo>
                <a:lnTo>
                  <a:pt x="2700" y="5400"/>
                </a:lnTo>
                <a:lnTo>
                  <a:pt x="1350" y="5400"/>
                </a:lnTo>
                <a:close/>
              </a:path>
              <a:path w="21600" h="21600">
                <a:moveTo>
                  <a:pt x="0" y="5400"/>
                </a:moveTo>
                <a:lnTo>
                  <a:pt x="0" y="16200"/>
                </a:lnTo>
                <a:lnTo>
                  <a:pt x="675" y="16200"/>
                </a:lnTo>
                <a:lnTo>
                  <a:pt x="675" y="5400"/>
                </a:lnTo>
                <a:lnTo>
                  <a:pt x="0" y="5400"/>
                </a:lnTo>
                <a:close/>
              </a:path>
            </a:pathLst>
          </a:custGeom>
          <a:solidFill>
            <a:schemeClr val="accent1"/>
          </a:solidFill>
          <a:ln w="12700" algn="ctr">
            <a:noFill/>
            <a:miter lim="800000"/>
            <a:headEnd/>
            <a:tailEnd/>
          </a:ln>
          <a:effectLst/>
          <a:extLst/>
        </p:spPr>
        <p:txBody>
          <a:bodyPr wrap="none" lIns="90000" tIns="46800" rIns="90000" bIns="46800" anchor="ctr"/>
          <a:lstStyle/>
          <a:p>
            <a:endParaRPr lang="en-GB" dirty="0"/>
          </a:p>
        </p:txBody>
      </p:sp>
      <p:sp>
        <p:nvSpPr>
          <p:cNvPr id="3" name="TextBox 2"/>
          <p:cNvSpPr txBox="1"/>
          <p:nvPr/>
        </p:nvSpPr>
        <p:spPr>
          <a:xfrm>
            <a:off x="1172158" y="5616144"/>
            <a:ext cx="2362200" cy="246221"/>
          </a:xfrm>
          <a:prstGeom prst="rect">
            <a:avLst/>
          </a:prstGeom>
          <a:noFill/>
        </p:spPr>
        <p:txBody>
          <a:bodyPr wrap="square" lIns="0" tIns="0" rIns="0" bIns="0" rtlCol="0">
            <a:spAutoFit/>
          </a:bodyPr>
          <a:lstStyle/>
          <a:p>
            <a:pPr algn="ctr"/>
            <a:r>
              <a:rPr lang="en-US" sz="1600" dirty="0"/>
              <a:t>ISO 9001 Systems</a:t>
            </a:r>
          </a:p>
        </p:txBody>
      </p:sp>
    </p:spTree>
    <p:extLst>
      <p:ext uri="{BB962C8B-B14F-4D97-AF65-F5344CB8AC3E}">
        <p14:creationId xmlns:p14="http://schemas.microsoft.com/office/powerpoint/2010/main" val="345045377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2400" dirty="0">
                <a:solidFill>
                  <a:srgbClr val="009FDA"/>
                </a:solidFill>
              </a:rPr>
              <a:t>ISO 9001 Resource Management Concepts</a:t>
            </a:r>
            <a:endParaRPr lang="en-US" sz="2400" dirty="0"/>
          </a:p>
        </p:txBody>
      </p:sp>
      <p:sp>
        <p:nvSpPr>
          <p:cNvPr id="3" name="Content Placeholder 2"/>
          <p:cNvSpPr>
            <a:spLocks noGrp="1"/>
          </p:cNvSpPr>
          <p:nvPr>
            <p:ph idx="1"/>
          </p:nvPr>
        </p:nvSpPr>
        <p:spPr/>
        <p:txBody>
          <a:bodyPr/>
          <a:lstStyle/>
          <a:p>
            <a:pPr marL="0" lvl="0" indent="0">
              <a:buNone/>
            </a:pPr>
            <a:r>
              <a:rPr lang="en-US" sz="2000" dirty="0">
                <a:effectLst>
                  <a:outerShdw blurRad="38100" dist="38100" dir="2700000" algn="tl">
                    <a:srgbClr val="000000">
                      <a:alpha val="43137"/>
                    </a:srgbClr>
                  </a:outerShdw>
                </a:effectLst>
              </a:rPr>
              <a:t>7.1.6 Organizational knowledge </a:t>
            </a:r>
          </a:p>
          <a:p>
            <a:pPr marL="0" lvl="0" indent="0">
              <a:buNone/>
            </a:pPr>
            <a:r>
              <a:rPr lang="en-US" sz="2000" dirty="0">
                <a:effectLst>
                  <a:outerShdw blurRad="38100" dist="38100" dir="2700000" algn="tl">
                    <a:srgbClr val="000000">
                      <a:alpha val="43137"/>
                    </a:srgbClr>
                  </a:outerShdw>
                </a:effectLst>
              </a:rPr>
              <a:t>7.2 Competence </a:t>
            </a:r>
          </a:p>
          <a:p>
            <a:pPr marL="0" lvl="0" indent="0">
              <a:buNone/>
            </a:pPr>
            <a:r>
              <a:rPr lang="en-US" sz="2000" dirty="0">
                <a:effectLst>
                  <a:outerShdw blurRad="38100" dist="38100" dir="2700000" algn="tl">
                    <a:srgbClr val="000000">
                      <a:alpha val="43137"/>
                    </a:srgbClr>
                  </a:outerShdw>
                </a:effectLst>
              </a:rPr>
              <a:t>7.3 Awareness </a:t>
            </a:r>
          </a:p>
          <a:p>
            <a:pPr lvl="0"/>
            <a:endParaRPr lang="en-US" dirty="0"/>
          </a:p>
          <a:p>
            <a:pPr marL="0" lvl="0" indent="0">
              <a:buNone/>
            </a:pPr>
            <a:r>
              <a:rPr lang="en-US" dirty="0"/>
              <a:t>Personnel performing work affecting conformity to product requirements </a:t>
            </a:r>
            <a:r>
              <a:rPr lang="en-US" b="1" dirty="0">
                <a:effectLst>
                  <a:outerShdw blurRad="38100" dist="38100" dir="2700000" algn="tl">
                    <a:srgbClr val="000000">
                      <a:alpha val="43137"/>
                    </a:srgbClr>
                  </a:outerShdw>
                </a:effectLst>
              </a:rPr>
              <a:t>shall be competent</a:t>
            </a:r>
            <a:r>
              <a:rPr lang="en-US" dirty="0"/>
              <a:t> on the basis of appropriate education, training, skills and experience.</a:t>
            </a:r>
          </a:p>
          <a:p>
            <a:pPr lvl="0"/>
            <a:endParaRPr lang="en-US" dirty="0"/>
          </a:p>
          <a:p>
            <a:pPr marL="0" lvl="0" indent="0">
              <a:buNone/>
            </a:pPr>
            <a:r>
              <a:rPr lang="en-US" dirty="0"/>
              <a:t>The </a:t>
            </a:r>
            <a:r>
              <a:rPr lang="en-US" b="1" dirty="0">
                <a:effectLst>
                  <a:outerShdw blurRad="38100" dist="38100" dir="2700000" algn="tl">
                    <a:srgbClr val="000000">
                      <a:alpha val="43137"/>
                    </a:srgbClr>
                  </a:outerShdw>
                </a:effectLst>
              </a:rPr>
              <a:t>organization determines the necessary competence </a:t>
            </a:r>
            <a:r>
              <a:rPr lang="en-US" dirty="0"/>
              <a:t>for personnel performing work affecting conformity to product requirements, provides training or take other actions to achieve the necessary competence, evaluates the effectiveness of the actions taken, ensures that its personnel are aware of the relevance and importance of their activities and how they contribute to the achievement of the quality objectives, and  maintains appropriate records of education, training, skills and experience.</a:t>
            </a:r>
          </a:p>
          <a:p>
            <a:endParaRPr lang="en-US" dirty="0"/>
          </a:p>
        </p:txBody>
      </p:sp>
      <p:sp>
        <p:nvSpPr>
          <p:cNvPr id="4" name="Slide Number Placeholder 3"/>
          <p:cNvSpPr>
            <a:spLocks noGrp="1"/>
          </p:cNvSpPr>
          <p:nvPr>
            <p:ph type="sldNum" sz="quarter" idx="12"/>
          </p:nvPr>
        </p:nvSpPr>
        <p:spPr/>
        <p:txBody>
          <a:bodyPr/>
          <a:lstStyle/>
          <a:p>
            <a:fld id="{5BA07366-CB75-4AA8-9E5B-928B849F427C}" type="slidenum">
              <a:rPr lang="en-US" smtClean="0"/>
              <a:t>13</a:t>
            </a:fld>
            <a:endParaRPr lang="en-US" dirty="0"/>
          </a:p>
        </p:txBody>
      </p:sp>
    </p:spTree>
    <p:extLst>
      <p:ext uri="{BB962C8B-B14F-4D97-AF65-F5344CB8AC3E}">
        <p14:creationId xmlns:p14="http://schemas.microsoft.com/office/powerpoint/2010/main" val="78584363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2400" dirty="0">
                <a:solidFill>
                  <a:srgbClr val="009FDA"/>
                </a:solidFill>
              </a:rPr>
              <a:t>ISO 9001 Infrastructure and Work Environment </a:t>
            </a:r>
            <a:endParaRPr lang="en-US" sz="2400" dirty="0"/>
          </a:p>
        </p:txBody>
      </p:sp>
      <p:sp>
        <p:nvSpPr>
          <p:cNvPr id="3" name="Content Placeholder 2"/>
          <p:cNvSpPr>
            <a:spLocks noGrp="1"/>
          </p:cNvSpPr>
          <p:nvPr>
            <p:ph idx="1"/>
          </p:nvPr>
        </p:nvSpPr>
        <p:spPr/>
        <p:txBody>
          <a:bodyPr/>
          <a:lstStyle/>
          <a:p>
            <a:pPr marL="0" lvl="0" indent="0">
              <a:buNone/>
            </a:pPr>
            <a:r>
              <a:rPr lang="en-US" sz="2000" dirty="0">
                <a:solidFill>
                  <a:srgbClr val="333333"/>
                </a:solidFill>
                <a:effectLst>
                  <a:outerShdw blurRad="38100" dist="38100" dir="2700000" algn="tl">
                    <a:srgbClr val="000000">
                      <a:alpha val="43137"/>
                    </a:srgbClr>
                  </a:outerShdw>
                </a:effectLst>
              </a:rPr>
              <a:t>7.1.3 Infrastructure </a:t>
            </a:r>
            <a:endParaRPr lang="en-US" dirty="0">
              <a:solidFill>
                <a:srgbClr val="333333"/>
              </a:solidFill>
            </a:endParaRPr>
          </a:p>
          <a:p>
            <a:pPr marL="0" lvl="0" indent="0">
              <a:buNone/>
            </a:pPr>
            <a:r>
              <a:rPr lang="en-US" dirty="0">
                <a:solidFill>
                  <a:srgbClr val="333333"/>
                </a:solidFill>
              </a:rPr>
              <a:t>The organization determines, provides and maintains the </a:t>
            </a:r>
            <a:r>
              <a:rPr lang="en-US" dirty="0">
                <a:solidFill>
                  <a:srgbClr val="333333"/>
                </a:solidFill>
                <a:effectLst>
                  <a:outerShdw blurRad="38100" dist="38100" dir="2700000" algn="tl">
                    <a:srgbClr val="000000">
                      <a:alpha val="43137"/>
                    </a:srgbClr>
                  </a:outerShdw>
                </a:effectLst>
              </a:rPr>
              <a:t>infrastructure needed to achieve conformity</a:t>
            </a:r>
            <a:r>
              <a:rPr lang="en-US" dirty="0">
                <a:solidFill>
                  <a:srgbClr val="333333"/>
                </a:solidFill>
              </a:rPr>
              <a:t> to product requirements. Infrastructure includes, as applicable,</a:t>
            </a:r>
          </a:p>
          <a:p>
            <a:pPr lvl="2"/>
            <a:r>
              <a:rPr lang="en-US" dirty="0">
                <a:solidFill>
                  <a:srgbClr val="333333"/>
                </a:solidFill>
              </a:rPr>
              <a:t>a) buildings, workspace and associated utilities,</a:t>
            </a:r>
          </a:p>
          <a:p>
            <a:pPr lvl="2"/>
            <a:r>
              <a:rPr lang="en-US" dirty="0">
                <a:solidFill>
                  <a:srgbClr val="333333"/>
                </a:solidFill>
              </a:rPr>
              <a:t>b) process equipment (both hardware and software), and</a:t>
            </a:r>
          </a:p>
          <a:p>
            <a:pPr lvl="2"/>
            <a:r>
              <a:rPr lang="en-US" dirty="0">
                <a:solidFill>
                  <a:srgbClr val="333333"/>
                </a:solidFill>
              </a:rPr>
              <a:t>c) supporting services (such as transport, communication or information systems).</a:t>
            </a:r>
          </a:p>
          <a:p>
            <a:pPr marL="414000" lvl="2" indent="0">
              <a:buNone/>
            </a:pPr>
            <a:endParaRPr lang="en-US" dirty="0">
              <a:solidFill>
                <a:srgbClr val="333333"/>
              </a:solidFill>
              <a:effectLst>
                <a:outerShdw blurRad="38100" dist="38100" dir="2700000" algn="tl">
                  <a:srgbClr val="000000">
                    <a:alpha val="43137"/>
                  </a:srgbClr>
                </a:outerShdw>
              </a:effectLst>
            </a:endParaRPr>
          </a:p>
          <a:p>
            <a:pPr marL="0" indent="0">
              <a:buNone/>
            </a:pPr>
            <a:r>
              <a:rPr lang="en-US" sz="2000" dirty="0">
                <a:solidFill>
                  <a:srgbClr val="333333"/>
                </a:solidFill>
                <a:effectLst>
                  <a:outerShdw blurRad="38100" dist="38100" dir="2700000" algn="tl">
                    <a:srgbClr val="000000">
                      <a:alpha val="43137"/>
                    </a:srgbClr>
                  </a:outerShdw>
                </a:effectLst>
              </a:rPr>
              <a:t>7.1.4 Environment for the operation of processes</a:t>
            </a:r>
          </a:p>
          <a:p>
            <a:pPr marL="0" lvl="0" indent="0">
              <a:buNone/>
            </a:pPr>
            <a:r>
              <a:rPr lang="en-US" dirty="0">
                <a:solidFill>
                  <a:srgbClr val="333333"/>
                </a:solidFill>
              </a:rPr>
              <a:t>The organization </a:t>
            </a:r>
            <a:r>
              <a:rPr lang="en-US" dirty="0">
                <a:solidFill>
                  <a:srgbClr val="333333"/>
                </a:solidFill>
                <a:effectLst>
                  <a:outerShdw blurRad="38100" dist="38100" dir="2700000" algn="tl">
                    <a:srgbClr val="000000">
                      <a:alpha val="43137"/>
                    </a:srgbClr>
                  </a:outerShdw>
                </a:effectLst>
              </a:rPr>
              <a:t>determines</a:t>
            </a:r>
            <a:r>
              <a:rPr lang="en-US" dirty="0">
                <a:solidFill>
                  <a:srgbClr val="333333"/>
                </a:solidFill>
              </a:rPr>
              <a:t> and manages the work environment needed to achieve conformity to product requirements.</a:t>
            </a:r>
          </a:p>
          <a:p>
            <a:pPr marL="0" indent="0">
              <a:buNone/>
            </a:pPr>
            <a:endParaRPr lang="en-US" dirty="0"/>
          </a:p>
        </p:txBody>
      </p:sp>
      <p:sp>
        <p:nvSpPr>
          <p:cNvPr id="4" name="Slide Number Placeholder 3"/>
          <p:cNvSpPr>
            <a:spLocks noGrp="1"/>
          </p:cNvSpPr>
          <p:nvPr>
            <p:ph type="sldNum" sz="quarter" idx="12"/>
          </p:nvPr>
        </p:nvSpPr>
        <p:spPr/>
        <p:txBody>
          <a:bodyPr/>
          <a:lstStyle/>
          <a:p>
            <a:fld id="{5BA07366-CB75-4AA8-9E5B-928B849F427C}" type="slidenum">
              <a:rPr lang="en-US" smtClean="0"/>
              <a:t>14</a:t>
            </a:fld>
            <a:endParaRPr lang="en-US" dirty="0"/>
          </a:p>
        </p:txBody>
      </p:sp>
    </p:spTree>
    <p:extLst>
      <p:ext uri="{BB962C8B-B14F-4D97-AF65-F5344CB8AC3E}">
        <p14:creationId xmlns:p14="http://schemas.microsoft.com/office/powerpoint/2010/main" val="373902377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ISO 9001  Control of Monitoring and Measuring Equipment</a:t>
            </a:r>
          </a:p>
        </p:txBody>
      </p:sp>
      <p:sp>
        <p:nvSpPr>
          <p:cNvPr id="3" name="Content Placeholder 2"/>
          <p:cNvSpPr>
            <a:spLocks noGrp="1"/>
          </p:cNvSpPr>
          <p:nvPr>
            <p:ph idx="1"/>
          </p:nvPr>
        </p:nvSpPr>
        <p:spPr/>
        <p:txBody>
          <a:bodyPr/>
          <a:lstStyle/>
          <a:p>
            <a:pPr marL="0" indent="0">
              <a:buNone/>
            </a:pPr>
            <a:endParaRPr lang="en-US" sz="2400" b="1" dirty="0"/>
          </a:p>
          <a:p>
            <a:pPr marL="0" indent="0">
              <a:buNone/>
            </a:pPr>
            <a:endParaRPr lang="en-US" sz="2400" b="1" dirty="0"/>
          </a:p>
          <a:p>
            <a:pPr marL="0" indent="0">
              <a:buNone/>
            </a:pPr>
            <a:endParaRPr lang="en-US" sz="2400" b="1" dirty="0"/>
          </a:p>
          <a:p>
            <a:pPr marL="0" indent="0">
              <a:buNone/>
            </a:pPr>
            <a:r>
              <a:rPr lang="en-US" sz="2400" b="1" dirty="0"/>
              <a:t>Control of Monitoring and Measuring Equipment is one of the major differences between DNV-GL and our competition. </a:t>
            </a:r>
          </a:p>
          <a:p>
            <a:pPr marL="0" indent="0">
              <a:buNone/>
            </a:pPr>
            <a:endParaRPr lang="en-US" sz="2400" b="1" dirty="0"/>
          </a:p>
          <a:p>
            <a:pPr marL="0" indent="0">
              <a:buNone/>
            </a:pPr>
            <a:endParaRPr lang="en-US" sz="2400" b="1" dirty="0"/>
          </a:p>
        </p:txBody>
      </p:sp>
      <p:sp>
        <p:nvSpPr>
          <p:cNvPr id="4" name="Slide Number Placeholder 3"/>
          <p:cNvSpPr>
            <a:spLocks noGrp="1"/>
          </p:cNvSpPr>
          <p:nvPr>
            <p:ph type="sldNum" sz="quarter" idx="12"/>
          </p:nvPr>
        </p:nvSpPr>
        <p:spPr/>
        <p:txBody>
          <a:bodyPr/>
          <a:lstStyle/>
          <a:p>
            <a:fld id="{5BA07366-CB75-4AA8-9E5B-928B849F427C}" type="slidenum">
              <a:rPr lang="en-GB" smtClean="0"/>
              <a:t>15</a:t>
            </a:fld>
            <a:endParaRPr lang="en-GB" dirty="0"/>
          </a:p>
        </p:txBody>
      </p:sp>
    </p:spTree>
    <p:extLst>
      <p:ext uri="{BB962C8B-B14F-4D97-AF65-F5344CB8AC3E}">
        <p14:creationId xmlns:p14="http://schemas.microsoft.com/office/powerpoint/2010/main" val="78435110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7.1.5 Monitoring and measuring resources</a:t>
            </a:r>
          </a:p>
        </p:txBody>
      </p:sp>
      <p:sp>
        <p:nvSpPr>
          <p:cNvPr id="3" name="Content Placeholder 2"/>
          <p:cNvSpPr>
            <a:spLocks noGrp="1"/>
          </p:cNvSpPr>
          <p:nvPr>
            <p:ph idx="1"/>
          </p:nvPr>
        </p:nvSpPr>
        <p:spPr/>
        <p:txBody>
          <a:bodyPr/>
          <a:lstStyle/>
          <a:p>
            <a:pPr marL="0" indent="0">
              <a:buNone/>
            </a:pPr>
            <a:r>
              <a:rPr lang="en-US" dirty="0"/>
              <a:t> The organization shall determine and provide the resources needed to ensure valid and reliable results when monitoring or measuring is used to verify the conformity of products and services to requirements.</a:t>
            </a:r>
          </a:p>
          <a:p>
            <a:pPr marL="0" indent="0">
              <a:buNone/>
            </a:pPr>
            <a:r>
              <a:rPr lang="en-US" dirty="0"/>
              <a:t> The organization shall ensure that the resources provided:</a:t>
            </a:r>
          </a:p>
          <a:p>
            <a:pPr marL="0" indent="0">
              <a:buNone/>
            </a:pPr>
            <a:r>
              <a:rPr lang="en-US" dirty="0"/>
              <a:t>   </a:t>
            </a:r>
            <a:r>
              <a:rPr lang="en-US" b="1" dirty="0"/>
              <a:t>a)</a:t>
            </a:r>
            <a:r>
              <a:rPr lang="en-US" dirty="0"/>
              <a:t> are suitable for the specific type of monitoring and measurement activities being undertaken;</a:t>
            </a:r>
          </a:p>
          <a:p>
            <a:pPr marL="0" indent="0">
              <a:buNone/>
            </a:pPr>
            <a:r>
              <a:rPr lang="en-US" dirty="0"/>
              <a:t>   </a:t>
            </a:r>
            <a:r>
              <a:rPr lang="en-US" b="1" dirty="0"/>
              <a:t>b) </a:t>
            </a:r>
            <a:r>
              <a:rPr lang="en-US" dirty="0"/>
              <a:t>are maintained to ensure their continuing fitness for their purpose.</a:t>
            </a:r>
          </a:p>
          <a:p>
            <a:endParaRPr lang="en-US" dirty="0"/>
          </a:p>
          <a:p>
            <a:pPr marL="0" indent="0">
              <a:buNone/>
            </a:pPr>
            <a:r>
              <a:rPr lang="en-US" dirty="0"/>
              <a:t> The organization </a:t>
            </a:r>
            <a:r>
              <a:rPr lang="en-US" b="1" dirty="0"/>
              <a:t>shall retain appropriate documented information </a:t>
            </a:r>
            <a:r>
              <a:rPr lang="en-US" dirty="0"/>
              <a:t>as evidence of fitness for purpose of the monitoring and measurement resources.</a:t>
            </a:r>
          </a:p>
        </p:txBody>
      </p:sp>
      <p:sp>
        <p:nvSpPr>
          <p:cNvPr id="4" name="Slide Number Placeholder 3"/>
          <p:cNvSpPr>
            <a:spLocks noGrp="1"/>
          </p:cNvSpPr>
          <p:nvPr>
            <p:ph type="sldNum" sz="quarter" idx="12"/>
          </p:nvPr>
        </p:nvSpPr>
        <p:spPr/>
        <p:txBody>
          <a:bodyPr/>
          <a:lstStyle/>
          <a:p>
            <a:fld id="{2AC3F795-10AB-4BF3-B22C-28774F8EB727}" type="slidenum">
              <a:rPr lang="en-US" smtClean="0"/>
              <a:pPr/>
              <a:t>16</a:t>
            </a:fld>
            <a:endParaRPr lang="en-US" dirty="0"/>
          </a:p>
        </p:txBody>
      </p:sp>
      <p:pic>
        <p:nvPicPr>
          <p:cNvPr id="5" name="Picture 3" descr="Stock Images: Infant wellness exam. Image: 5200134">
            <a:hlinkClick r:id="rId3"/>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096000" y="4419600"/>
            <a:ext cx="2490250" cy="1752600"/>
          </a:xfrm>
          <a:prstGeom prst="rect">
            <a:avLst/>
          </a:prstGeom>
          <a:noFill/>
          <a:ln w="28575">
            <a:no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7628857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Title 1"/>
          <p:cNvSpPr>
            <a:spLocks noGrp="1"/>
          </p:cNvSpPr>
          <p:nvPr>
            <p:ph type="title"/>
          </p:nvPr>
        </p:nvSpPr>
        <p:spPr/>
        <p:txBody>
          <a:bodyPr>
            <a:noAutofit/>
          </a:bodyPr>
          <a:lstStyle/>
          <a:p>
            <a:r>
              <a:rPr lang="en-US" dirty="0"/>
              <a:t>7.1.5 Monitoring and measuring equipment</a:t>
            </a:r>
            <a:endParaRPr lang="en-GB" dirty="0"/>
          </a:p>
        </p:txBody>
      </p:sp>
      <p:pic>
        <p:nvPicPr>
          <p:cNvPr id="96260" name="Picture 3" descr="Stock Images: Infant wellness exam. Image: 5200134">
            <a:hlinkClick r:id="rId3"/>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700050" y="5147846"/>
            <a:ext cx="1371600" cy="833438"/>
          </a:xfrm>
          <a:prstGeom prst="rect">
            <a:avLst/>
          </a:prstGeom>
          <a:noFill/>
          <a:ln w="28575">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96261" name="Picture 2" descr="http://www.abcteach.com/free/k/kilogramblankscalergb.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623850" y="3619084"/>
            <a:ext cx="679450" cy="679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6262" name="Picture 4"/>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b="12165"/>
          <a:stretch/>
        </p:blipFill>
        <p:spPr bwMode="auto">
          <a:xfrm>
            <a:off x="2522793" y="4662396"/>
            <a:ext cx="1223963" cy="818500"/>
          </a:xfrm>
          <a:prstGeom prst="rect">
            <a:avLst/>
          </a:prstGeom>
          <a:noFill/>
          <a:ln w="28575">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96263" name="Picture 5"/>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b="10460"/>
          <a:stretch/>
        </p:blipFill>
        <p:spPr bwMode="auto">
          <a:xfrm>
            <a:off x="3071811" y="2968209"/>
            <a:ext cx="996950" cy="679450"/>
          </a:xfrm>
          <a:prstGeom prst="rect">
            <a:avLst/>
          </a:prstGeom>
          <a:noFill/>
          <a:ln w="28575">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96264" name="Picture 6"/>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4915950" y="1783973"/>
            <a:ext cx="622300" cy="614362"/>
          </a:xfrm>
          <a:prstGeom prst="rect">
            <a:avLst/>
          </a:prstGeom>
          <a:noFill/>
          <a:ln w="12700">
            <a:solidFill>
              <a:schemeClr val="bg2"/>
            </a:solidFill>
            <a:miter lim="800000"/>
            <a:headEnd/>
            <a:tailEnd/>
          </a:ln>
          <a:extLst>
            <a:ext uri="{909E8E84-426E-40DD-AFC4-6F175D3DCCD1}">
              <a14:hiddenFill xmlns:a14="http://schemas.microsoft.com/office/drawing/2010/main">
                <a:solidFill>
                  <a:srgbClr val="FFFFFF"/>
                </a:solidFill>
              </a14:hiddenFill>
            </a:ext>
          </a:extLst>
        </p:spPr>
      </p:pic>
      <p:cxnSp>
        <p:nvCxnSpPr>
          <p:cNvPr id="96265" name="Elbow Connector 6"/>
          <p:cNvCxnSpPr>
            <a:cxnSpLocks noChangeShapeType="1"/>
          </p:cNvCxnSpPr>
          <p:nvPr/>
        </p:nvCxnSpPr>
        <p:spPr bwMode="auto">
          <a:xfrm rot="16200000" flipH="1">
            <a:off x="3899950" y="4865271"/>
            <a:ext cx="76200" cy="1409700"/>
          </a:xfrm>
          <a:prstGeom prst="bentConnector2">
            <a:avLst/>
          </a:prstGeom>
          <a:noFill/>
          <a:ln w="9525" algn="ctr">
            <a:solidFill>
              <a:schemeClr val="tx1"/>
            </a:solidFill>
            <a:round/>
            <a:headEnd/>
            <a:tailEnd type="arrow" w="med" len="med"/>
          </a:ln>
          <a:extLst>
            <a:ext uri="{909E8E84-426E-40DD-AFC4-6F175D3DCCD1}">
              <a14:hiddenFill xmlns:a14="http://schemas.microsoft.com/office/drawing/2010/main">
                <a:noFill/>
              </a14:hiddenFill>
            </a:ext>
          </a:extLst>
        </p:spPr>
      </p:cxnSp>
      <p:cxnSp>
        <p:nvCxnSpPr>
          <p:cNvPr id="96266" name="Elbow Connector 8"/>
          <p:cNvCxnSpPr>
            <a:cxnSpLocks noChangeShapeType="1"/>
          </p:cNvCxnSpPr>
          <p:nvPr/>
        </p:nvCxnSpPr>
        <p:spPr bwMode="auto">
          <a:xfrm rot="10800000" flipV="1">
            <a:off x="3348572" y="3990157"/>
            <a:ext cx="1333500" cy="596900"/>
          </a:xfrm>
          <a:prstGeom prst="bentConnector2">
            <a:avLst/>
          </a:prstGeom>
          <a:noFill/>
          <a:ln w="9525" algn="ctr">
            <a:solidFill>
              <a:schemeClr val="tx1"/>
            </a:solidFill>
            <a:round/>
            <a:headEnd/>
            <a:tailEnd type="arrow" w="med" len="med"/>
          </a:ln>
          <a:extLst>
            <a:ext uri="{909E8E84-426E-40DD-AFC4-6F175D3DCCD1}">
              <a14:hiddenFill xmlns:a14="http://schemas.microsoft.com/office/drawing/2010/main">
                <a:noFill/>
              </a14:hiddenFill>
            </a:ext>
          </a:extLst>
        </p:spPr>
      </p:cxnSp>
      <p:cxnSp>
        <p:nvCxnSpPr>
          <p:cNvPr id="96267" name="Elbow Connector 12"/>
          <p:cNvCxnSpPr>
            <a:cxnSpLocks noChangeShapeType="1"/>
          </p:cNvCxnSpPr>
          <p:nvPr/>
        </p:nvCxnSpPr>
        <p:spPr bwMode="auto">
          <a:xfrm>
            <a:off x="4131725" y="3336509"/>
            <a:ext cx="831850" cy="311150"/>
          </a:xfrm>
          <a:prstGeom prst="bentConnector2">
            <a:avLst/>
          </a:prstGeom>
          <a:noFill/>
          <a:ln w="9525" algn="ctr">
            <a:solidFill>
              <a:schemeClr val="tx1"/>
            </a:solidFill>
            <a:round/>
            <a:headEnd/>
            <a:tailEnd type="arrow" w="med" len="med"/>
          </a:ln>
          <a:extLst>
            <a:ext uri="{909E8E84-426E-40DD-AFC4-6F175D3DCCD1}">
              <a14:hiddenFill xmlns:a14="http://schemas.microsoft.com/office/drawing/2010/main">
                <a:noFill/>
              </a14:hiddenFill>
            </a:ext>
          </a:extLst>
        </p:spPr>
      </p:cxnSp>
      <p:cxnSp>
        <p:nvCxnSpPr>
          <p:cNvPr id="96268" name="Elbow Connector 14"/>
          <p:cNvCxnSpPr>
            <a:cxnSpLocks noChangeShapeType="1"/>
          </p:cNvCxnSpPr>
          <p:nvPr/>
        </p:nvCxnSpPr>
        <p:spPr bwMode="auto">
          <a:xfrm rot="10800000" flipV="1">
            <a:off x="3633250" y="2323684"/>
            <a:ext cx="1282700" cy="604837"/>
          </a:xfrm>
          <a:prstGeom prst="bentConnector2">
            <a:avLst/>
          </a:prstGeom>
          <a:noFill/>
          <a:ln w="9525" algn="ctr">
            <a:solidFill>
              <a:schemeClr val="tx1"/>
            </a:solidFill>
            <a:round/>
            <a:headEnd/>
            <a:tailEnd type="arrow" w="med" len="med"/>
          </a:ln>
          <a:extLst>
            <a:ext uri="{909E8E84-426E-40DD-AFC4-6F175D3DCCD1}">
              <a14:hiddenFill xmlns:a14="http://schemas.microsoft.com/office/drawing/2010/main">
                <a:noFill/>
              </a14:hiddenFill>
            </a:ext>
          </a:extLst>
        </p:spPr>
      </p:cxnSp>
      <p:cxnSp>
        <p:nvCxnSpPr>
          <p:cNvPr id="96269" name="Elbow Connector 17"/>
          <p:cNvCxnSpPr>
            <a:cxnSpLocks noChangeShapeType="1"/>
          </p:cNvCxnSpPr>
          <p:nvPr/>
        </p:nvCxnSpPr>
        <p:spPr bwMode="auto">
          <a:xfrm rot="10800000">
            <a:off x="5227100" y="2015709"/>
            <a:ext cx="1073150" cy="508000"/>
          </a:xfrm>
          <a:prstGeom prst="bentConnector4">
            <a:avLst>
              <a:gd name="adj1" fmla="val 35514"/>
              <a:gd name="adj2" fmla="val 145028"/>
            </a:avLst>
          </a:prstGeom>
          <a:noFill/>
          <a:ln w="9525" algn="ctr">
            <a:solidFill>
              <a:schemeClr val="tx1"/>
            </a:solidFill>
            <a:round/>
            <a:headEnd/>
            <a:tailEnd type="arrow" w="med" len="med"/>
          </a:ln>
          <a:extLst>
            <a:ext uri="{909E8E84-426E-40DD-AFC4-6F175D3DCCD1}">
              <a14:hiddenFill xmlns:a14="http://schemas.microsoft.com/office/drawing/2010/main">
                <a:noFill/>
              </a14:hiddenFill>
            </a:ext>
          </a:extLst>
        </p:spPr>
      </p:cxnSp>
      <p:cxnSp>
        <p:nvCxnSpPr>
          <p:cNvPr id="96270" name="Straight Connector 14"/>
          <p:cNvCxnSpPr>
            <a:cxnSpLocks noChangeShapeType="1"/>
          </p:cNvCxnSpPr>
          <p:nvPr/>
        </p:nvCxnSpPr>
        <p:spPr bwMode="auto">
          <a:xfrm>
            <a:off x="356650" y="4400134"/>
            <a:ext cx="8153400" cy="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pic>
        <p:nvPicPr>
          <p:cNvPr id="96271" name="Picture 7"/>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140238" y="2355434"/>
            <a:ext cx="8156575" cy="12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6272" name="Rectangle 19"/>
          <p:cNvSpPr>
            <a:spLocks noChangeArrowheads="1"/>
          </p:cNvSpPr>
          <p:nvPr/>
        </p:nvSpPr>
        <p:spPr bwMode="auto">
          <a:xfrm>
            <a:off x="6452650" y="5390734"/>
            <a:ext cx="1066800" cy="366712"/>
          </a:xfrm>
          <a:prstGeom prst="rect">
            <a:avLst/>
          </a:prstGeom>
          <a:solidFill>
            <a:schemeClr val="bg1"/>
          </a:solidFill>
          <a:ln w="9525" algn="ctr">
            <a:solidFill>
              <a:schemeClr val="tx1"/>
            </a:solidFill>
            <a:round/>
            <a:headEnd/>
            <a:tailEnd/>
          </a:ln>
        </p:spPr>
        <p:txBody>
          <a:bodyPr wrap="none"/>
          <a:lstStyle/>
          <a:p>
            <a:r>
              <a:rPr lang="en-GB" sz="1800" dirty="0"/>
              <a:t>Record</a:t>
            </a:r>
          </a:p>
        </p:txBody>
      </p:sp>
      <p:pic>
        <p:nvPicPr>
          <p:cNvPr id="96273" name="Picture 8"/>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6347875" y="2313453"/>
            <a:ext cx="1079500" cy="493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6274" name="Picture 9"/>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4036475" y="4601746"/>
            <a:ext cx="1079500" cy="493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6275" name="Picture 10"/>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4547650" y="2814221"/>
            <a:ext cx="1079500" cy="493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6276" name="Picture 11"/>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5566825" y="3607971"/>
            <a:ext cx="1079500" cy="493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96277" name="Curved Connector 25"/>
          <p:cNvCxnSpPr>
            <a:cxnSpLocks noChangeShapeType="1"/>
            <a:stCxn id="96272" idx="0"/>
          </p:cNvCxnSpPr>
          <p:nvPr/>
        </p:nvCxnSpPr>
        <p:spPr bwMode="auto">
          <a:xfrm rot="16200000" flipV="1">
            <a:off x="5780344" y="4185027"/>
            <a:ext cx="541338" cy="1870075"/>
          </a:xfrm>
          <a:prstGeom prst="curvedConnector2">
            <a:avLst/>
          </a:prstGeom>
          <a:noFill/>
          <a:ln w="9525" algn="ctr">
            <a:solidFill>
              <a:srgbClr val="FF0000"/>
            </a:solidFill>
            <a:round/>
            <a:headEnd/>
            <a:tailEnd type="arrow" w="med" len="med"/>
          </a:ln>
          <a:extLst>
            <a:ext uri="{909E8E84-426E-40DD-AFC4-6F175D3DCCD1}">
              <a14:hiddenFill xmlns:a14="http://schemas.microsoft.com/office/drawing/2010/main">
                <a:noFill/>
              </a14:hiddenFill>
            </a:ext>
          </a:extLst>
        </p:spPr>
      </p:cxnSp>
      <p:cxnSp>
        <p:nvCxnSpPr>
          <p:cNvPr id="96278" name="Straight Connector 25"/>
          <p:cNvCxnSpPr>
            <a:cxnSpLocks noChangeShapeType="1"/>
            <a:endCxn id="96272" idx="1"/>
          </p:cNvCxnSpPr>
          <p:nvPr/>
        </p:nvCxnSpPr>
        <p:spPr bwMode="auto">
          <a:xfrm>
            <a:off x="6071650" y="5565359"/>
            <a:ext cx="381000" cy="9525"/>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96279" name="Straight Connector 26"/>
          <p:cNvCxnSpPr>
            <a:cxnSpLocks noChangeShapeType="1"/>
          </p:cNvCxnSpPr>
          <p:nvPr/>
        </p:nvCxnSpPr>
        <p:spPr bwMode="auto">
          <a:xfrm flipH="1" flipV="1">
            <a:off x="3785650" y="4849396"/>
            <a:ext cx="250825" cy="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96280" name="Straight Connector 27"/>
          <p:cNvCxnSpPr>
            <a:cxnSpLocks noChangeShapeType="1"/>
          </p:cNvCxnSpPr>
          <p:nvPr/>
        </p:nvCxnSpPr>
        <p:spPr bwMode="auto">
          <a:xfrm flipH="1" flipV="1">
            <a:off x="5230275" y="3855621"/>
            <a:ext cx="336550" cy="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96281" name="Straight Connector 28"/>
          <p:cNvCxnSpPr>
            <a:cxnSpLocks noChangeShapeType="1"/>
          </p:cNvCxnSpPr>
          <p:nvPr/>
        </p:nvCxnSpPr>
        <p:spPr bwMode="auto">
          <a:xfrm flipH="1" flipV="1">
            <a:off x="5538250" y="2389031"/>
            <a:ext cx="216286" cy="1"/>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96282" name="Curved Connector 1044"/>
          <p:cNvCxnSpPr>
            <a:cxnSpLocks noChangeShapeType="1"/>
          </p:cNvCxnSpPr>
          <p:nvPr/>
        </p:nvCxnSpPr>
        <p:spPr bwMode="auto">
          <a:xfrm flipV="1">
            <a:off x="6789200" y="1631534"/>
            <a:ext cx="196850" cy="736600"/>
          </a:xfrm>
          <a:prstGeom prst="curvedConnector2">
            <a:avLst/>
          </a:prstGeom>
          <a:noFill/>
          <a:ln w="9525" algn="ctr">
            <a:solidFill>
              <a:srgbClr val="FF0000"/>
            </a:solidFill>
            <a:round/>
            <a:headEnd/>
            <a:tailEnd type="arrow" w="med" len="med"/>
          </a:ln>
          <a:extLst>
            <a:ext uri="{909E8E84-426E-40DD-AFC4-6F175D3DCCD1}">
              <a14:hiddenFill xmlns:a14="http://schemas.microsoft.com/office/drawing/2010/main">
                <a:noFill/>
              </a14:hiddenFill>
            </a:ext>
          </a:extLst>
        </p:spPr>
      </p:cxnSp>
      <p:cxnSp>
        <p:nvCxnSpPr>
          <p:cNvPr id="96283" name="Straight Connector 30"/>
          <p:cNvCxnSpPr>
            <a:cxnSpLocks noChangeShapeType="1"/>
          </p:cNvCxnSpPr>
          <p:nvPr/>
        </p:nvCxnSpPr>
        <p:spPr bwMode="auto">
          <a:xfrm>
            <a:off x="4131725" y="3061871"/>
            <a:ext cx="415925" cy="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96284" name="Curved Connector 31"/>
          <p:cNvCxnSpPr>
            <a:cxnSpLocks noChangeShapeType="1"/>
          </p:cNvCxnSpPr>
          <p:nvPr/>
        </p:nvCxnSpPr>
        <p:spPr bwMode="auto">
          <a:xfrm flipH="1" flipV="1">
            <a:off x="5627150" y="3061871"/>
            <a:ext cx="1019175" cy="793750"/>
          </a:xfrm>
          <a:prstGeom prst="curvedConnector3">
            <a:avLst>
              <a:gd name="adj1" fmla="val -22417"/>
            </a:avLst>
          </a:prstGeom>
          <a:noFill/>
          <a:ln w="9525" algn="ctr">
            <a:solidFill>
              <a:srgbClr val="FF0000"/>
            </a:solidFill>
            <a:round/>
            <a:headEnd/>
            <a:tailEnd type="arrow" w="med" len="med"/>
          </a:ln>
          <a:extLst>
            <a:ext uri="{909E8E84-426E-40DD-AFC4-6F175D3DCCD1}">
              <a14:hiddenFill xmlns:a14="http://schemas.microsoft.com/office/drawing/2010/main">
                <a:noFill/>
              </a14:hiddenFill>
            </a:ext>
          </a:extLst>
        </p:spPr>
      </p:cxnSp>
      <p:cxnSp>
        <p:nvCxnSpPr>
          <p:cNvPr id="96285" name="Curved Connector 1061"/>
          <p:cNvCxnSpPr>
            <a:cxnSpLocks noChangeShapeType="1"/>
          </p:cNvCxnSpPr>
          <p:nvPr/>
        </p:nvCxnSpPr>
        <p:spPr bwMode="auto">
          <a:xfrm flipV="1">
            <a:off x="5115975" y="4101684"/>
            <a:ext cx="990600" cy="588962"/>
          </a:xfrm>
          <a:prstGeom prst="curvedConnector2">
            <a:avLst/>
          </a:prstGeom>
          <a:noFill/>
          <a:ln w="9525" algn="ctr">
            <a:solidFill>
              <a:srgbClr val="FF0000"/>
            </a:solidFill>
            <a:round/>
            <a:headEnd/>
            <a:tailEnd type="arrow" w="med" len="med"/>
          </a:ln>
          <a:extLst>
            <a:ext uri="{909E8E84-426E-40DD-AFC4-6F175D3DCCD1}">
              <a14:hiddenFill xmlns:a14="http://schemas.microsoft.com/office/drawing/2010/main">
                <a:noFill/>
              </a14:hiddenFill>
            </a:ext>
          </a:extLst>
        </p:spPr>
      </p:cxnSp>
      <p:cxnSp>
        <p:nvCxnSpPr>
          <p:cNvPr id="96286" name="Curved Connector 1066"/>
          <p:cNvCxnSpPr>
            <a:cxnSpLocks noChangeShapeType="1"/>
          </p:cNvCxnSpPr>
          <p:nvPr/>
        </p:nvCxnSpPr>
        <p:spPr bwMode="auto">
          <a:xfrm flipV="1">
            <a:off x="5611275" y="2615784"/>
            <a:ext cx="638175" cy="312737"/>
          </a:xfrm>
          <a:prstGeom prst="curvedConnector2">
            <a:avLst/>
          </a:prstGeom>
          <a:noFill/>
          <a:ln w="9525" algn="ctr">
            <a:solidFill>
              <a:srgbClr val="FF0000"/>
            </a:solidFill>
            <a:round/>
            <a:headEnd/>
            <a:tailEnd type="arrow" w="med" len="med"/>
          </a:ln>
          <a:extLst>
            <a:ext uri="{909E8E84-426E-40DD-AFC4-6F175D3DCCD1}">
              <a14:hiddenFill xmlns:a14="http://schemas.microsoft.com/office/drawing/2010/main">
                <a:noFill/>
              </a14:hiddenFill>
            </a:ext>
          </a:extLst>
        </p:spPr>
      </p:cxnSp>
      <p:cxnSp>
        <p:nvCxnSpPr>
          <p:cNvPr id="96287" name="Elbow Connector 1072"/>
          <p:cNvCxnSpPr>
            <a:cxnSpLocks noChangeShapeType="1"/>
            <a:endCxn id="96292" idx="3"/>
          </p:cNvCxnSpPr>
          <p:nvPr/>
        </p:nvCxnSpPr>
        <p:spPr bwMode="auto">
          <a:xfrm rot="5400000" flipH="1" flipV="1">
            <a:off x="5728059" y="2610771"/>
            <a:ext cx="3960180" cy="1631522"/>
          </a:xfrm>
          <a:prstGeom prst="bentConnector4">
            <a:avLst>
              <a:gd name="adj1" fmla="val 47086"/>
              <a:gd name="adj2" fmla="val 114011"/>
            </a:avLst>
          </a:prstGeom>
          <a:noFill/>
          <a:ln w="9525" cmpd="thinThick" algn="ctr">
            <a:solidFill>
              <a:srgbClr val="00B050"/>
            </a:solidFill>
            <a:prstDash val="sysDash"/>
            <a:round/>
            <a:headEnd/>
            <a:tailEnd type="arrow" w="med" len="med"/>
          </a:ln>
          <a:extLst>
            <a:ext uri="{909E8E84-426E-40DD-AFC4-6F175D3DCCD1}">
              <a14:hiddenFill xmlns:a14="http://schemas.microsoft.com/office/drawing/2010/main">
                <a:noFill/>
              </a14:hiddenFill>
            </a:ext>
          </a:extLst>
        </p:spPr>
      </p:cxnSp>
      <p:sp>
        <p:nvSpPr>
          <p:cNvPr id="96288" name="TextBox 35"/>
          <p:cNvSpPr txBox="1">
            <a:spLocks noChangeArrowheads="1"/>
          </p:cNvSpPr>
          <p:nvPr/>
        </p:nvSpPr>
        <p:spPr bwMode="auto">
          <a:xfrm>
            <a:off x="7239000" y="4385631"/>
            <a:ext cx="19050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5800">
                <a:solidFill>
                  <a:schemeClr val="tx1"/>
                </a:solidFill>
                <a:latin typeface="Arial" pitchFamily="34" charset="0"/>
              </a:defRPr>
            </a:lvl1pPr>
            <a:lvl2pPr marL="742950" indent="-285750" eaLnBrk="0" hangingPunct="0">
              <a:defRPr sz="15800">
                <a:solidFill>
                  <a:schemeClr val="tx1"/>
                </a:solidFill>
                <a:latin typeface="Arial" pitchFamily="34" charset="0"/>
              </a:defRPr>
            </a:lvl2pPr>
            <a:lvl3pPr marL="1143000" indent="-228600" eaLnBrk="0" hangingPunct="0">
              <a:defRPr sz="15800">
                <a:solidFill>
                  <a:schemeClr val="tx1"/>
                </a:solidFill>
                <a:latin typeface="Arial" pitchFamily="34" charset="0"/>
              </a:defRPr>
            </a:lvl3pPr>
            <a:lvl4pPr marL="1600200" indent="-228600" eaLnBrk="0" hangingPunct="0">
              <a:defRPr sz="15800">
                <a:solidFill>
                  <a:schemeClr val="tx1"/>
                </a:solidFill>
                <a:latin typeface="Arial" pitchFamily="34" charset="0"/>
              </a:defRPr>
            </a:lvl4pPr>
            <a:lvl5pPr marL="2057400" indent="-228600" eaLnBrk="0" hangingPunct="0">
              <a:defRPr sz="15800">
                <a:solidFill>
                  <a:schemeClr val="tx1"/>
                </a:solidFill>
                <a:latin typeface="Arial" pitchFamily="34" charset="0"/>
              </a:defRPr>
            </a:lvl5pPr>
            <a:lvl6pPr marL="2514600" indent="-228600" algn="ctr" eaLnBrk="0" fontAlgn="base" hangingPunct="0">
              <a:spcBef>
                <a:spcPct val="0"/>
              </a:spcBef>
              <a:spcAft>
                <a:spcPct val="0"/>
              </a:spcAft>
              <a:defRPr sz="15800">
                <a:solidFill>
                  <a:schemeClr val="tx1"/>
                </a:solidFill>
                <a:latin typeface="Arial" pitchFamily="34" charset="0"/>
              </a:defRPr>
            </a:lvl6pPr>
            <a:lvl7pPr marL="2971800" indent="-228600" algn="ctr" eaLnBrk="0" fontAlgn="base" hangingPunct="0">
              <a:spcBef>
                <a:spcPct val="0"/>
              </a:spcBef>
              <a:spcAft>
                <a:spcPct val="0"/>
              </a:spcAft>
              <a:defRPr sz="15800">
                <a:solidFill>
                  <a:schemeClr val="tx1"/>
                </a:solidFill>
                <a:latin typeface="Arial" pitchFamily="34" charset="0"/>
              </a:defRPr>
            </a:lvl7pPr>
            <a:lvl8pPr marL="3429000" indent="-228600" algn="ctr" eaLnBrk="0" fontAlgn="base" hangingPunct="0">
              <a:spcBef>
                <a:spcPct val="0"/>
              </a:spcBef>
              <a:spcAft>
                <a:spcPct val="0"/>
              </a:spcAft>
              <a:defRPr sz="15800">
                <a:solidFill>
                  <a:schemeClr val="tx1"/>
                </a:solidFill>
                <a:latin typeface="Arial" pitchFamily="34" charset="0"/>
              </a:defRPr>
            </a:lvl8pPr>
            <a:lvl9pPr marL="3886200" indent="-228600" algn="ctr" eaLnBrk="0" fontAlgn="base" hangingPunct="0">
              <a:spcBef>
                <a:spcPct val="0"/>
              </a:spcBef>
              <a:spcAft>
                <a:spcPct val="0"/>
              </a:spcAft>
              <a:defRPr sz="15800">
                <a:solidFill>
                  <a:schemeClr val="tx1"/>
                </a:solidFill>
                <a:latin typeface="Arial" pitchFamily="34" charset="0"/>
              </a:defRPr>
            </a:lvl9pPr>
          </a:lstStyle>
          <a:p>
            <a:pPr eaLnBrk="1" hangingPunct="1"/>
            <a:r>
              <a:rPr lang="en-GB" sz="2400" dirty="0">
                <a:solidFill>
                  <a:srgbClr val="FF0000"/>
                </a:solidFill>
              </a:rPr>
              <a:t>Traceability</a:t>
            </a:r>
          </a:p>
        </p:txBody>
      </p:sp>
      <p:sp>
        <p:nvSpPr>
          <p:cNvPr id="96289" name="TextBox 40"/>
          <p:cNvSpPr txBox="1">
            <a:spLocks noChangeArrowheads="1"/>
          </p:cNvSpPr>
          <p:nvPr/>
        </p:nvSpPr>
        <p:spPr bwMode="auto">
          <a:xfrm>
            <a:off x="105844" y="1414046"/>
            <a:ext cx="3704156" cy="6771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5800">
                <a:solidFill>
                  <a:schemeClr val="tx1"/>
                </a:solidFill>
                <a:latin typeface="Arial" pitchFamily="34" charset="0"/>
              </a:defRPr>
            </a:lvl1pPr>
            <a:lvl2pPr marL="742950" indent="-285750" eaLnBrk="0" hangingPunct="0">
              <a:defRPr sz="15800">
                <a:solidFill>
                  <a:schemeClr val="tx1"/>
                </a:solidFill>
                <a:latin typeface="Arial" pitchFamily="34" charset="0"/>
              </a:defRPr>
            </a:lvl2pPr>
            <a:lvl3pPr marL="1143000" indent="-228600" eaLnBrk="0" hangingPunct="0">
              <a:defRPr sz="15800">
                <a:solidFill>
                  <a:schemeClr val="tx1"/>
                </a:solidFill>
                <a:latin typeface="Arial" pitchFamily="34" charset="0"/>
              </a:defRPr>
            </a:lvl3pPr>
            <a:lvl4pPr marL="1600200" indent="-228600" eaLnBrk="0" hangingPunct="0">
              <a:defRPr sz="15800">
                <a:solidFill>
                  <a:schemeClr val="tx1"/>
                </a:solidFill>
                <a:latin typeface="Arial" pitchFamily="34" charset="0"/>
              </a:defRPr>
            </a:lvl4pPr>
            <a:lvl5pPr marL="2057400" indent="-228600" eaLnBrk="0" hangingPunct="0">
              <a:defRPr sz="15800">
                <a:solidFill>
                  <a:schemeClr val="tx1"/>
                </a:solidFill>
                <a:latin typeface="Arial" pitchFamily="34" charset="0"/>
              </a:defRPr>
            </a:lvl5pPr>
            <a:lvl6pPr marL="2514600" indent="-228600" algn="ctr" eaLnBrk="0" fontAlgn="base" hangingPunct="0">
              <a:spcBef>
                <a:spcPct val="0"/>
              </a:spcBef>
              <a:spcAft>
                <a:spcPct val="0"/>
              </a:spcAft>
              <a:defRPr sz="15800">
                <a:solidFill>
                  <a:schemeClr val="tx1"/>
                </a:solidFill>
                <a:latin typeface="Arial" pitchFamily="34" charset="0"/>
              </a:defRPr>
            </a:lvl6pPr>
            <a:lvl7pPr marL="2971800" indent="-228600" algn="ctr" eaLnBrk="0" fontAlgn="base" hangingPunct="0">
              <a:spcBef>
                <a:spcPct val="0"/>
              </a:spcBef>
              <a:spcAft>
                <a:spcPct val="0"/>
              </a:spcAft>
              <a:defRPr sz="15800">
                <a:solidFill>
                  <a:schemeClr val="tx1"/>
                </a:solidFill>
                <a:latin typeface="Arial" pitchFamily="34" charset="0"/>
              </a:defRPr>
            </a:lvl7pPr>
            <a:lvl8pPr marL="3429000" indent="-228600" algn="ctr" eaLnBrk="0" fontAlgn="base" hangingPunct="0">
              <a:spcBef>
                <a:spcPct val="0"/>
              </a:spcBef>
              <a:spcAft>
                <a:spcPct val="0"/>
              </a:spcAft>
              <a:defRPr sz="15800">
                <a:solidFill>
                  <a:schemeClr val="tx1"/>
                </a:solidFill>
                <a:latin typeface="Arial" pitchFamily="34" charset="0"/>
              </a:defRPr>
            </a:lvl8pPr>
            <a:lvl9pPr marL="3886200" indent="-228600" algn="ctr" eaLnBrk="0" fontAlgn="base" hangingPunct="0">
              <a:spcBef>
                <a:spcPct val="0"/>
              </a:spcBef>
              <a:spcAft>
                <a:spcPct val="0"/>
              </a:spcAft>
              <a:defRPr sz="15800">
                <a:solidFill>
                  <a:schemeClr val="tx1"/>
                </a:solidFill>
                <a:latin typeface="Arial" pitchFamily="34" charset="0"/>
              </a:defRPr>
            </a:lvl9pPr>
          </a:lstStyle>
          <a:p>
            <a:pPr algn="ctr" eaLnBrk="1" hangingPunct="1"/>
            <a:r>
              <a:rPr lang="en-GB" sz="2400" dirty="0"/>
              <a:t>NIST</a:t>
            </a:r>
          </a:p>
          <a:p>
            <a:pPr eaLnBrk="1" hangingPunct="1"/>
            <a:r>
              <a:rPr lang="en-GB" sz="1400" dirty="0"/>
              <a:t>National Institute of Standards &amp; Technology</a:t>
            </a:r>
          </a:p>
        </p:txBody>
      </p:sp>
      <p:sp>
        <p:nvSpPr>
          <p:cNvPr id="96290" name="TextBox 77"/>
          <p:cNvSpPr txBox="1">
            <a:spLocks noChangeArrowheads="1"/>
          </p:cNvSpPr>
          <p:nvPr/>
        </p:nvSpPr>
        <p:spPr bwMode="auto">
          <a:xfrm>
            <a:off x="432850" y="3242846"/>
            <a:ext cx="2259013"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5800">
                <a:solidFill>
                  <a:schemeClr val="tx1"/>
                </a:solidFill>
                <a:latin typeface="Arial" pitchFamily="34" charset="0"/>
              </a:defRPr>
            </a:lvl1pPr>
            <a:lvl2pPr marL="742950" indent="-285750" eaLnBrk="0" hangingPunct="0">
              <a:defRPr sz="15800">
                <a:solidFill>
                  <a:schemeClr val="tx1"/>
                </a:solidFill>
                <a:latin typeface="Arial" pitchFamily="34" charset="0"/>
              </a:defRPr>
            </a:lvl2pPr>
            <a:lvl3pPr marL="1143000" indent="-228600" eaLnBrk="0" hangingPunct="0">
              <a:defRPr sz="15800">
                <a:solidFill>
                  <a:schemeClr val="tx1"/>
                </a:solidFill>
                <a:latin typeface="Arial" pitchFamily="34" charset="0"/>
              </a:defRPr>
            </a:lvl3pPr>
            <a:lvl4pPr marL="1600200" indent="-228600" eaLnBrk="0" hangingPunct="0">
              <a:defRPr sz="15800">
                <a:solidFill>
                  <a:schemeClr val="tx1"/>
                </a:solidFill>
                <a:latin typeface="Arial" pitchFamily="34" charset="0"/>
              </a:defRPr>
            </a:lvl4pPr>
            <a:lvl5pPr marL="2057400" indent="-228600" eaLnBrk="0" hangingPunct="0">
              <a:defRPr sz="15800">
                <a:solidFill>
                  <a:schemeClr val="tx1"/>
                </a:solidFill>
                <a:latin typeface="Arial" pitchFamily="34" charset="0"/>
              </a:defRPr>
            </a:lvl5pPr>
            <a:lvl6pPr marL="2514600" indent="-228600" algn="ctr" eaLnBrk="0" fontAlgn="base" hangingPunct="0">
              <a:spcBef>
                <a:spcPct val="0"/>
              </a:spcBef>
              <a:spcAft>
                <a:spcPct val="0"/>
              </a:spcAft>
              <a:defRPr sz="15800">
                <a:solidFill>
                  <a:schemeClr val="tx1"/>
                </a:solidFill>
                <a:latin typeface="Arial" pitchFamily="34" charset="0"/>
              </a:defRPr>
            </a:lvl6pPr>
            <a:lvl7pPr marL="2971800" indent="-228600" algn="ctr" eaLnBrk="0" fontAlgn="base" hangingPunct="0">
              <a:spcBef>
                <a:spcPct val="0"/>
              </a:spcBef>
              <a:spcAft>
                <a:spcPct val="0"/>
              </a:spcAft>
              <a:defRPr sz="15800">
                <a:solidFill>
                  <a:schemeClr val="tx1"/>
                </a:solidFill>
                <a:latin typeface="Arial" pitchFamily="34" charset="0"/>
              </a:defRPr>
            </a:lvl7pPr>
            <a:lvl8pPr marL="3429000" indent="-228600" algn="ctr" eaLnBrk="0" fontAlgn="base" hangingPunct="0">
              <a:spcBef>
                <a:spcPct val="0"/>
              </a:spcBef>
              <a:spcAft>
                <a:spcPct val="0"/>
              </a:spcAft>
              <a:defRPr sz="15800">
                <a:solidFill>
                  <a:schemeClr val="tx1"/>
                </a:solidFill>
                <a:latin typeface="Arial" pitchFamily="34" charset="0"/>
              </a:defRPr>
            </a:lvl8pPr>
            <a:lvl9pPr marL="3886200" indent="-228600" algn="ctr" eaLnBrk="0" fontAlgn="base" hangingPunct="0">
              <a:spcBef>
                <a:spcPct val="0"/>
              </a:spcBef>
              <a:spcAft>
                <a:spcPct val="0"/>
              </a:spcAft>
              <a:defRPr sz="15800">
                <a:solidFill>
                  <a:schemeClr val="tx1"/>
                </a:solidFill>
                <a:latin typeface="Arial" pitchFamily="34" charset="0"/>
              </a:defRPr>
            </a:lvl9pPr>
          </a:lstStyle>
          <a:p>
            <a:pPr eaLnBrk="1" hangingPunct="1"/>
            <a:r>
              <a:rPr lang="en-GB" sz="2400" dirty="0"/>
              <a:t>Calibration Lab</a:t>
            </a:r>
          </a:p>
        </p:txBody>
      </p:sp>
      <p:sp>
        <p:nvSpPr>
          <p:cNvPr id="96291" name="TextBox 78"/>
          <p:cNvSpPr txBox="1">
            <a:spLocks noChangeArrowheads="1"/>
          </p:cNvSpPr>
          <p:nvPr/>
        </p:nvSpPr>
        <p:spPr bwMode="auto">
          <a:xfrm>
            <a:off x="378875" y="5071646"/>
            <a:ext cx="129857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5800">
                <a:solidFill>
                  <a:schemeClr val="tx1"/>
                </a:solidFill>
                <a:latin typeface="Arial" pitchFamily="34" charset="0"/>
              </a:defRPr>
            </a:lvl1pPr>
            <a:lvl2pPr marL="742950" indent="-285750" eaLnBrk="0" hangingPunct="0">
              <a:defRPr sz="15800">
                <a:solidFill>
                  <a:schemeClr val="tx1"/>
                </a:solidFill>
                <a:latin typeface="Arial" pitchFamily="34" charset="0"/>
              </a:defRPr>
            </a:lvl2pPr>
            <a:lvl3pPr marL="1143000" indent="-228600" eaLnBrk="0" hangingPunct="0">
              <a:defRPr sz="15800">
                <a:solidFill>
                  <a:schemeClr val="tx1"/>
                </a:solidFill>
                <a:latin typeface="Arial" pitchFamily="34" charset="0"/>
              </a:defRPr>
            </a:lvl3pPr>
            <a:lvl4pPr marL="1600200" indent="-228600" eaLnBrk="0" hangingPunct="0">
              <a:defRPr sz="15800">
                <a:solidFill>
                  <a:schemeClr val="tx1"/>
                </a:solidFill>
                <a:latin typeface="Arial" pitchFamily="34" charset="0"/>
              </a:defRPr>
            </a:lvl4pPr>
            <a:lvl5pPr marL="2057400" indent="-228600" eaLnBrk="0" hangingPunct="0">
              <a:defRPr sz="15800">
                <a:solidFill>
                  <a:schemeClr val="tx1"/>
                </a:solidFill>
                <a:latin typeface="Arial" pitchFamily="34" charset="0"/>
              </a:defRPr>
            </a:lvl5pPr>
            <a:lvl6pPr marL="2514600" indent="-228600" algn="ctr" eaLnBrk="0" fontAlgn="base" hangingPunct="0">
              <a:spcBef>
                <a:spcPct val="0"/>
              </a:spcBef>
              <a:spcAft>
                <a:spcPct val="0"/>
              </a:spcAft>
              <a:defRPr sz="15800">
                <a:solidFill>
                  <a:schemeClr val="tx1"/>
                </a:solidFill>
                <a:latin typeface="Arial" pitchFamily="34" charset="0"/>
              </a:defRPr>
            </a:lvl6pPr>
            <a:lvl7pPr marL="2971800" indent="-228600" algn="ctr" eaLnBrk="0" fontAlgn="base" hangingPunct="0">
              <a:spcBef>
                <a:spcPct val="0"/>
              </a:spcBef>
              <a:spcAft>
                <a:spcPct val="0"/>
              </a:spcAft>
              <a:defRPr sz="15800">
                <a:solidFill>
                  <a:schemeClr val="tx1"/>
                </a:solidFill>
                <a:latin typeface="Arial" pitchFamily="34" charset="0"/>
              </a:defRPr>
            </a:lvl7pPr>
            <a:lvl8pPr marL="3429000" indent="-228600" algn="ctr" eaLnBrk="0" fontAlgn="base" hangingPunct="0">
              <a:spcBef>
                <a:spcPct val="0"/>
              </a:spcBef>
              <a:spcAft>
                <a:spcPct val="0"/>
              </a:spcAft>
              <a:defRPr sz="15800">
                <a:solidFill>
                  <a:schemeClr val="tx1"/>
                </a:solidFill>
                <a:latin typeface="Arial" pitchFamily="34" charset="0"/>
              </a:defRPr>
            </a:lvl8pPr>
            <a:lvl9pPr marL="3886200" indent="-228600" algn="ctr" eaLnBrk="0" fontAlgn="base" hangingPunct="0">
              <a:spcBef>
                <a:spcPct val="0"/>
              </a:spcBef>
              <a:spcAft>
                <a:spcPct val="0"/>
              </a:spcAft>
              <a:defRPr sz="15800">
                <a:solidFill>
                  <a:schemeClr val="tx1"/>
                </a:solidFill>
                <a:latin typeface="Arial" pitchFamily="34" charset="0"/>
              </a:defRPr>
            </a:lvl9pPr>
          </a:lstStyle>
          <a:p>
            <a:pPr eaLnBrk="1" hangingPunct="1"/>
            <a:r>
              <a:rPr lang="en-GB" sz="2400" dirty="0"/>
              <a:t>Hospital</a:t>
            </a:r>
          </a:p>
        </p:txBody>
      </p:sp>
      <p:sp>
        <p:nvSpPr>
          <p:cNvPr id="96292" name="TextBox 81"/>
          <p:cNvSpPr txBox="1">
            <a:spLocks noChangeArrowheads="1"/>
          </p:cNvSpPr>
          <p:nvPr/>
        </p:nvSpPr>
        <p:spPr bwMode="auto">
          <a:xfrm>
            <a:off x="6224050" y="1215609"/>
            <a:ext cx="2299860" cy="46166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eaLnBrk="0" hangingPunct="0">
              <a:defRPr sz="15800">
                <a:solidFill>
                  <a:schemeClr val="tx1"/>
                </a:solidFill>
                <a:latin typeface="Arial" pitchFamily="34" charset="0"/>
              </a:defRPr>
            </a:lvl1pPr>
            <a:lvl2pPr marL="742950" indent="-285750" eaLnBrk="0" hangingPunct="0">
              <a:defRPr sz="15800">
                <a:solidFill>
                  <a:schemeClr val="tx1"/>
                </a:solidFill>
                <a:latin typeface="Arial" pitchFamily="34" charset="0"/>
              </a:defRPr>
            </a:lvl2pPr>
            <a:lvl3pPr marL="1143000" indent="-228600" eaLnBrk="0" hangingPunct="0">
              <a:defRPr sz="15800">
                <a:solidFill>
                  <a:schemeClr val="tx1"/>
                </a:solidFill>
                <a:latin typeface="Arial" pitchFamily="34" charset="0"/>
              </a:defRPr>
            </a:lvl3pPr>
            <a:lvl4pPr marL="1600200" indent="-228600" eaLnBrk="0" hangingPunct="0">
              <a:defRPr sz="15800">
                <a:solidFill>
                  <a:schemeClr val="tx1"/>
                </a:solidFill>
                <a:latin typeface="Arial" pitchFamily="34" charset="0"/>
              </a:defRPr>
            </a:lvl4pPr>
            <a:lvl5pPr marL="2057400" indent="-228600" eaLnBrk="0" hangingPunct="0">
              <a:defRPr sz="15800">
                <a:solidFill>
                  <a:schemeClr val="tx1"/>
                </a:solidFill>
                <a:latin typeface="Arial" pitchFamily="34" charset="0"/>
              </a:defRPr>
            </a:lvl5pPr>
            <a:lvl6pPr marL="2514600" indent="-228600" algn="ctr" eaLnBrk="0" fontAlgn="base" hangingPunct="0">
              <a:spcBef>
                <a:spcPct val="0"/>
              </a:spcBef>
              <a:spcAft>
                <a:spcPct val="0"/>
              </a:spcAft>
              <a:defRPr sz="15800">
                <a:solidFill>
                  <a:schemeClr val="tx1"/>
                </a:solidFill>
                <a:latin typeface="Arial" pitchFamily="34" charset="0"/>
              </a:defRPr>
            </a:lvl6pPr>
            <a:lvl7pPr marL="2971800" indent="-228600" algn="ctr" eaLnBrk="0" fontAlgn="base" hangingPunct="0">
              <a:spcBef>
                <a:spcPct val="0"/>
              </a:spcBef>
              <a:spcAft>
                <a:spcPct val="0"/>
              </a:spcAft>
              <a:defRPr sz="15800">
                <a:solidFill>
                  <a:schemeClr val="tx1"/>
                </a:solidFill>
                <a:latin typeface="Arial" pitchFamily="34" charset="0"/>
              </a:defRPr>
            </a:lvl7pPr>
            <a:lvl8pPr marL="3429000" indent="-228600" algn="ctr" eaLnBrk="0" fontAlgn="base" hangingPunct="0">
              <a:spcBef>
                <a:spcPct val="0"/>
              </a:spcBef>
              <a:spcAft>
                <a:spcPct val="0"/>
              </a:spcAft>
              <a:defRPr sz="15800">
                <a:solidFill>
                  <a:schemeClr val="tx1"/>
                </a:solidFill>
                <a:latin typeface="Arial" pitchFamily="34" charset="0"/>
              </a:defRPr>
            </a:lvl8pPr>
            <a:lvl9pPr marL="3886200" indent="-228600" algn="ctr" eaLnBrk="0" fontAlgn="base" hangingPunct="0">
              <a:spcBef>
                <a:spcPct val="0"/>
              </a:spcBef>
              <a:spcAft>
                <a:spcPct val="0"/>
              </a:spcAft>
              <a:defRPr sz="15800">
                <a:solidFill>
                  <a:schemeClr val="tx1"/>
                </a:solidFill>
                <a:latin typeface="Arial" pitchFamily="34" charset="0"/>
              </a:defRPr>
            </a:lvl9pPr>
          </a:lstStyle>
          <a:p>
            <a:pPr eaLnBrk="1" hangingPunct="1"/>
            <a:r>
              <a:rPr lang="en-GB" sz="2400" dirty="0"/>
              <a:t>God of Weights</a:t>
            </a:r>
          </a:p>
        </p:txBody>
      </p:sp>
      <p:sp>
        <p:nvSpPr>
          <p:cNvPr id="96293" name="TextBox 86"/>
          <p:cNvSpPr txBox="1">
            <a:spLocks noChangeArrowheads="1"/>
          </p:cNvSpPr>
          <p:nvPr/>
        </p:nvSpPr>
        <p:spPr bwMode="auto">
          <a:xfrm>
            <a:off x="6376450" y="5681246"/>
            <a:ext cx="361950" cy="457200"/>
          </a:xfrm>
          <a:prstGeom prst="rect">
            <a:avLst/>
          </a:prstGeom>
          <a:solidFill>
            <a:schemeClr val="bg1"/>
          </a:solidFill>
          <a:ln w="9525">
            <a:solidFill>
              <a:schemeClr val="tx1"/>
            </a:solidFill>
            <a:miter lim="800000"/>
            <a:headEnd/>
            <a:tailEnd/>
          </a:ln>
        </p:spPr>
        <p:txBody>
          <a:bodyPr>
            <a:spAutoFit/>
          </a:bodyPr>
          <a:lstStyle>
            <a:lvl1pPr eaLnBrk="0" hangingPunct="0">
              <a:defRPr sz="15800">
                <a:solidFill>
                  <a:schemeClr val="tx1"/>
                </a:solidFill>
                <a:latin typeface="Arial" pitchFamily="34" charset="0"/>
              </a:defRPr>
            </a:lvl1pPr>
            <a:lvl2pPr marL="742950" indent="-285750" eaLnBrk="0" hangingPunct="0">
              <a:defRPr sz="15800">
                <a:solidFill>
                  <a:schemeClr val="tx1"/>
                </a:solidFill>
                <a:latin typeface="Arial" pitchFamily="34" charset="0"/>
              </a:defRPr>
            </a:lvl2pPr>
            <a:lvl3pPr marL="1143000" indent="-228600" eaLnBrk="0" hangingPunct="0">
              <a:defRPr sz="15800">
                <a:solidFill>
                  <a:schemeClr val="tx1"/>
                </a:solidFill>
                <a:latin typeface="Arial" pitchFamily="34" charset="0"/>
              </a:defRPr>
            </a:lvl3pPr>
            <a:lvl4pPr marL="1600200" indent="-228600" eaLnBrk="0" hangingPunct="0">
              <a:defRPr sz="15800">
                <a:solidFill>
                  <a:schemeClr val="tx1"/>
                </a:solidFill>
                <a:latin typeface="Arial" pitchFamily="34" charset="0"/>
              </a:defRPr>
            </a:lvl4pPr>
            <a:lvl5pPr marL="2057400" indent="-228600" eaLnBrk="0" hangingPunct="0">
              <a:defRPr sz="15800">
                <a:solidFill>
                  <a:schemeClr val="tx1"/>
                </a:solidFill>
                <a:latin typeface="Arial" pitchFamily="34" charset="0"/>
              </a:defRPr>
            </a:lvl5pPr>
            <a:lvl6pPr marL="2514600" indent="-228600" algn="ctr" eaLnBrk="0" fontAlgn="base" hangingPunct="0">
              <a:spcBef>
                <a:spcPct val="0"/>
              </a:spcBef>
              <a:spcAft>
                <a:spcPct val="0"/>
              </a:spcAft>
              <a:defRPr sz="15800">
                <a:solidFill>
                  <a:schemeClr val="tx1"/>
                </a:solidFill>
                <a:latin typeface="Arial" pitchFamily="34" charset="0"/>
              </a:defRPr>
            </a:lvl6pPr>
            <a:lvl7pPr marL="2971800" indent="-228600" algn="ctr" eaLnBrk="0" fontAlgn="base" hangingPunct="0">
              <a:spcBef>
                <a:spcPct val="0"/>
              </a:spcBef>
              <a:spcAft>
                <a:spcPct val="0"/>
              </a:spcAft>
              <a:defRPr sz="15800">
                <a:solidFill>
                  <a:schemeClr val="tx1"/>
                </a:solidFill>
                <a:latin typeface="Arial" pitchFamily="34" charset="0"/>
              </a:defRPr>
            </a:lvl7pPr>
            <a:lvl8pPr marL="3429000" indent="-228600" algn="ctr" eaLnBrk="0" fontAlgn="base" hangingPunct="0">
              <a:spcBef>
                <a:spcPct val="0"/>
              </a:spcBef>
              <a:spcAft>
                <a:spcPct val="0"/>
              </a:spcAft>
              <a:defRPr sz="15800">
                <a:solidFill>
                  <a:schemeClr val="tx1"/>
                </a:solidFill>
                <a:latin typeface="Arial" pitchFamily="34" charset="0"/>
              </a:defRPr>
            </a:lvl8pPr>
            <a:lvl9pPr marL="3886200" indent="-228600" algn="ctr" eaLnBrk="0" fontAlgn="base" hangingPunct="0">
              <a:spcBef>
                <a:spcPct val="0"/>
              </a:spcBef>
              <a:spcAft>
                <a:spcPct val="0"/>
              </a:spcAft>
              <a:defRPr sz="15800">
                <a:solidFill>
                  <a:schemeClr val="tx1"/>
                </a:solidFill>
                <a:latin typeface="Arial" pitchFamily="34" charset="0"/>
              </a:defRPr>
            </a:lvl9pPr>
          </a:lstStyle>
          <a:p>
            <a:pPr eaLnBrk="1" hangingPunct="1"/>
            <a:r>
              <a:rPr lang="en-GB" sz="2400" dirty="0"/>
              <a:t>A</a:t>
            </a:r>
          </a:p>
        </p:txBody>
      </p:sp>
      <p:sp>
        <p:nvSpPr>
          <p:cNvPr id="96294" name="TextBox 87"/>
          <p:cNvSpPr txBox="1">
            <a:spLocks noChangeArrowheads="1"/>
          </p:cNvSpPr>
          <p:nvPr/>
        </p:nvSpPr>
        <p:spPr bwMode="auto">
          <a:xfrm>
            <a:off x="3938050" y="4919246"/>
            <a:ext cx="361950" cy="457200"/>
          </a:xfrm>
          <a:prstGeom prst="rect">
            <a:avLst/>
          </a:prstGeom>
          <a:solidFill>
            <a:schemeClr val="bg1"/>
          </a:solidFill>
          <a:ln w="9525">
            <a:solidFill>
              <a:schemeClr val="tx1"/>
            </a:solidFill>
            <a:miter lim="800000"/>
            <a:headEnd/>
            <a:tailEnd/>
          </a:ln>
        </p:spPr>
        <p:txBody>
          <a:bodyPr>
            <a:spAutoFit/>
          </a:bodyPr>
          <a:lstStyle>
            <a:lvl1pPr eaLnBrk="0" hangingPunct="0">
              <a:defRPr sz="15800">
                <a:solidFill>
                  <a:schemeClr val="tx1"/>
                </a:solidFill>
                <a:latin typeface="Arial" pitchFamily="34" charset="0"/>
              </a:defRPr>
            </a:lvl1pPr>
            <a:lvl2pPr marL="742950" indent="-285750" eaLnBrk="0" hangingPunct="0">
              <a:defRPr sz="15800">
                <a:solidFill>
                  <a:schemeClr val="tx1"/>
                </a:solidFill>
                <a:latin typeface="Arial" pitchFamily="34" charset="0"/>
              </a:defRPr>
            </a:lvl2pPr>
            <a:lvl3pPr marL="1143000" indent="-228600" eaLnBrk="0" hangingPunct="0">
              <a:defRPr sz="15800">
                <a:solidFill>
                  <a:schemeClr val="tx1"/>
                </a:solidFill>
                <a:latin typeface="Arial" pitchFamily="34" charset="0"/>
              </a:defRPr>
            </a:lvl3pPr>
            <a:lvl4pPr marL="1600200" indent="-228600" eaLnBrk="0" hangingPunct="0">
              <a:defRPr sz="15800">
                <a:solidFill>
                  <a:schemeClr val="tx1"/>
                </a:solidFill>
                <a:latin typeface="Arial" pitchFamily="34" charset="0"/>
              </a:defRPr>
            </a:lvl4pPr>
            <a:lvl5pPr marL="2057400" indent="-228600" eaLnBrk="0" hangingPunct="0">
              <a:defRPr sz="15800">
                <a:solidFill>
                  <a:schemeClr val="tx1"/>
                </a:solidFill>
                <a:latin typeface="Arial" pitchFamily="34" charset="0"/>
              </a:defRPr>
            </a:lvl5pPr>
            <a:lvl6pPr marL="2514600" indent="-228600" algn="ctr" eaLnBrk="0" fontAlgn="base" hangingPunct="0">
              <a:spcBef>
                <a:spcPct val="0"/>
              </a:spcBef>
              <a:spcAft>
                <a:spcPct val="0"/>
              </a:spcAft>
              <a:defRPr sz="15800">
                <a:solidFill>
                  <a:schemeClr val="tx1"/>
                </a:solidFill>
                <a:latin typeface="Arial" pitchFamily="34" charset="0"/>
              </a:defRPr>
            </a:lvl6pPr>
            <a:lvl7pPr marL="2971800" indent="-228600" algn="ctr" eaLnBrk="0" fontAlgn="base" hangingPunct="0">
              <a:spcBef>
                <a:spcPct val="0"/>
              </a:spcBef>
              <a:spcAft>
                <a:spcPct val="0"/>
              </a:spcAft>
              <a:defRPr sz="15800">
                <a:solidFill>
                  <a:schemeClr val="tx1"/>
                </a:solidFill>
                <a:latin typeface="Arial" pitchFamily="34" charset="0"/>
              </a:defRPr>
            </a:lvl7pPr>
            <a:lvl8pPr marL="3429000" indent="-228600" algn="ctr" eaLnBrk="0" fontAlgn="base" hangingPunct="0">
              <a:spcBef>
                <a:spcPct val="0"/>
              </a:spcBef>
              <a:spcAft>
                <a:spcPct val="0"/>
              </a:spcAft>
              <a:defRPr sz="15800">
                <a:solidFill>
                  <a:schemeClr val="tx1"/>
                </a:solidFill>
                <a:latin typeface="Arial" pitchFamily="34" charset="0"/>
              </a:defRPr>
            </a:lvl8pPr>
            <a:lvl9pPr marL="3886200" indent="-228600" algn="ctr" eaLnBrk="0" fontAlgn="base" hangingPunct="0">
              <a:spcBef>
                <a:spcPct val="0"/>
              </a:spcBef>
              <a:spcAft>
                <a:spcPct val="0"/>
              </a:spcAft>
              <a:defRPr sz="15800">
                <a:solidFill>
                  <a:schemeClr val="tx1"/>
                </a:solidFill>
                <a:latin typeface="Arial" pitchFamily="34" charset="0"/>
              </a:defRPr>
            </a:lvl9pPr>
          </a:lstStyle>
          <a:p>
            <a:pPr eaLnBrk="1" hangingPunct="1"/>
            <a:r>
              <a:rPr lang="en-GB" sz="2400" dirty="0"/>
              <a:t>B</a:t>
            </a:r>
          </a:p>
        </p:txBody>
      </p:sp>
      <p:sp>
        <p:nvSpPr>
          <p:cNvPr id="96295" name="TextBox 88"/>
          <p:cNvSpPr txBox="1">
            <a:spLocks noChangeArrowheads="1"/>
          </p:cNvSpPr>
          <p:nvPr/>
        </p:nvSpPr>
        <p:spPr bwMode="auto">
          <a:xfrm>
            <a:off x="5538250" y="3928646"/>
            <a:ext cx="361950" cy="457200"/>
          </a:xfrm>
          <a:prstGeom prst="rect">
            <a:avLst/>
          </a:prstGeom>
          <a:solidFill>
            <a:schemeClr val="bg1"/>
          </a:solidFill>
          <a:ln w="9525">
            <a:solidFill>
              <a:schemeClr val="tx1"/>
            </a:solidFill>
            <a:miter lim="800000"/>
            <a:headEnd/>
            <a:tailEnd/>
          </a:ln>
        </p:spPr>
        <p:txBody>
          <a:bodyPr>
            <a:spAutoFit/>
          </a:bodyPr>
          <a:lstStyle>
            <a:lvl1pPr eaLnBrk="0" hangingPunct="0">
              <a:defRPr sz="15800">
                <a:solidFill>
                  <a:schemeClr val="tx1"/>
                </a:solidFill>
                <a:latin typeface="Arial" pitchFamily="34" charset="0"/>
              </a:defRPr>
            </a:lvl1pPr>
            <a:lvl2pPr marL="742950" indent="-285750" eaLnBrk="0" hangingPunct="0">
              <a:defRPr sz="15800">
                <a:solidFill>
                  <a:schemeClr val="tx1"/>
                </a:solidFill>
                <a:latin typeface="Arial" pitchFamily="34" charset="0"/>
              </a:defRPr>
            </a:lvl2pPr>
            <a:lvl3pPr marL="1143000" indent="-228600" eaLnBrk="0" hangingPunct="0">
              <a:defRPr sz="15800">
                <a:solidFill>
                  <a:schemeClr val="tx1"/>
                </a:solidFill>
                <a:latin typeface="Arial" pitchFamily="34" charset="0"/>
              </a:defRPr>
            </a:lvl3pPr>
            <a:lvl4pPr marL="1600200" indent="-228600" eaLnBrk="0" hangingPunct="0">
              <a:defRPr sz="15800">
                <a:solidFill>
                  <a:schemeClr val="tx1"/>
                </a:solidFill>
                <a:latin typeface="Arial" pitchFamily="34" charset="0"/>
              </a:defRPr>
            </a:lvl4pPr>
            <a:lvl5pPr marL="2057400" indent="-228600" eaLnBrk="0" hangingPunct="0">
              <a:defRPr sz="15800">
                <a:solidFill>
                  <a:schemeClr val="tx1"/>
                </a:solidFill>
                <a:latin typeface="Arial" pitchFamily="34" charset="0"/>
              </a:defRPr>
            </a:lvl5pPr>
            <a:lvl6pPr marL="2514600" indent="-228600" algn="ctr" eaLnBrk="0" fontAlgn="base" hangingPunct="0">
              <a:spcBef>
                <a:spcPct val="0"/>
              </a:spcBef>
              <a:spcAft>
                <a:spcPct val="0"/>
              </a:spcAft>
              <a:defRPr sz="15800">
                <a:solidFill>
                  <a:schemeClr val="tx1"/>
                </a:solidFill>
                <a:latin typeface="Arial" pitchFamily="34" charset="0"/>
              </a:defRPr>
            </a:lvl6pPr>
            <a:lvl7pPr marL="2971800" indent="-228600" algn="ctr" eaLnBrk="0" fontAlgn="base" hangingPunct="0">
              <a:spcBef>
                <a:spcPct val="0"/>
              </a:spcBef>
              <a:spcAft>
                <a:spcPct val="0"/>
              </a:spcAft>
              <a:defRPr sz="15800">
                <a:solidFill>
                  <a:schemeClr val="tx1"/>
                </a:solidFill>
                <a:latin typeface="Arial" pitchFamily="34" charset="0"/>
              </a:defRPr>
            </a:lvl7pPr>
            <a:lvl8pPr marL="3429000" indent="-228600" algn="ctr" eaLnBrk="0" fontAlgn="base" hangingPunct="0">
              <a:spcBef>
                <a:spcPct val="0"/>
              </a:spcBef>
              <a:spcAft>
                <a:spcPct val="0"/>
              </a:spcAft>
              <a:defRPr sz="15800">
                <a:solidFill>
                  <a:schemeClr val="tx1"/>
                </a:solidFill>
                <a:latin typeface="Arial" pitchFamily="34" charset="0"/>
              </a:defRPr>
            </a:lvl8pPr>
            <a:lvl9pPr marL="3886200" indent="-228600" algn="ctr" eaLnBrk="0" fontAlgn="base" hangingPunct="0">
              <a:spcBef>
                <a:spcPct val="0"/>
              </a:spcBef>
              <a:spcAft>
                <a:spcPct val="0"/>
              </a:spcAft>
              <a:defRPr sz="15800">
                <a:solidFill>
                  <a:schemeClr val="tx1"/>
                </a:solidFill>
                <a:latin typeface="Arial" pitchFamily="34" charset="0"/>
              </a:defRPr>
            </a:lvl9pPr>
          </a:lstStyle>
          <a:p>
            <a:pPr eaLnBrk="1" hangingPunct="1"/>
            <a:r>
              <a:rPr lang="en-GB" sz="2400" dirty="0"/>
              <a:t>C</a:t>
            </a:r>
          </a:p>
        </p:txBody>
      </p:sp>
      <p:sp>
        <p:nvSpPr>
          <p:cNvPr id="39" name="Slide Number Placeholder 38"/>
          <p:cNvSpPr>
            <a:spLocks noGrp="1"/>
          </p:cNvSpPr>
          <p:nvPr>
            <p:ph type="sldNum" sz="quarter" idx="12"/>
          </p:nvPr>
        </p:nvSpPr>
        <p:spPr>
          <a:xfrm>
            <a:off x="226473" y="5980935"/>
            <a:ext cx="240231" cy="179755"/>
          </a:xfrm>
        </p:spPr>
        <p:txBody>
          <a:bodyPr/>
          <a:lstStyle/>
          <a:p>
            <a:fld id="{2AC3F795-10AB-4BF3-B22C-28774F8EB727}" type="slidenum">
              <a:rPr lang="en-US" smtClean="0"/>
              <a:pPr/>
              <a:t>17</a:t>
            </a:fld>
            <a:endParaRPr lang="en-US" dirty="0"/>
          </a:p>
        </p:txBody>
      </p:sp>
    </p:spTree>
    <p:extLst>
      <p:ext uri="{BB962C8B-B14F-4D97-AF65-F5344CB8AC3E}">
        <p14:creationId xmlns:p14="http://schemas.microsoft.com/office/powerpoint/2010/main" val="269111541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2400" dirty="0">
                <a:solidFill>
                  <a:srgbClr val="009FDA"/>
                </a:solidFill>
              </a:rPr>
              <a:t>ISO 9001: 2015 Communication</a:t>
            </a:r>
            <a:endParaRPr lang="en-US" sz="2400" dirty="0"/>
          </a:p>
        </p:txBody>
      </p:sp>
      <p:sp>
        <p:nvSpPr>
          <p:cNvPr id="3" name="Content Placeholder 2"/>
          <p:cNvSpPr>
            <a:spLocks noGrp="1"/>
          </p:cNvSpPr>
          <p:nvPr>
            <p:ph idx="1"/>
          </p:nvPr>
        </p:nvSpPr>
        <p:spPr/>
        <p:txBody>
          <a:bodyPr/>
          <a:lstStyle/>
          <a:p>
            <a:pPr lvl="0"/>
            <a:endParaRPr lang="en-US" sz="2400" dirty="0">
              <a:solidFill>
                <a:srgbClr val="333333"/>
              </a:solidFill>
              <a:effectLst>
                <a:outerShdw blurRad="38100" dist="38100" dir="2700000" algn="tl">
                  <a:srgbClr val="000000">
                    <a:alpha val="43137"/>
                  </a:srgbClr>
                </a:outerShdw>
              </a:effectLst>
            </a:endParaRPr>
          </a:p>
          <a:p>
            <a:pPr marL="0" lvl="0" indent="0">
              <a:buNone/>
            </a:pPr>
            <a:r>
              <a:rPr lang="en-US" sz="2400" dirty="0">
                <a:solidFill>
                  <a:srgbClr val="333333"/>
                </a:solidFill>
                <a:effectLst>
                  <a:outerShdw blurRad="38100" dist="38100" dir="2700000" algn="tl">
                    <a:srgbClr val="000000">
                      <a:alpha val="43137"/>
                    </a:srgbClr>
                  </a:outerShdw>
                </a:effectLst>
              </a:rPr>
              <a:t>7.4 Communication </a:t>
            </a:r>
          </a:p>
          <a:p>
            <a:pPr lvl="0"/>
            <a:endParaRPr lang="en-US" dirty="0">
              <a:solidFill>
                <a:srgbClr val="333333"/>
              </a:solidFill>
            </a:endParaRPr>
          </a:p>
          <a:p>
            <a:pPr marL="0" lvl="0" indent="0">
              <a:buNone/>
            </a:pPr>
            <a:r>
              <a:rPr lang="en-US" sz="1800" dirty="0">
                <a:solidFill>
                  <a:srgbClr val="333333"/>
                </a:solidFill>
              </a:rPr>
              <a:t>The organization ensures that responsibilities and authorities are defined and </a:t>
            </a:r>
            <a:r>
              <a:rPr lang="en-US" sz="1800" dirty="0">
                <a:solidFill>
                  <a:srgbClr val="333333"/>
                </a:solidFill>
                <a:effectLst>
                  <a:outerShdw blurRad="38100" dist="38100" dir="2700000" algn="tl">
                    <a:srgbClr val="000000">
                      <a:alpha val="43137"/>
                    </a:srgbClr>
                  </a:outerShdw>
                </a:effectLst>
              </a:rPr>
              <a:t>communicated </a:t>
            </a:r>
            <a:r>
              <a:rPr lang="en-US" sz="1800" dirty="0">
                <a:solidFill>
                  <a:srgbClr val="333333"/>
                </a:solidFill>
              </a:rPr>
              <a:t>within the organization.</a:t>
            </a:r>
          </a:p>
          <a:p>
            <a:pPr lvl="0"/>
            <a:endParaRPr lang="en-US" dirty="0">
              <a:solidFill>
                <a:srgbClr val="333333"/>
              </a:solidFill>
            </a:endParaRPr>
          </a:p>
          <a:p>
            <a:pPr marL="0" lvl="0" indent="0">
              <a:buNone/>
            </a:pPr>
            <a:r>
              <a:rPr lang="en-US" sz="1800" dirty="0">
                <a:solidFill>
                  <a:srgbClr val="333333"/>
                </a:solidFill>
              </a:rPr>
              <a:t>The organization ensures that </a:t>
            </a:r>
            <a:r>
              <a:rPr lang="en-US" sz="1800" dirty="0">
                <a:solidFill>
                  <a:srgbClr val="333333"/>
                </a:solidFill>
                <a:effectLst>
                  <a:outerShdw blurRad="38100" dist="38100" dir="2700000" algn="tl">
                    <a:srgbClr val="000000">
                      <a:alpha val="43137"/>
                    </a:srgbClr>
                  </a:outerShdw>
                </a:effectLst>
              </a:rPr>
              <a:t>appropriate communication processes are established within the organization and that communication takes place </a:t>
            </a:r>
            <a:r>
              <a:rPr lang="en-US" sz="1800" dirty="0">
                <a:solidFill>
                  <a:srgbClr val="333333"/>
                </a:solidFill>
              </a:rPr>
              <a:t>regarding the effectiveness of the quality management system</a:t>
            </a:r>
            <a:endParaRPr lang="en-US" dirty="0"/>
          </a:p>
        </p:txBody>
      </p:sp>
      <p:sp>
        <p:nvSpPr>
          <p:cNvPr id="4" name="Slide Number Placeholder 3"/>
          <p:cNvSpPr>
            <a:spLocks noGrp="1"/>
          </p:cNvSpPr>
          <p:nvPr>
            <p:ph type="sldNum" sz="quarter" idx="12"/>
          </p:nvPr>
        </p:nvSpPr>
        <p:spPr/>
        <p:txBody>
          <a:bodyPr/>
          <a:lstStyle/>
          <a:p>
            <a:fld id="{5BA07366-CB75-4AA8-9E5B-928B849F427C}" type="slidenum">
              <a:rPr lang="en-US" smtClean="0"/>
              <a:t>18</a:t>
            </a:fld>
            <a:endParaRPr lang="en-US" dirty="0"/>
          </a:p>
        </p:txBody>
      </p:sp>
    </p:spTree>
    <p:extLst>
      <p:ext uri="{BB962C8B-B14F-4D97-AF65-F5344CB8AC3E}">
        <p14:creationId xmlns:p14="http://schemas.microsoft.com/office/powerpoint/2010/main" val="103998870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2400" dirty="0">
                <a:solidFill>
                  <a:srgbClr val="009FDA"/>
                </a:solidFill>
              </a:rPr>
              <a:t>ISO 9001:2015  Control </a:t>
            </a:r>
            <a:endParaRPr lang="en-US" dirty="0"/>
          </a:p>
        </p:txBody>
      </p:sp>
      <p:sp>
        <p:nvSpPr>
          <p:cNvPr id="3" name="Content Placeholder 2"/>
          <p:cNvSpPr>
            <a:spLocks noGrp="1"/>
          </p:cNvSpPr>
          <p:nvPr>
            <p:ph idx="1"/>
          </p:nvPr>
        </p:nvSpPr>
        <p:spPr>
          <a:xfrm>
            <a:off x="220294" y="1268414"/>
            <a:ext cx="8641656" cy="4724400"/>
          </a:xfrm>
        </p:spPr>
        <p:txBody>
          <a:bodyPr/>
          <a:lstStyle/>
          <a:p>
            <a:pPr marL="0" lvl="0" indent="0">
              <a:buNone/>
            </a:pPr>
            <a:r>
              <a:rPr lang="en-US" sz="2000" dirty="0">
                <a:solidFill>
                  <a:srgbClr val="333333"/>
                </a:solidFill>
                <a:effectLst>
                  <a:outerShdw blurRad="38100" dist="38100" dir="2700000" algn="tl">
                    <a:srgbClr val="000000">
                      <a:alpha val="43137"/>
                    </a:srgbClr>
                  </a:outerShdw>
                </a:effectLst>
              </a:rPr>
              <a:t>8.4 Control of externally provided products and services</a:t>
            </a:r>
          </a:p>
          <a:p>
            <a:pPr marL="0" indent="0">
              <a:buNone/>
            </a:pPr>
            <a:r>
              <a:rPr lang="en-US" sz="1800" b="1" dirty="0"/>
              <a:t>8.4.1 General</a:t>
            </a:r>
          </a:p>
          <a:p>
            <a:pPr marL="0" indent="0">
              <a:buNone/>
            </a:pPr>
            <a:r>
              <a:rPr lang="en-US" sz="1800" dirty="0"/>
              <a:t>The organization shall ensure that externally provided processes, products and services conform to requirements.</a:t>
            </a:r>
            <a:endParaRPr lang="en-US" sz="1800" dirty="0">
              <a:solidFill>
                <a:srgbClr val="333333"/>
              </a:solidFill>
              <a:effectLst>
                <a:outerShdw blurRad="38100" dist="38100" dir="2700000" algn="tl">
                  <a:srgbClr val="000000">
                    <a:alpha val="43137"/>
                  </a:srgbClr>
                </a:outerShdw>
              </a:effectLst>
            </a:endParaRPr>
          </a:p>
          <a:p>
            <a:pPr marL="0" indent="0">
              <a:buNone/>
            </a:pPr>
            <a:endParaRPr lang="en-US" sz="2000" dirty="0">
              <a:solidFill>
                <a:srgbClr val="333333"/>
              </a:solidFill>
              <a:effectLst>
                <a:outerShdw blurRad="38100" dist="38100" dir="2700000" algn="tl">
                  <a:srgbClr val="000000">
                    <a:alpha val="43137"/>
                  </a:srgbClr>
                </a:outerShdw>
              </a:effectLst>
            </a:endParaRPr>
          </a:p>
          <a:p>
            <a:pPr marL="0" indent="0">
              <a:buNone/>
            </a:pPr>
            <a:r>
              <a:rPr lang="en-US" sz="1800" dirty="0"/>
              <a:t>The organization shall determine the controls to be applied to externally provided processes, products and services</a:t>
            </a:r>
            <a:endParaRPr lang="en-US" sz="1800" dirty="0">
              <a:solidFill>
                <a:srgbClr val="333333"/>
              </a:solidFill>
              <a:effectLst>
                <a:outerShdw blurRad="38100" dist="38100" dir="2700000" algn="tl">
                  <a:srgbClr val="000000">
                    <a:alpha val="43137"/>
                  </a:srgbClr>
                </a:outerShdw>
              </a:effectLst>
            </a:endParaRPr>
          </a:p>
          <a:p>
            <a:pPr marL="0" lvl="0" indent="0">
              <a:buNone/>
            </a:pPr>
            <a:endParaRPr lang="en-US" sz="2000" dirty="0">
              <a:solidFill>
                <a:srgbClr val="333333"/>
              </a:solidFill>
              <a:effectLst>
                <a:outerShdw blurRad="38100" dist="38100" dir="2700000" algn="tl">
                  <a:srgbClr val="000000">
                    <a:alpha val="43137"/>
                  </a:srgbClr>
                </a:outerShdw>
              </a:effectLst>
            </a:endParaRPr>
          </a:p>
          <a:p>
            <a:pPr marL="0" lvl="0" indent="0">
              <a:buNone/>
            </a:pPr>
            <a:r>
              <a:rPr lang="en-US" sz="2000" dirty="0">
                <a:solidFill>
                  <a:srgbClr val="333333"/>
                </a:solidFill>
                <a:effectLst>
                  <a:outerShdw blurRad="38100" dist="38100" dir="2700000" algn="tl">
                    <a:srgbClr val="000000">
                      <a:alpha val="43137"/>
                    </a:srgbClr>
                  </a:outerShdw>
                </a:effectLst>
              </a:rPr>
              <a:t>8.4.2 Type and extent of control of external provision </a:t>
            </a:r>
          </a:p>
          <a:p>
            <a:pPr marL="0" indent="0">
              <a:buNone/>
            </a:pPr>
            <a:r>
              <a:rPr lang="en-US" dirty="0"/>
              <a:t>The organization shall ensure that externally provided processes, products and services do not adversely affect the organization’s ability to consistently deliver conforming products and services to its customers.</a:t>
            </a:r>
            <a:endParaRPr lang="en-US" sz="2000" dirty="0">
              <a:solidFill>
                <a:srgbClr val="333333"/>
              </a:solidFill>
              <a:effectLst>
                <a:outerShdw blurRad="38100" dist="38100" dir="2700000" algn="tl">
                  <a:srgbClr val="000000">
                    <a:alpha val="43137"/>
                  </a:srgbClr>
                </a:outerShdw>
              </a:effectLst>
            </a:endParaRPr>
          </a:p>
        </p:txBody>
      </p:sp>
      <p:sp>
        <p:nvSpPr>
          <p:cNvPr id="4" name="Slide Number Placeholder 3"/>
          <p:cNvSpPr>
            <a:spLocks noGrp="1"/>
          </p:cNvSpPr>
          <p:nvPr>
            <p:ph type="sldNum" sz="quarter" idx="12"/>
          </p:nvPr>
        </p:nvSpPr>
        <p:spPr/>
        <p:txBody>
          <a:bodyPr/>
          <a:lstStyle/>
          <a:p>
            <a:fld id="{5BA07366-CB75-4AA8-9E5B-928B849F427C}" type="slidenum">
              <a:rPr lang="en-US" smtClean="0"/>
              <a:t>19</a:t>
            </a:fld>
            <a:endParaRPr lang="en-US" dirty="0"/>
          </a:p>
        </p:txBody>
      </p:sp>
    </p:spTree>
    <p:extLst>
      <p:ext uri="{BB962C8B-B14F-4D97-AF65-F5344CB8AC3E}">
        <p14:creationId xmlns:p14="http://schemas.microsoft.com/office/powerpoint/2010/main" val="368451915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dirty="0"/>
              <a:t>ISO 9001:2015 Information </a:t>
            </a:r>
          </a:p>
        </p:txBody>
      </p:sp>
      <p:sp>
        <p:nvSpPr>
          <p:cNvPr id="3" name="Content Placeholder 2"/>
          <p:cNvSpPr>
            <a:spLocks noGrp="1"/>
          </p:cNvSpPr>
          <p:nvPr>
            <p:ph idx="1"/>
          </p:nvPr>
        </p:nvSpPr>
        <p:spPr/>
        <p:txBody>
          <a:bodyPr/>
          <a:lstStyle/>
          <a:p>
            <a:pPr marL="0" lvl="0" indent="0">
              <a:buNone/>
            </a:pPr>
            <a:r>
              <a:rPr lang="en-US" sz="2000" dirty="0">
                <a:solidFill>
                  <a:srgbClr val="333333"/>
                </a:solidFill>
                <a:effectLst>
                  <a:outerShdw blurRad="38100" dist="38100" dir="2700000" algn="tl">
                    <a:srgbClr val="000000">
                      <a:alpha val="43137"/>
                    </a:srgbClr>
                  </a:outerShdw>
                </a:effectLst>
              </a:rPr>
              <a:t>8.4.3 Information for external providers </a:t>
            </a:r>
            <a:endParaRPr lang="en-US" dirty="0">
              <a:solidFill>
                <a:srgbClr val="333333"/>
              </a:solidFill>
              <a:effectLst>
                <a:outerShdw blurRad="38100" dist="38100" dir="2700000" algn="tl">
                  <a:srgbClr val="000000">
                    <a:alpha val="43137"/>
                  </a:srgbClr>
                </a:outerShdw>
              </a:effectLst>
            </a:endParaRPr>
          </a:p>
          <a:p>
            <a:pPr marL="0" lvl="0" indent="0">
              <a:buNone/>
            </a:pPr>
            <a:r>
              <a:rPr lang="en-US" dirty="0">
                <a:solidFill>
                  <a:srgbClr val="333333"/>
                </a:solidFill>
              </a:rPr>
              <a:t>The </a:t>
            </a:r>
            <a:r>
              <a:rPr lang="en-US" dirty="0">
                <a:solidFill>
                  <a:srgbClr val="333333"/>
                </a:solidFill>
                <a:effectLst>
                  <a:outerShdw blurRad="38100" dist="38100" dir="2700000" algn="tl">
                    <a:srgbClr val="000000">
                      <a:alpha val="43137"/>
                    </a:srgbClr>
                  </a:outerShdw>
                </a:effectLst>
              </a:rPr>
              <a:t>organization ensures that purchased product conforms to specified purchase requirements.</a:t>
            </a:r>
            <a:r>
              <a:rPr lang="en-US" dirty="0">
                <a:solidFill>
                  <a:srgbClr val="333333"/>
                </a:solidFill>
              </a:rPr>
              <a:t> The type and extent of control applied to the supplier and the purchased product is dependent upon the effect of the purchased product on subsequent product realization or the final product.</a:t>
            </a:r>
          </a:p>
          <a:p>
            <a:pPr marL="0" lvl="0" indent="0">
              <a:buNone/>
            </a:pPr>
            <a:r>
              <a:rPr lang="en-US" dirty="0">
                <a:solidFill>
                  <a:srgbClr val="333333"/>
                </a:solidFill>
              </a:rPr>
              <a:t>Purchasing information describes the product to be purchased</a:t>
            </a:r>
          </a:p>
          <a:p>
            <a:pPr lvl="1"/>
            <a:r>
              <a:rPr lang="en-US" dirty="0">
                <a:solidFill>
                  <a:srgbClr val="333333"/>
                </a:solidFill>
              </a:rPr>
              <a:t>The organization establishes and implements the </a:t>
            </a:r>
            <a:r>
              <a:rPr lang="en-US" dirty="0">
                <a:solidFill>
                  <a:srgbClr val="333333"/>
                </a:solidFill>
                <a:effectLst>
                  <a:outerShdw blurRad="38100" dist="38100" dir="2700000" algn="tl">
                    <a:srgbClr val="000000">
                      <a:alpha val="43137"/>
                    </a:srgbClr>
                  </a:outerShdw>
                </a:effectLst>
              </a:rPr>
              <a:t>inspection or other activities necessary for ensuring that purchased product meets specified purchase requirements.</a:t>
            </a:r>
          </a:p>
          <a:p>
            <a:pPr lvl="1"/>
            <a:r>
              <a:rPr lang="en-US" dirty="0">
                <a:solidFill>
                  <a:srgbClr val="333333"/>
                </a:solidFill>
              </a:rPr>
              <a:t>Where the organization or its customer intends to </a:t>
            </a:r>
            <a:r>
              <a:rPr lang="en-US" dirty="0">
                <a:solidFill>
                  <a:srgbClr val="333333"/>
                </a:solidFill>
                <a:effectLst>
                  <a:outerShdw blurRad="38100" dist="38100" dir="2700000" algn="tl">
                    <a:srgbClr val="000000">
                      <a:alpha val="43137"/>
                    </a:srgbClr>
                  </a:outerShdw>
                </a:effectLst>
              </a:rPr>
              <a:t>perform verification at the supplier's premises</a:t>
            </a:r>
            <a:r>
              <a:rPr lang="en-US" dirty="0">
                <a:solidFill>
                  <a:srgbClr val="333333"/>
                </a:solidFill>
              </a:rPr>
              <a:t>, the organization states the intended verification arrangements and method of product release in the purchasing information.</a:t>
            </a:r>
          </a:p>
          <a:p>
            <a:endParaRPr lang="en-US" dirty="0"/>
          </a:p>
        </p:txBody>
      </p:sp>
      <p:sp>
        <p:nvSpPr>
          <p:cNvPr id="4" name="Slide Number Placeholder 3"/>
          <p:cNvSpPr>
            <a:spLocks noGrp="1"/>
          </p:cNvSpPr>
          <p:nvPr>
            <p:ph type="sldNum" sz="quarter" idx="12"/>
          </p:nvPr>
        </p:nvSpPr>
        <p:spPr/>
        <p:txBody>
          <a:bodyPr/>
          <a:lstStyle/>
          <a:p>
            <a:fld id="{5BA07366-CB75-4AA8-9E5B-928B849F427C}" type="slidenum">
              <a:rPr lang="en-GB" smtClean="0"/>
              <a:t>20</a:t>
            </a:fld>
            <a:endParaRPr lang="en-GB" dirty="0"/>
          </a:p>
        </p:txBody>
      </p:sp>
    </p:spTree>
    <p:extLst>
      <p:ext uri="{BB962C8B-B14F-4D97-AF65-F5344CB8AC3E}">
        <p14:creationId xmlns:p14="http://schemas.microsoft.com/office/powerpoint/2010/main" val="260944153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2400" dirty="0">
                <a:solidFill>
                  <a:srgbClr val="009FDA"/>
                </a:solidFill>
              </a:rPr>
              <a:t>ISO 9001:2015 Control of Nonconforming Product</a:t>
            </a:r>
            <a:endParaRPr lang="en-US" sz="2000" dirty="0"/>
          </a:p>
        </p:txBody>
      </p:sp>
      <p:sp>
        <p:nvSpPr>
          <p:cNvPr id="3" name="Content Placeholder 2"/>
          <p:cNvSpPr>
            <a:spLocks noGrp="1"/>
          </p:cNvSpPr>
          <p:nvPr>
            <p:ph idx="1"/>
          </p:nvPr>
        </p:nvSpPr>
        <p:spPr/>
        <p:txBody>
          <a:bodyPr/>
          <a:lstStyle/>
          <a:p>
            <a:pPr marL="0" lvl="0" indent="0">
              <a:buNone/>
            </a:pPr>
            <a:r>
              <a:rPr lang="en-US" sz="2400" dirty="0">
                <a:solidFill>
                  <a:srgbClr val="333333"/>
                </a:solidFill>
                <a:effectLst>
                  <a:outerShdw blurRad="38100" dist="38100" dir="2700000" algn="tl">
                    <a:srgbClr val="000000">
                      <a:alpha val="43137"/>
                    </a:srgbClr>
                  </a:outerShdw>
                </a:effectLst>
              </a:rPr>
              <a:t>8.7 Control of nonconforming process ,outputs, products and services </a:t>
            </a:r>
          </a:p>
          <a:p>
            <a:pPr lvl="0"/>
            <a:endParaRPr lang="en-US" dirty="0">
              <a:solidFill>
                <a:srgbClr val="333333"/>
              </a:solidFill>
            </a:endParaRPr>
          </a:p>
          <a:p>
            <a:pPr marL="0" lvl="0" indent="0">
              <a:buNone/>
            </a:pPr>
            <a:r>
              <a:rPr lang="en-US" dirty="0">
                <a:solidFill>
                  <a:srgbClr val="333333"/>
                </a:solidFill>
              </a:rPr>
              <a:t>The organization </a:t>
            </a:r>
            <a:r>
              <a:rPr lang="en-US" dirty="0">
                <a:solidFill>
                  <a:srgbClr val="333333"/>
                </a:solidFill>
                <a:effectLst>
                  <a:outerShdw blurRad="38100" dist="38100" dir="2700000" algn="tl">
                    <a:srgbClr val="000000">
                      <a:alpha val="43137"/>
                    </a:srgbClr>
                  </a:outerShdw>
                </a:effectLst>
              </a:rPr>
              <a:t>ensures that product which does not conform to product requirements is identified and controlled </a:t>
            </a:r>
            <a:r>
              <a:rPr lang="en-US" dirty="0">
                <a:solidFill>
                  <a:srgbClr val="333333"/>
                </a:solidFill>
              </a:rPr>
              <a:t>to prevent its unintended use or delivery. A documented procedure shall be established to define the controls and related responsibilities and authorities for dealing with nonconforming product.</a:t>
            </a:r>
          </a:p>
          <a:p>
            <a:pPr lvl="0"/>
            <a:endParaRPr lang="en-US" dirty="0">
              <a:solidFill>
                <a:srgbClr val="333333"/>
              </a:solidFill>
            </a:endParaRPr>
          </a:p>
          <a:p>
            <a:pPr marL="0" lvl="0" indent="0">
              <a:buNone/>
            </a:pPr>
            <a:r>
              <a:rPr lang="en-US" dirty="0">
                <a:solidFill>
                  <a:srgbClr val="333333"/>
                </a:solidFill>
              </a:rPr>
              <a:t>Where applicable, the organization deals with nonconforming product by one or more of the following ways:</a:t>
            </a:r>
          </a:p>
          <a:p>
            <a:pPr lvl="2"/>
            <a:r>
              <a:rPr lang="en-US" dirty="0">
                <a:solidFill>
                  <a:srgbClr val="333333"/>
                </a:solidFill>
              </a:rPr>
              <a:t>by taking action to </a:t>
            </a:r>
            <a:r>
              <a:rPr lang="en-US" b="1" dirty="0">
                <a:solidFill>
                  <a:srgbClr val="333333"/>
                </a:solidFill>
                <a:effectLst>
                  <a:outerShdw blurRad="38100" dist="38100" dir="2700000" algn="tl">
                    <a:srgbClr val="000000">
                      <a:alpha val="43137"/>
                    </a:srgbClr>
                  </a:outerShdw>
                </a:effectLst>
              </a:rPr>
              <a:t>eliminate </a:t>
            </a:r>
            <a:r>
              <a:rPr lang="en-US" dirty="0">
                <a:solidFill>
                  <a:srgbClr val="333333"/>
                </a:solidFill>
              </a:rPr>
              <a:t>the detected nonconformity</a:t>
            </a:r>
          </a:p>
          <a:p>
            <a:pPr lvl="2"/>
            <a:r>
              <a:rPr lang="en-US" dirty="0">
                <a:solidFill>
                  <a:srgbClr val="333333"/>
                </a:solidFill>
              </a:rPr>
              <a:t>by taking action to </a:t>
            </a:r>
            <a:r>
              <a:rPr lang="en-US" b="1" dirty="0">
                <a:solidFill>
                  <a:srgbClr val="333333"/>
                </a:solidFill>
                <a:effectLst>
                  <a:outerShdw blurRad="38100" dist="38100" dir="2700000" algn="tl">
                    <a:srgbClr val="000000">
                      <a:alpha val="43137"/>
                    </a:srgbClr>
                  </a:outerShdw>
                </a:effectLst>
              </a:rPr>
              <a:t>preclude</a:t>
            </a:r>
            <a:r>
              <a:rPr lang="en-US" dirty="0">
                <a:solidFill>
                  <a:srgbClr val="333333"/>
                </a:solidFill>
              </a:rPr>
              <a:t> its original intended use or application.</a:t>
            </a:r>
          </a:p>
        </p:txBody>
      </p:sp>
      <p:sp>
        <p:nvSpPr>
          <p:cNvPr id="4" name="Slide Number Placeholder 3"/>
          <p:cNvSpPr>
            <a:spLocks noGrp="1"/>
          </p:cNvSpPr>
          <p:nvPr>
            <p:ph type="sldNum" sz="quarter" idx="12"/>
          </p:nvPr>
        </p:nvSpPr>
        <p:spPr/>
        <p:txBody>
          <a:bodyPr/>
          <a:lstStyle/>
          <a:p>
            <a:fld id="{5BA07366-CB75-4AA8-9E5B-928B849F427C}" type="slidenum">
              <a:rPr lang="en-US" smtClean="0"/>
              <a:t>21</a:t>
            </a:fld>
            <a:endParaRPr lang="en-US" dirty="0"/>
          </a:p>
        </p:txBody>
      </p:sp>
    </p:spTree>
    <p:extLst>
      <p:ext uri="{BB962C8B-B14F-4D97-AF65-F5344CB8AC3E}">
        <p14:creationId xmlns:p14="http://schemas.microsoft.com/office/powerpoint/2010/main" val="259839595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400" dirty="0"/>
              <a:t>ISO 9001:2015 9.1.3 Analysis and evaluation</a:t>
            </a:r>
          </a:p>
        </p:txBody>
      </p:sp>
      <p:sp>
        <p:nvSpPr>
          <p:cNvPr id="3" name="Content Placeholder 2"/>
          <p:cNvSpPr>
            <a:spLocks noGrp="1"/>
          </p:cNvSpPr>
          <p:nvPr>
            <p:ph idx="1"/>
          </p:nvPr>
        </p:nvSpPr>
        <p:spPr>
          <a:xfrm>
            <a:off x="250823" y="1172262"/>
            <a:ext cx="8641656" cy="4724400"/>
          </a:xfrm>
        </p:spPr>
        <p:txBody>
          <a:bodyPr/>
          <a:lstStyle/>
          <a:p>
            <a:pPr marL="0" indent="0">
              <a:buNone/>
            </a:pPr>
            <a:r>
              <a:rPr lang="en-US" sz="2000" b="1" dirty="0"/>
              <a:t>ISO 9001 9.1.3 Analysis and evaluation</a:t>
            </a:r>
          </a:p>
          <a:p>
            <a:pPr marL="0" indent="0">
              <a:buNone/>
            </a:pPr>
            <a:r>
              <a:rPr lang="en-US" dirty="0"/>
              <a:t>The organization </a:t>
            </a:r>
            <a:r>
              <a:rPr lang="en-US" b="1" dirty="0"/>
              <a:t>shall analyze and evaluate </a:t>
            </a:r>
            <a:r>
              <a:rPr lang="en-US" dirty="0"/>
              <a:t>appropriate data and information arising from monitoring and measurement.</a:t>
            </a:r>
          </a:p>
          <a:p>
            <a:pPr marL="0" indent="0">
              <a:buNone/>
            </a:pPr>
            <a:endParaRPr lang="en-US" dirty="0"/>
          </a:p>
          <a:p>
            <a:pPr marL="0" indent="0">
              <a:buNone/>
            </a:pPr>
            <a:r>
              <a:rPr lang="en-US" b="1" i="1" dirty="0"/>
              <a:t>The results of analysis shall be used to evaluate:</a:t>
            </a:r>
          </a:p>
          <a:p>
            <a:pPr marL="0" indent="0">
              <a:buNone/>
            </a:pPr>
            <a:r>
              <a:rPr lang="en-US" dirty="0"/>
              <a:t>a) conformity of products and services;</a:t>
            </a:r>
          </a:p>
          <a:p>
            <a:pPr marL="0" indent="0">
              <a:buNone/>
            </a:pPr>
            <a:r>
              <a:rPr lang="en-US" dirty="0"/>
              <a:t>b) the degree of customer satisfaction;</a:t>
            </a:r>
          </a:p>
          <a:p>
            <a:pPr marL="0" indent="0">
              <a:buNone/>
            </a:pPr>
            <a:r>
              <a:rPr lang="en-US" dirty="0"/>
              <a:t>c) the performance and effectiveness of the quality management system;</a:t>
            </a:r>
          </a:p>
          <a:p>
            <a:pPr marL="0" indent="0">
              <a:buNone/>
            </a:pPr>
            <a:r>
              <a:rPr lang="en-US" dirty="0"/>
              <a:t>d) if planning has been implemented effectively;</a:t>
            </a:r>
          </a:p>
          <a:p>
            <a:pPr marL="0" indent="0">
              <a:buNone/>
            </a:pPr>
            <a:r>
              <a:rPr lang="en-US" dirty="0"/>
              <a:t>e) the effectiveness of actions taken to address risks and opportunities;</a:t>
            </a:r>
          </a:p>
          <a:p>
            <a:pPr marL="0" indent="0">
              <a:buNone/>
            </a:pPr>
            <a:r>
              <a:rPr lang="en-US" dirty="0"/>
              <a:t>f) the performance of external providers;</a:t>
            </a:r>
          </a:p>
          <a:p>
            <a:pPr marL="0" indent="0">
              <a:buNone/>
            </a:pPr>
            <a:r>
              <a:rPr lang="en-US" dirty="0"/>
              <a:t>g) the need for improvements to the quality management system.</a:t>
            </a:r>
          </a:p>
        </p:txBody>
      </p:sp>
      <p:sp>
        <p:nvSpPr>
          <p:cNvPr id="4" name="Slide Number Placeholder 3"/>
          <p:cNvSpPr>
            <a:spLocks noGrp="1"/>
          </p:cNvSpPr>
          <p:nvPr>
            <p:ph type="sldNum" sz="quarter" idx="12"/>
          </p:nvPr>
        </p:nvSpPr>
        <p:spPr/>
        <p:txBody>
          <a:bodyPr/>
          <a:lstStyle/>
          <a:p>
            <a:fld id="{5BA07366-CB75-4AA8-9E5B-928B849F427C}" type="slidenum">
              <a:rPr lang="en-GB" smtClean="0"/>
              <a:t>22</a:t>
            </a:fld>
            <a:endParaRPr lang="en-GB" dirty="0"/>
          </a:p>
        </p:txBody>
      </p:sp>
    </p:spTree>
    <p:extLst>
      <p:ext uri="{BB962C8B-B14F-4D97-AF65-F5344CB8AC3E}">
        <p14:creationId xmlns:p14="http://schemas.microsoft.com/office/powerpoint/2010/main" val="74285489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dirty="0"/>
              <a:t>NIAHO® PE.7	Common NC’s</a:t>
            </a:r>
          </a:p>
        </p:txBody>
      </p:sp>
      <p:graphicFrame>
        <p:nvGraphicFramePr>
          <p:cNvPr id="4" name="Content Placeholder 3"/>
          <p:cNvGraphicFramePr>
            <a:graphicFrameLocks noGrp="1"/>
          </p:cNvGraphicFramePr>
          <p:nvPr>
            <p:ph idx="1"/>
            <p:extLst/>
          </p:nvPr>
        </p:nvGraphicFramePr>
        <p:xfrm>
          <a:off x="250825" y="1268414"/>
          <a:ext cx="8641656" cy="47244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Slide Number Placeholder 5"/>
          <p:cNvSpPr>
            <a:spLocks noGrp="1"/>
          </p:cNvSpPr>
          <p:nvPr>
            <p:ph type="sldNum" sz="quarter" idx="12"/>
          </p:nvPr>
        </p:nvSpPr>
        <p:spPr/>
        <p:txBody>
          <a:bodyPr/>
          <a:lstStyle/>
          <a:p>
            <a:fld id="{5BA07366-CB75-4AA8-9E5B-928B849F427C}" type="slidenum">
              <a:rPr lang="en-GB" smtClean="0"/>
              <a:pPr/>
              <a:t>23</a:t>
            </a:fld>
            <a:endParaRPr lang="en-GB" dirty="0"/>
          </a:p>
        </p:txBody>
      </p:sp>
    </p:spTree>
    <p:extLst>
      <p:ext uri="{BB962C8B-B14F-4D97-AF65-F5344CB8AC3E}">
        <p14:creationId xmlns:p14="http://schemas.microsoft.com/office/powerpoint/2010/main" val="9151660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graphicEl>
                                              <a:dgm id="{3F5A827F-C0E7-42B6-BFB7-DC78E0091F4D}"/>
                                            </p:graphic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graphicEl>
                                              <a:dgm id="{E5465B8A-4AD7-452A-AECD-296EE1F3C985}"/>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graphicEl>
                                              <a:dgm id="{2BAC5488-9EA2-427C-9CC4-BA5B50C3A817}"/>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graphicEl>
                                              <a:dgm id="{75DF5A4A-1BC1-4471-A6C1-66F2175F7187}"/>
                                            </p:graphic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graphicEl>
                                              <a:dgm id="{D9E58E2B-0CE2-4EF8-B2DC-411803E6B7A7}"/>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Sub>
          <a:bldDgm bld="one"/>
        </p:bldSub>
      </p:bldGraphic>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Title 3"/>
          <p:cNvSpPr>
            <a:spLocks noGrp="1"/>
          </p:cNvSpPr>
          <p:nvPr>
            <p:ph type="title"/>
          </p:nvPr>
        </p:nvSpPr>
        <p:spPr/>
        <p:txBody>
          <a:bodyPr/>
          <a:lstStyle/>
          <a:p>
            <a:r>
              <a:rPr lang="en-US" dirty="0"/>
              <a:t>End of Day 2</a:t>
            </a:r>
          </a:p>
        </p:txBody>
      </p:sp>
      <p:pic>
        <p:nvPicPr>
          <p:cNvPr id="208899" name="Picture 2"/>
          <p:cNvPicPr>
            <a:picLocks noGrp="1" noChangeAspect="1" noChangeArrowheads="1"/>
          </p:cNvPicPr>
          <p:nvPr>
            <p:ph idx="1"/>
          </p:nvPr>
        </p:nvPicPr>
        <p:blipFill>
          <a:blip r:embed="rId3">
            <a:extLst>
              <a:ext uri="{28A0092B-C50C-407E-A947-70E740481C1C}">
                <a14:useLocalDpi xmlns:a14="http://schemas.microsoft.com/office/drawing/2010/main" val="0"/>
              </a:ext>
            </a:extLst>
          </a:blip>
          <a:stretch>
            <a:fillRect/>
          </a:stretch>
        </p:blipFill>
        <p:spPr>
          <a:xfrm>
            <a:off x="3143428" y="1844898"/>
            <a:ext cx="2857143" cy="3571429"/>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2348257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Kelly Proctor CHFM, CHSP, CHOP </a:t>
            </a:r>
            <a:br>
              <a:rPr lang="en-GB" dirty="0"/>
            </a:br>
            <a:r>
              <a:rPr lang="en-GB" dirty="0"/>
              <a:t>Physical Environment Sector Lead</a:t>
            </a:r>
            <a:br>
              <a:rPr lang="en-GB" dirty="0"/>
            </a:br>
            <a:r>
              <a:rPr lang="en-GB" dirty="0"/>
              <a:t>Kelly.proctor@dnvgl</a:t>
            </a:r>
            <a:r>
              <a:rPr lang="en-GB"/>
              <a:t>.com</a:t>
            </a:r>
            <a:br>
              <a:rPr lang="en-GB" dirty="0"/>
            </a:br>
            <a:endParaRPr lang="en-GB" dirty="0"/>
          </a:p>
        </p:txBody>
      </p:sp>
      <p:sp>
        <p:nvSpPr>
          <p:cNvPr id="6" name="Slide Number Placeholder 5"/>
          <p:cNvSpPr>
            <a:spLocks noGrp="1"/>
          </p:cNvSpPr>
          <p:nvPr>
            <p:ph type="sldNum" sz="quarter" idx="12"/>
          </p:nvPr>
        </p:nvSpPr>
        <p:spPr/>
        <p:txBody>
          <a:bodyPr/>
          <a:lstStyle/>
          <a:p>
            <a:fld id="{5BA07366-CB75-4AA8-9E5B-928B849F427C}" type="slidenum">
              <a:rPr lang="en-GB" smtClean="0"/>
              <a:pPr/>
              <a:t>25</a:t>
            </a:fld>
            <a:endParaRPr lang="en-GB" dirty="0"/>
          </a:p>
        </p:txBody>
      </p:sp>
      <p:sp>
        <p:nvSpPr>
          <p:cNvPr id="4" name="Text Placeholder 3"/>
          <p:cNvSpPr>
            <a:spLocks noGrp="1"/>
          </p:cNvSpPr>
          <p:nvPr>
            <p:ph type="body" sz="quarter" idx="14"/>
          </p:nvPr>
        </p:nvSpPr>
        <p:spPr/>
        <p:txBody>
          <a:bodyPr/>
          <a:lstStyle/>
          <a:p>
            <a:r>
              <a:rPr lang="en-GB" dirty="0">
                <a:hlinkClick r:id="rId3"/>
              </a:rPr>
              <a:t>www.dnvglhealthcare.com</a:t>
            </a:r>
            <a:r>
              <a:rPr lang="en-GB" dirty="0"/>
              <a:t> </a:t>
            </a:r>
          </a:p>
        </p:txBody>
      </p:sp>
    </p:spTree>
    <p:extLst>
      <p:ext uri="{BB962C8B-B14F-4D97-AF65-F5344CB8AC3E}">
        <p14:creationId xmlns:p14="http://schemas.microsoft.com/office/powerpoint/2010/main" val="1105963860"/>
      </p:ext>
    </p:extLst>
  </p:cSld>
  <p:clrMapOvr>
    <a:masterClrMapping/>
  </p:clrMapOvr>
</p:sld>
</file>

<file path=ppt/theme/theme1.xml><?xml version="1.0" encoding="utf-8"?>
<a:theme xmlns:a="http://schemas.openxmlformats.org/drawingml/2006/main" name="Blank">
  <a:themeElements>
    <a:clrScheme name="DNV powerpoint">
      <a:dk1>
        <a:srgbClr val="333333"/>
      </a:dk1>
      <a:lt1>
        <a:srgbClr val="FFFFFF"/>
      </a:lt1>
      <a:dk2>
        <a:srgbClr val="0F204B"/>
      </a:dk2>
      <a:lt2>
        <a:srgbClr val="C8C8C8"/>
      </a:lt2>
      <a:accent1>
        <a:srgbClr val="99D6F0"/>
      </a:accent1>
      <a:accent2>
        <a:srgbClr val="3F9C35"/>
      </a:accent2>
      <a:accent3>
        <a:srgbClr val="003591"/>
      </a:accent3>
      <a:accent4>
        <a:srgbClr val="009FDA"/>
      </a:accent4>
      <a:accent5>
        <a:srgbClr val="66C5E9"/>
      </a:accent5>
      <a:accent6>
        <a:srgbClr val="FECB00"/>
      </a:accent6>
      <a:hlink>
        <a:srgbClr val="003591"/>
      </a:hlink>
      <a:folHlink>
        <a:srgbClr val="6E5091"/>
      </a:folHlink>
    </a:clrScheme>
    <a:fontScheme name="Verdana">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4"/>
        </a:solidFill>
        <a:ln w="9525">
          <a:solidFill>
            <a:schemeClr val="accent4"/>
          </a:solidFill>
        </a:ln>
      </a:spPr>
      <a:bodyPr rtlCol="0" anchor="ctr"/>
      <a:lstStyle>
        <a:defPPr algn="ctr">
          <a:lnSpc>
            <a:spcPct val="113000"/>
          </a:lnSpc>
          <a:spcBef>
            <a:spcPts val="600"/>
          </a:spcBef>
          <a:defRPr sz="1600" dirty="0" err="1" smtClean="0"/>
        </a:defPPr>
      </a:lstStyle>
      <a:style>
        <a:lnRef idx="2">
          <a:schemeClr val="accent1">
            <a:shade val="50000"/>
          </a:schemeClr>
        </a:lnRef>
        <a:fillRef idx="1">
          <a:schemeClr val="accent1"/>
        </a:fillRef>
        <a:effectRef idx="0">
          <a:schemeClr val="accent1"/>
        </a:effectRef>
        <a:fontRef idx="minor">
          <a:schemeClr val="lt1"/>
        </a:fontRef>
      </a:style>
    </a:spDef>
    <a:lnDef>
      <a:spPr>
        <a:ln>
          <a:solidFill>
            <a:srgbClr val="333333"/>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lnSpc>
            <a:spcPct val="113000"/>
          </a:lnSpc>
          <a:spcBef>
            <a:spcPts val="600"/>
          </a:spcBef>
          <a:defRPr sz="1600" dirty="0" err="1" smtClean="0">
            <a:solidFill>
              <a:srgbClr val="333333"/>
            </a:solidFill>
          </a:defRPr>
        </a:defPPr>
      </a:lstStyle>
    </a:txDef>
  </a:objectDefaults>
  <a:extraClrSchemeLst/>
</a:theme>
</file>

<file path=ppt/theme/theme2.xml><?xml version="1.0" encoding="utf-8"?>
<a:theme xmlns:a="http://schemas.openxmlformats.org/drawingml/2006/main" name="Agenda">
  <a:themeElements>
    <a:clrScheme name="DNV powerpoint">
      <a:dk1>
        <a:srgbClr val="333333"/>
      </a:dk1>
      <a:lt1>
        <a:srgbClr val="FFFFFF"/>
      </a:lt1>
      <a:dk2>
        <a:srgbClr val="0F204B"/>
      </a:dk2>
      <a:lt2>
        <a:srgbClr val="C8C8C8"/>
      </a:lt2>
      <a:accent1>
        <a:srgbClr val="99D6F0"/>
      </a:accent1>
      <a:accent2>
        <a:srgbClr val="3F9C35"/>
      </a:accent2>
      <a:accent3>
        <a:srgbClr val="003591"/>
      </a:accent3>
      <a:accent4>
        <a:srgbClr val="009FDA"/>
      </a:accent4>
      <a:accent5>
        <a:srgbClr val="66C5E9"/>
      </a:accent5>
      <a:accent6>
        <a:srgbClr val="FECB00"/>
      </a:accent6>
      <a:hlink>
        <a:srgbClr val="003591"/>
      </a:hlink>
      <a:folHlink>
        <a:srgbClr val="6E5091"/>
      </a:folHlink>
    </a:clrScheme>
    <a:fontScheme name="Verdana">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4"/>
        </a:solidFill>
        <a:ln w="9525">
          <a:solidFill>
            <a:schemeClr val="accent4"/>
          </a:solidFill>
        </a:ln>
      </a:spPr>
      <a:bodyPr rtlCol="0" anchor="ctr"/>
      <a:lstStyle>
        <a:defPPr algn="ctr">
          <a:lnSpc>
            <a:spcPct val="113000"/>
          </a:lnSpc>
          <a:spcBef>
            <a:spcPts val="600"/>
          </a:spcBef>
          <a:defRPr sz="1600" dirty="0" err="1" smtClean="0"/>
        </a:defPPr>
      </a:lstStyle>
      <a:style>
        <a:lnRef idx="2">
          <a:schemeClr val="accent1">
            <a:shade val="50000"/>
          </a:schemeClr>
        </a:lnRef>
        <a:fillRef idx="1">
          <a:schemeClr val="accent1"/>
        </a:fillRef>
        <a:effectRef idx="0">
          <a:schemeClr val="accent1"/>
        </a:effectRef>
        <a:fontRef idx="minor">
          <a:schemeClr val="lt1"/>
        </a:fontRef>
      </a:style>
    </a:spDef>
    <a:lnDef>
      <a:spPr>
        <a:ln>
          <a:solidFill>
            <a:srgbClr val="333333"/>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lnSpc>
            <a:spcPct val="113000"/>
          </a:lnSpc>
          <a:spcBef>
            <a:spcPts val="600"/>
          </a:spcBef>
          <a:defRPr sz="1600" dirty="0" err="1" smtClean="0">
            <a:solidFill>
              <a:srgbClr val="333333"/>
            </a:solidFill>
          </a:defRPr>
        </a:defPPr>
      </a:lstStyle>
    </a:tx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blank</Template>
  <TotalTime>234</TotalTime>
  <Words>1560</Words>
  <Application>Microsoft Office PowerPoint</Application>
  <PresentationFormat>On-screen Show (4:3)</PresentationFormat>
  <Paragraphs>268</Paragraphs>
  <Slides>25</Slides>
  <Notes>25</Notes>
  <HiddenSlides>0</HiddenSlides>
  <MMClips>0</MMClips>
  <ScaleCrop>false</ScaleCrop>
  <HeadingPairs>
    <vt:vector size="6" baseType="variant">
      <vt:variant>
        <vt:lpstr>Fonts Used</vt:lpstr>
      </vt:variant>
      <vt:variant>
        <vt:i4>10</vt:i4>
      </vt:variant>
      <vt:variant>
        <vt:lpstr>Theme</vt:lpstr>
      </vt:variant>
      <vt:variant>
        <vt:i4>2</vt:i4>
      </vt:variant>
      <vt:variant>
        <vt:lpstr>Slide Titles</vt:lpstr>
      </vt:variant>
      <vt:variant>
        <vt:i4>25</vt:i4>
      </vt:variant>
    </vt:vector>
  </HeadingPairs>
  <TitlesOfParts>
    <vt:vector size="37" baseType="lpstr">
      <vt:lpstr>ＭＳ Ｐゴシック</vt:lpstr>
      <vt:lpstr>ＭＳ Ｐゴシック</vt:lpstr>
      <vt:lpstr>Arial</vt:lpstr>
      <vt:lpstr>Calibri</vt:lpstr>
      <vt:lpstr>Frutiger LT Std 45 Light</vt:lpstr>
      <vt:lpstr>Symbol</vt:lpstr>
      <vt:lpstr>Times</vt:lpstr>
      <vt:lpstr>Verdana</vt:lpstr>
      <vt:lpstr>Wingdings</vt:lpstr>
      <vt:lpstr>Wingdings 2</vt:lpstr>
      <vt:lpstr>Blank</vt:lpstr>
      <vt:lpstr>Agenda</vt:lpstr>
      <vt:lpstr>DNV-GL Medical Equipment  and ISO 9001 </vt:lpstr>
      <vt:lpstr>About Kelly Proctor </vt:lpstr>
      <vt:lpstr>About DNV-GL Accreditation </vt:lpstr>
      <vt:lpstr>NIAHO® Physical Environment  (PE) Management Systems</vt:lpstr>
      <vt:lpstr>Key Features</vt:lpstr>
      <vt:lpstr> NIAHO® PE.7:  MEDICAL EQUIPMENT  MANAGEMENT SYSTEM REQUIREMENTS</vt:lpstr>
      <vt:lpstr>NIAHO® PE.7 MEDICAL EQUIPMENT MANAGEMENT SYSTEM</vt:lpstr>
      <vt:lpstr>Alternative Equipment Maintenance Program </vt:lpstr>
      <vt:lpstr>What is ISO 9001:2015? </vt:lpstr>
      <vt:lpstr>About ISO 9001</vt:lpstr>
      <vt:lpstr>ISO Management System Standards - Examples</vt:lpstr>
      <vt:lpstr>ISO System Structure</vt:lpstr>
      <vt:lpstr>ISO 9001 Resource Management Concepts</vt:lpstr>
      <vt:lpstr>ISO 9001 Infrastructure and Work Environment </vt:lpstr>
      <vt:lpstr>ISO 9001  Control of Monitoring and Measuring Equipment</vt:lpstr>
      <vt:lpstr>7.1.5 Monitoring and measuring resources</vt:lpstr>
      <vt:lpstr>7.1.5 Monitoring and measuring equipment</vt:lpstr>
      <vt:lpstr>ISO 9001: 2015 Communication</vt:lpstr>
      <vt:lpstr>ISO 9001:2015  Control </vt:lpstr>
      <vt:lpstr>ISO 9001:2015 Information </vt:lpstr>
      <vt:lpstr>ISO 9001:2015 Control of Nonconforming Product</vt:lpstr>
      <vt:lpstr>ISO 9001:2015 9.1.3 Analysis and evaluation</vt:lpstr>
      <vt:lpstr>NIAHO® PE.7 Common NC’s</vt:lpstr>
      <vt:lpstr>End of Day 2</vt:lpstr>
      <vt:lpstr>Kelly Proctor CHFM, CHSP, CHOP  Physical Environment Sector Lead Kelly.proctor@dnvgl.com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Scott, Jeffrey</dc:creator>
  <cp:lastModifiedBy>Proctor, Kelly</cp:lastModifiedBy>
  <cp:revision>45</cp:revision>
  <dcterms:created xsi:type="dcterms:W3CDTF">2015-01-09T15:57:08Z</dcterms:created>
  <dcterms:modified xsi:type="dcterms:W3CDTF">2018-10-07T13:39:39Z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by">
    <vt:lpwstr>www.skabelondesign.dk</vt:lpwstr>
  </property>
  <property fmtid="{D5CDD505-2E9C-101B-9397-08002B2CF9AE}" pid="3" name="DocumentInfoFinished">
    <vt:lpwstr>True</vt:lpwstr>
  </property>
</Properties>
</file>