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841" r:id="rId4"/>
    <p:sldMasterId id="2147483996" r:id="rId5"/>
  </p:sldMasterIdLst>
  <p:notesMasterIdLst>
    <p:notesMasterId r:id="rId13"/>
  </p:notesMasterIdLst>
  <p:handoutMasterIdLst>
    <p:handoutMasterId r:id="rId14"/>
  </p:handoutMasterIdLst>
  <p:sldIdLst>
    <p:sldId id="9176" r:id="rId6"/>
    <p:sldId id="4146" r:id="rId7"/>
    <p:sldId id="9249" r:id="rId8"/>
    <p:sldId id="9251" r:id="rId9"/>
    <p:sldId id="9253" r:id="rId10"/>
    <p:sldId id="9417" r:id="rId11"/>
    <p:sldId id="9254" r:id="rId12"/>
  </p:sldIdLst>
  <p:sldSz cx="12192000" cy="6858000"/>
  <p:notesSz cx="6858000" cy="1171575"/>
  <p:custDataLst>
    <p:tags r:id="rId15"/>
  </p:custData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8D0A2E6-9C6C-4DB1-A20C-3146057AEB5C}">
          <p14:sldIdLst>
            <p14:sldId id="9176"/>
            <p14:sldId id="4146"/>
            <p14:sldId id="9249"/>
            <p14:sldId id="9251"/>
            <p14:sldId id="9253"/>
            <p14:sldId id="9417"/>
            <p14:sldId id="9254"/>
          </p14:sldIdLst>
        </p14:section>
      </p14:sectionLst>
    </p:ext>
    <p:ext uri="{EFAFB233-063F-42B5-8137-9DF3F51BA10A}">
      <p15:sldGuideLst xmlns:p15="http://schemas.microsoft.com/office/powerpoint/2012/main">
        <p15:guide id="2" orient="horz" pos="1344" userDrawn="1">
          <p15:clr>
            <a:srgbClr val="A4A3A4"/>
          </p15:clr>
        </p15:guide>
        <p15:guide id="3" pos="3840">
          <p15:clr>
            <a:srgbClr val="A4A3A4"/>
          </p15:clr>
        </p15:guide>
        <p15:guide id="4" pos="720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 userDrawn="1">
          <p15:clr>
            <a:srgbClr val="A4A3A4"/>
          </p15:clr>
        </p15:guide>
        <p15:guide id="2" pos="220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ngupta, Sudershan" initials="SS" lastIdx="4" clrIdx="0">
    <p:extLst>
      <p:ext uri="{19B8F6BF-5375-455C-9EA6-DF929625EA0E}">
        <p15:presenceInfo xmlns:p15="http://schemas.microsoft.com/office/powerpoint/2012/main" userId="S::ssengupta@deloitte.com::4abb32ce-c220-49ff-a7fb-eae6447116c4" providerId="AD"/>
      </p:ext>
    </p:extLst>
  </p:cmAuthor>
  <p:cmAuthor id="2" name="Fisher, Brett" initials="FB" lastIdx="17" clrIdx="1">
    <p:extLst>
      <p:ext uri="{19B8F6BF-5375-455C-9EA6-DF929625EA0E}">
        <p15:presenceInfo xmlns:p15="http://schemas.microsoft.com/office/powerpoint/2012/main" userId="S::barfisher@deloitte.com::e5833cf5-3384-480c-ad23-d0665dbd8b00" providerId="AD"/>
      </p:ext>
    </p:extLst>
  </p:cmAuthor>
  <p:cmAuthor id="3" name="Larkin, Maria" initials="LM" lastIdx="7" clrIdx="2">
    <p:extLst>
      <p:ext uri="{19B8F6BF-5375-455C-9EA6-DF929625EA0E}">
        <p15:presenceInfo xmlns:p15="http://schemas.microsoft.com/office/powerpoint/2012/main" userId="S::malarkin@deloitte.com::badad1b8-a5d5-428c-b4b7-1f71a81dc45e" providerId="AD"/>
      </p:ext>
    </p:extLst>
  </p:cmAuthor>
  <p:cmAuthor id="4" name="Kramer, Max" initials="KM" lastIdx="10" clrIdx="3">
    <p:extLst>
      <p:ext uri="{19B8F6BF-5375-455C-9EA6-DF929625EA0E}">
        <p15:presenceInfo xmlns:p15="http://schemas.microsoft.com/office/powerpoint/2012/main" userId="S::maxkramer@deloitte.com::4a724cdc-de2b-4a8a-a6b2-c2a57ac175cc" providerId="AD"/>
      </p:ext>
    </p:extLst>
  </p:cmAuthor>
  <p:cmAuthor id="5" name="Schillerstrom, Nate" initials="SN" lastIdx="15" clrIdx="4">
    <p:extLst>
      <p:ext uri="{19B8F6BF-5375-455C-9EA6-DF929625EA0E}">
        <p15:presenceInfo xmlns:p15="http://schemas.microsoft.com/office/powerpoint/2012/main" userId="S::nschillerstrom@deloitte.com::1df68c88-70c3-4e4f-b064-43470ecb08d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278"/>
    <a:srgbClr val="00ABAB"/>
    <a:srgbClr val="75787B"/>
    <a:srgbClr val="012169"/>
    <a:srgbClr val="E0F0FA"/>
    <a:srgbClr val="CCE9E4"/>
    <a:srgbClr val="BFBFBF"/>
    <a:srgbClr val="004F59"/>
    <a:srgbClr val="62B5E5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B6093D-F2F7-4107-B38D-DF58558ED4FC}" v="42" dt="2021-09-24T20:31:33.2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942" autoAdjust="0"/>
    <p:restoredTop sz="86839" autoAdjust="0"/>
  </p:normalViewPr>
  <p:slideViewPr>
    <p:cSldViewPr snapToGrid="0">
      <p:cViewPr varScale="1">
        <p:scale>
          <a:sx n="72" d="100"/>
          <a:sy n="72" d="100"/>
        </p:scale>
        <p:origin x="422" y="44"/>
      </p:cViewPr>
      <p:guideLst>
        <p:guide orient="horz" pos="1344"/>
        <p:guide pos="3840"/>
        <p:guide pos="720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548" y="2232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Horn" userId="ab84880c-4fd1-417a-a696-024b3397648e" providerId="ADAL" clId="{2BB6093D-F2F7-4107-B38D-DF58558ED4FC}"/>
    <pc:docChg chg="undo custSel addSld delSld modSld sldOrd modSection">
      <pc:chgData name="Heidi Horn" userId="ab84880c-4fd1-417a-a696-024b3397648e" providerId="ADAL" clId="{2BB6093D-F2F7-4107-B38D-DF58558ED4FC}" dt="2021-09-24T20:31:46.553" v="532" actId="1076"/>
      <pc:docMkLst>
        <pc:docMk/>
      </pc:docMkLst>
      <pc:sldChg chg="addSp delSp modSp add mod">
        <pc:chgData name="Heidi Horn" userId="ab84880c-4fd1-417a-a696-024b3397648e" providerId="ADAL" clId="{2BB6093D-F2F7-4107-B38D-DF58558ED4FC}" dt="2021-09-24T20:03:36.246" v="294" actId="14100"/>
        <pc:sldMkLst>
          <pc:docMk/>
          <pc:sldMk cId="3125315206" sldId="4146"/>
        </pc:sldMkLst>
        <pc:spChg chg="mod">
          <ac:chgData name="Heidi Horn" userId="ab84880c-4fd1-417a-a696-024b3397648e" providerId="ADAL" clId="{2BB6093D-F2F7-4107-B38D-DF58558ED4FC}" dt="2021-09-24T20:03:36.246" v="294" actId="14100"/>
          <ac:spMkLst>
            <pc:docMk/>
            <pc:sldMk cId="3125315206" sldId="4146"/>
            <ac:spMk id="11" creationId="{9F72D178-E3A8-4BE4-873C-5DF72E033062}"/>
          </ac:spMkLst>
        </pc:spChg>
        <pc:spChg chg="mod">
          <ac:chgData name="Heidi Horn" userId="ab84880c-4fd1-417a-a696-024b3397648e" providerId="ADAL" clId="{2BB6093D-F2F7-4107-B38D-DF58558ED4FC}" dt="2021-09-24T19:46:57.678" v="76" actId="20577"/>
          <ac:spMkLst>
            <pc:docMk/>
            <pc:sldMk cId="3125315206" sldId="4146"/>
            <ac:spMk id="14" creationId="{90D54920-FDC6-4B54-9743-0A9DA1F80132}"/>
          </ac:spMkLst>
        </pc:spChg>
        <pc:picChg chg="add del">
          <ac:chgData name="Heidi Horn" userId="ab84880c-4fd1-417a-a696-024b3397648e" providerId="ADAL" clId="{2BB6093D-F2F7-4107-B38D-DF58558ED4FC}" dt="2021-09-24T19:44:44.501" v="34" actId="478"/>
          <ac:picMkLst>
            <pc:docMk/>
            <pc:sldMk cId="3125315206" sldId="4146"/>
            <ac:picMk id="2" creationId="{950D6A97-1973-45BA-BF26-EE699F578B93}"/>
          </ac:picMkLst>
        </pc:picChg>
        <pc:picChg chg="mod">
          <ac:chgData name="Heidi Horn" userId="ab84880c-4fd1-417a-a696-024b3397648e" providerId="ADAL" clId="{2BB6093D-F2F7-4107-B38D-DF58558ED4FC}" dt="2021-09-24T19:42:41.532" v="26" actId="14826"/>
          <ac:picMkLst>
            <pc:docMk/>
            <pc:sldMk cId="3125315206" sldId="4146"/>
            <ac:picMk id="4" creationId="{3E68957B-6266-B548-837F-0042EB388F44}"/>
          </ac:picMkLst>
        </pc:picChg>
        <pc:picChg chg="mod">
          <ac:chgData name="Heidi Horn" userId="ab84880c-4fd1-417a-a696-024b3397648e" providerId="ADAL" clId="{2BB6093D-F2F7-4107-B38D-DF58558ED4FC}" dt="2021-09-24T19:46:21.488" v="48" actId="14826"/>
          <ac:picMkLst>
            <pc:docMk/>
            <pc:sldMk cId="3125315206" sldId="4146"/>
            <ac:picMk id="8" creationId="{EED4A307-26E3-A54C-9CD5-4DAA4B355747}"/>
          </ac:picMkLst>
        </pc:picChg>
      </pc:sldChg>
      <pc:sldChg chg="addSp modSp mod">
        <pc:chgData name="Heidi Horn" userId="ab84880c-4fd1-417a-a696-024b3397648e" providerId="ADAL" clId="{2BB6093D-F2F7-4107-B38D-DF58558ED4FC}" dt="2021-09-24T20:11:05.411" v="341" actId="1076"/>
        <pc:sldMkLst>
          <pc:docMk/>
          <pc:sldMk cId="1641990976" sldId="9176"/>
        </pc:sldMkLst>
        <pc:spChg chg="mod">
          <ac:chgData name="Heidi Horn" userId="ab84880c-4fd1-417a-a696-024b3397648e" providerId="ADAL" clId="{2BB6093D-F2F7-4107-B38D-DF58558ED4FC}" dt="2021-09-24T20:03:13.337" v="293" actId="404"/>
          <ac:spMkLst>
            <pc:docMk/>
            <pc:sldMk cId="1641990976" sldId="9176"/>
            <ac:spMk id="23" creationId="{00000000-0000-0000-0000-000000000000}"/>
          </ac:spMkLst>
        </pc:spChg>
        <pc:picChg chg="mod">
          <ac:chgData name="Heidi Horn" userId="ab84880c-4fd1-417a-a696-024b3397648e" providerId="ADAL" clId="{2BB6093D-F2F7-4107-B38D-DF58558ED4FC}" dt="2021-09-24T20:10:57.148" v="340" actId="14100"/>
          <ac:picMkLst>
            <pc:docMk/>
            <pc:sldMk cId="1641990976" sldId="9176"/>
            <ac:picMk id="3" creationId="{06D3D065-6125-3A4B-8678-B1E51C4D454F}"/>
          </ac:picMkLst>
        </pc:picChg>
        <pc:picChg chg="add mod">
          <ac:chgData name="Heidi Horn" userId="ab84880c-4fd1-417a-a696-024b3397648e" providerId="ADAL" clId="{2BB6093D-F2F7-4107-B38D-DF58558ED4FC}" dt="2021-09-24T20:10:44.545" v="339" actId="1076"/>
          <ac:picMkLst>
            <pc:docMk/>
            <pc:sldMk cId="1641990976" sldId="9176"/>
            <ac:picMk id="4" creationId="{EA88E56A-A36A-4BA4-905E-E2A4565EB9ED}"/>
          </ac:picMkLst>
        </pc:picChg>
        <pc:picChg chg="mod">
          <ac:chgData name="Heidi Horn" userId="ab84880c-4fd1-417a-a696-024b3397648e" providerId="ADAL" clId="{2BB6093D-F2F7-4107-B38D-DF58558ED4FC}" dt="2021-09-24T20:11:05.411" v="341" actId="1076"/>
          <ac:picMkLst>
            <pc:docMk/>
            <pc:sldMk cId="1641990976" sldId="9176"/>
            <ac:picMk id="5" creationId="{4D83594A-039F-4EDD-99D3-3207CE6FFF24}"/>
          </ac:picMkLst>
        </pc:picChg>
      </pc:sldChg>
      <pc:sldChg chg="modSp mod">
        <pc:chgData name="Heidi Horn" userId="ab84880c-4fd1-417a-a696-024b3397648e" providerId="ADAL" clId="{2BB6093D-F2F7-4107-B38D-DF58558ED4FC}" dt="2021-09-24T19:39:18.425" v="12" actId="20577"/>
        <pc:sldMkLst>
          <pc:docMk/>
          <pc:sldMk cId="1476444570" sldId="9249"/>
        </pc:sldMkLst>
        <pc:spChg chg="mod">
          <ac:chgData name="Heidi Horn" userId="ab84880c-4fd1-417a-a696-024b3397648e" providerId="ADAL" clId="{2BB6093D-F2F7-4107-B38D-DF58558ED4FC}" dt="2021-09-24T19:39:18.425" v="12" actId="20577"/>
          <ac:spMkLst>
            <pc:docMk/>
            <pc:sldMk cId="1476444570" sldId="9249"/>
            <ac:spMk id="3" creationId="{701CC62D-38F6-403A-BF05-072171E1F238}"/>
          </ac:spMkLst>
        </pc:spChg>
      </pc:sldChg>
      <pc:sldChg chg="addSp delSp modSp mod ord modAnim modNotesTx">
        <pc:chgData name="Heidi Horn" userId="ab84880c-4fd1-417a-a696-024b3397648e" providerId="ADAL" clId="{2BB6093D-F2F7-4107-B38D-DF58558ED4FC}" dt="2021-09-24T20:31:46.553" v="532" actId="1076"/>
        <pc:sldMkLst>
          <pc:docMk/>
          <pc:sldMk cId="815509680" sldId="9251"/>
        </pc:sldMkLst>
        <pc:spChg chg="del">
          <ac:chgData name="Heidi Horn" userId="ab84880c-4fd1-417a-a696-024b3397648e" providerId="ADAL" clId="{2BB6093D-F2F7-4107-B38D-DF58558ED4FC}" dt="2021-09-24T19:40:25.771" v="19" actId="478"/>
          <ac:spMkLst>
            <pc:docMk/>
            <pc:sldMk cId="815509680" sldId="9251"/>
            <ac:spMk id="2" creationId="{99391784-50A9-435A-A8BB-D86DDF850535}"/>
          </ac:spMkLst>
        </pc:spChg>
        <pc:spChg chg="del mod">
          <ac:chgData name="Heidi Horn" userId="ab84880c-4fd1-417a-a696-024b3397648e" providerId="ADAL" clId="{2BB6093D-F2F7-4107-B38D-DF58558ED4FC}" dt="2021-09-24T19:40:02.931" v="14" actId="478"/>
          <ac:spMkLst>
            <pc:docMk/>
            <pc:sldMk cId="815509680" sldId="9251"/>
            <ac:spMk id="3" creationId="{701CC62D-38F6-403A-BF05-072171E1F238}"/>
          </ac:spMkLst>
        </pc:spChg>
        <pc:spChg chg="add del mod">
          <ac:chgData name="Heidi Horn" userId="ab84880c-4fd1-417a-a696-024b3397648e" providerId="ADAL" clId="{2BB6093D-F2F7-4107-B38D-DF58558ED4FC}" dt="2021-09-24T20:26:42.430" v="499" actId="478"/>
          <ac:spMkLst>
            <pc:docMk/>
            <pc:sldMk cId="815509680" sldId="9251"/>
            <ac:spMk id="6" creationId="{3B4DBA9F-3184-4415-9E22-D32EC83615D6}"/>
          </ac:spMkLst>
        </pc:spChg>
        <pc:spChg chg="add del mod">
          <ac:chgData name="Heidi Horn" userId="ab84880c-4fd1-417a-a696-024b3397648e" providerId="ADAL" clId="{2BB6093D-F2F7-4107-B38D-DF58558ED4FC}" dt="2021-09-24T20:26:57.307" v="500" actId="478"/>
          <ac:spMkLst>
            <pc:docMk/>
            <pc:sldMk cId="815509680" sldId="9251"/>
            <ac:spMk id="9" creationId="{32066466-F4CC-4312-816D-204E78CD74F4}"/>
          </ac:spMkLst>
        </pc:spChg>
        <pc:spChg chg="mod">
          <ac:chgData name="Heidi Horn" userId="ab84880c-4fd1-417a-a696-024b3397648e" providerId="ADAL" clId="{2BB6093D-F2F7-4107-B38D-DF58558ED4FC}" dt="2021-09-24T20:31:33.288" v="531" actId="403"/>
          <ac:spMkLst>
            <pc:docMk/>
            <pc:sldMk cId="815509680" sldId="9251"/>
            <ac:spMk id="15" creationId="{D6659305-D666-3D44-B8C1-A67C4C6E506B}"/>
          </ac:spMkLst>
        </pc:spChg>
        <pc:spChg chg="mod">
          <ac:chgData name="Heidi Horn" userId="ab84880c-4fd1-417a-a696-024b3397648e" providerId="ADAL" clId="{2BB6093D-F2F7-4107-B38D-DF58558ED4FC}" dt="2021-09-24T20:27:00.005" v="501"/>
          <ac:spMkLst>
            <pc:docMk/>
            <pc:sldMk cId="815509680" sldId="9251"/>
            <ac:spMk id="22" creationId="{A6C70C22-167D-4109-B036-E190B7FEA395}"/>
          </ac:spMkLst>
        </pc:spChg>
        <pc:spChg chg="mod">
          <ac:chgData name="Heidi Horn" userId="ab84880c-4fd1-417a-a696-024b3397648e" providerId="ADAL" clId="{2BB6093D-F2F7-4107-B38D-DF58558ED4FC}" dt="2021-09-24T20:27:00.005" v="501"/>
          <ac:spMkLst>
            <pc:docMk/>
            <pc:sldMk cId="815509680" sldId="9251"/>
            <ac:spMk id="23" creationId="{E84FD0F4-2C9F-4521-B0ED-1244AA95D2A4}"/>
          </ac:spMkLst>
        </pc:spChg>
        <pc:spChg chg="mod">
          <ac:chgData name="Heidi Horn" userId="ab84880c-4fd1-417a-a696-024b3397648e" providerId="ADAL" clId="{2BB6093D-F2F7-4107-B38D-DF58558ED4FC}" dt="2021-09-24T20:27:00.005" v="501"/>
          <ac:spMkLst>
            <pc:docMk/>
            <pc:sldMk cId="815509680" sldId="9251"/>
            <ac:spMk id="24" creationId="{D6B47818-7B17-4EB9-9525-A00779BA2460}"/>
          </ac:spMkLst>
        </pc:spChg>
        <pc:spChg chg="mod">
          <ac:chgData name="Heidi Horn" userId="ab84880c-4fd1-417a-a696-024b3397648e" providerId="ADAL" clId="{2BB6093D-F2F7-4107-B38D-DF58558ED4FC}" dt="2021-09-24T20:27:00.005" v="501"/>
          <ac:spMkLst>
            <pc:docMk/>
            <pc:sldMk cId="815509680" sldId="9251"/>
            <ac:spMk id="27" creationId="{D6B2F829-464A-40B0-8C2D-1EEB097A6390}"/>
          </ac:spMkLst>
        </pc:spChg>
        <pc:spChg chg="mod">
          <ac:chgData name="Heidi Horn" userId="ab84880c-4fd1-417a-a696-024b3397648e" providerId="ADAL" clId="{2BB6093D-F2F7-4107-B38D-DF58558ED4FC}" dt="2021-09-24T20:27:00.005" v="501"/>
          <ac:spMkLst>
            <pc:docMk/>
            <pc:sldMk cId="815509680" sldId="9251"/>
            <ac:spMk id="29" creationId="{BFB5E1D6-4809-4713-BBFB-A5EF73DBC34D}"/>
          </ac:spMkLst>
        </pc:spChg>
        <pc:spChg chg="mod">
          <ac:chgData name="Heidi Horn" userId="ab84880c-4fd1-417a-a696-024b3397648e" providerId="ADAL" clId="{2BB6093D-F2F7-4107-B38D-DF58558ED4FC}" dt="2021-09-24T20:27:00.005" v="501"/>
          <ac:spMkLst>
            <pc:docMk/>
            <pc:sldMk cId="815509680" sldId="9251"/>
            <ac:spMk id="33" creationId="{8D649916-AC45-4F30-B8F4-BED0BC1878FF}"/>
          </ac:spMkLst>
        </pc:spChg>
        <pc:grpChg chg="add del mod">
          <ac:chgData name="Heidi Horn" userId="ab84880c-4fd1-417a-a696-024b3397648e" providerId="ADAL" clId="{2BB6093D-F2F7-4107-B38D-DF58558ED4FC}" dt="2021-09-24T20:27:05.979" v="502"/>
          <ac:grpSpMkLst>
            <pc:docMk/>
            <pc:sldMk cId="815509680" sldId="9251"/>
            <ac:grpSpMk id="17" creationId="{CA0ED4F9-1802-438C-955B-04A8E9EA3773}"/>
          </ac:grpSpMkLst>
        </pc:grpChg>
        <pc:grpChg chg="mod">
          <ac:chgData name="Heidi Horn" userId="ab84880c-4fd1-417a-a696-024b3397648e" providerId="ADAL" clId="{2BB6093D-F2F7-4107-B38D-DF58558ED4FC}" dt="2021-09-24T20:27:00.005" v="501"/>
          <ac:grpSpMkLst>
            <pc:docMk/>
            <pc:sldMk cId="815509680" sldId="9251"/>
            <ac:grpSpMk id="18" creationId="{A81124B1-46A1-44B7-8931-AF37C82D5745}"/>
          </ac:grpSpMkLst>
        </pc:grpChg>
        <pc:grpChg chg="mod">
          <ac:chgData name="Heidi Horn" userId="ab84880c-4fd1-417a-a696-024b3397648e" providerId="ADAL" clId="{2BB6093D-F2F7-4107-B38D-DF58558ED4FC}" dt="2021-09-24T20:27:00.005" v="501"/>
          <ac:grpSpMkLst>
            <pc:docMk/>
            <pc:sldMk cId="815509680" sldId="9251"/>
            <ac:grpSpMk id="20" creationId="{0CB54349-BF4D-42BF-BC19-4F099DEEB1B2}"/>
          </ac:grpSpMkLst>
        </pc:grpChg>
        <pc:grpChg chg="add del mod">
          <ac:chgData name="Heidi Horn" userId="ab84880c-4fd1-417a-a696-024b3397648e" providerId="ADAL" clId="{2BB6093D-F2F7-4107-B38D-DF58558ED4FC}" dt="2021-09-24T20:27:05.979" v="502"/>
          <ac:grpSpMkLst>
            <pc:docMk/>
            <pc:sldMk cId="815509680" sldId="9251"/>
            <ac:grpSpMk id="25" creationId="{ED6ED4FB-FCDD-4C7C-ACF7-7D638BBDBCEB}"/>
          </ac:grpSpMkLst>
        </pc:grpChg>
        <pc:grpChg chg="mod">
          <ac:chgData name="Heidi Horn" userId="ab84880c-4fd1-417a-a696-024b3397648e" providerId="ADAL" clId="{2BB6093D-F2F7-4107-B38D-DF58558ED4FC}" dt="2021-09-24T20:27:00.005" v="501"/>
          <ac:grpSpMkLst>
            <pc:docMk/>
            <pc:sldMk cId="815509680" sldId="9251"/>
            <ac:grpSpMk id="26" creationId="{72DD7B58-9571-4399-A05E-13170EE14E3B}"/>
          </ac:grpSpMkLst>
        </pc:grpChg>
        <pc:grpChg chg="add del mod">
          <ac:chgData name="Heidi Horn" userId="ab84880c-4fd1-417a-a696-024b3397648e" providerId="ADAL" clId="{2BB6093D-F2F7-4107-B38D-DF58558ED4FC}" dt="2021-09-24T20:27:05.979" v="502"/>
          <ac:grpSpMkLst>
            <pc:docMk/>
            <pc:sldMk cId="815509680" sldId="9251"/>
            <ac:grpSpMk id="30" creationId="{77D4D1AC-DBCD-4093-81DF-F2BD27B2551C}"/>
          </ac:grpSpMkLst>
        </pc:grpChg>
        <pc:picChg chg="add mod ord">
          <ac:chgData name="Heidi Horn" userId="ab84880c-4fd1-417a-a696-024b3397648e" providerId="ADAL" clId="{2BB6093D-F2F7-4107-B38D-DF58558ED4FC}" dt="2021-09-24T20:31:46.553" v="532" actId="1076"/>
          <ac:picMkLst>
            <pc:docMk/>
            <pc:sldMk cId="815509680" sldId="9251"/>
            <ac:picMk id="7" creationId="{7BC3F14D-DA66-419D-AE53-57B3B14ECF08}"/>
          </ac:picMkLst>
        </pc:picChg>
        <pc:picChg chg="add mod">
          <ac:chgData name="Heidi Horn" userId="ab84880c-4fd1-417a-a696-024b3397648e" providerId="ADAL" clId="{2BB6093D-F2F7-4107-B38D-DF58558ED4FC}" dt="2021-09-24T20:28:01.483" v="512" actId="1076"/>
          <ac:picMkLst>
            <pc:docMk/>
            <pc:sldMk cId="815509680" sldId="9251"/>
            <ac:picMk id="10" creationId="{F2093FEA-DFE5-402E-AFC4-2FEA467B38C0}"/>
          </ac:picMkLst>
        </pc:picChg>
        <pc:picChg chg="add del mod">
          <ac:chgData name="Heidi Horn" userId="ab84880c-4fd1-417a-a696-024b3397648e" providerId="ADAL" clId="{2BB6093D-F2F7-4107-B38D-DF58558ED4FC}" dt="2021-09-24T20:27:05.979" v="502"/>
          <ac:picMkLst>
            <pc:docMk/>
            <pc:sldMk cId="815509680" sldId="9251"/>
            <ac:picMk id="16" creationId="{956F841B-31A7-4548-BA15-1A985C7A1EBE}"/>
          </ac:picMkLst>
        </pc:picChg>
        <pc:picChg chg="mod">
          <ac:chgData name="Heidi Horn" userId="ab84880c-4fd1-417a-a696-024b3397648e" providerId="ADAL" clId="{2BB6093D-F2F7-4107-B38D-DF58558ED4FC}" dt="2021-09-24T20:27:00.005" v="501"/>
          <ac:picMkLst>
            <pc:docMk/>
            <pc:sldMk cId="815509680" sldId="9251"/>
            <ac:picMk id="21" creationId="{A36C02DB-07F7-4B0A-86D0-50794DBA51FE}"/>
          </ac:picMkLst>
        </pc:picChg>
        <pc:picChg chg="mod">
          <ac:chgData name="Heidi Horn" userId="ab84880c-4fd1-417a-a696-024b3397648e" providerId="ADAL" clId="{2BB6093D-F2F7-4107-B38D-DF58558ED4FC}" dt="2021-09-24T20:27:00.005" v="501"/>
          <ac:picMkLst>
            <pc:docMk/>
            <pc:sldMk cId="815509680" sldId="9251"/>
            <ac:picMk id="28" creationId="{06D625F1-EB8F-4E8D-AFD5-2B453D5869F4}"/>
          </ac:picMkLst>
        </pc:picChg>
        <pc:picChg chg="mod">
          <ac:chgData name="Heidi Horn" userId="ab84880c-4fd1-417a-a696-024b3397648e" providerId="ADAL" clId="{2BB6093D-F2F7-4107-B38D-DF58558ED4FC}" dt="2021-09-24T20:27:00.005" v="501"/>
          <ac:picMkLst>
            <pc:docMk/>
            <pc:sldMk cId="815509680" sldId="9251"/>
            <ac:picMk id="31" creationId="{C28FCBB9-1BD6-452F-8157-9C40C90432DF}"/>
          </ac:picMkLst>
        </pc:picChg>
        <pc:picChg chg="mod">
          <ac:chgData name="Heidi Horn" userId="ab84880c-4fd1-417a-a696-024b3397648e" providerId="ADAL" clId="{2BB6093D-F2F7-4107-B38D-DF58558ED4FC}" dt="2021-09-24T20:27:47.455" v="509" actId="1076"/>
          <ac:picMkLst>
            <pc:docMk/>
            <pc:sldMk cId="815509680" sldId="9251"/>
            <ac:picMk id="32" creationId="{00000000-0000-0000-0000-000000000000}"/>
          </ac:picMkLst>
        </pc:picChg>
        <pc:picChg chg="del">
          <ac:chgData name="Heidi Horn" userId="ab84880c-4fd1-417a-a696-024b3397648e" providerId="ADAL" clId="{2BB6093D-F2F7-4107-B38D-DF58558ED4FC}" dt="2021-09-24T19:40:04.715" v="15" actId="478"/>
          <ac:picMkLst>
            <pc:docMk/>
            <pc:sldMk cId="815509680" sldId="9251"/>
            <ac:picMk id="1026" creationId="{E712344A-58F0-4619-B303-D18B928D473B}"/>
          </ac:picMkLst>
        </pc:picChg>
        <pc:picChg chg="del">
          <ac:chgData name="Heidi Horn" userId="ab84880c-4fd1-417a-a696-024b3397648e" providerId="ADAL" clId="{2BB6093D-F2F7-4107-B38D-DF58558ED4FC}" dt="2021-09-24T19:40:09.694" v="16" actId="478"/>
          <ac:picMkLst>
            <pc:docMk/>
            <pc:sldMk cId="815509680" sldId="9251"/>
            <ac:picMk id="1028" creationId="{4EBC11E7-1218-49B8-A5CB-B98E2A67ECC9}"/>
          </ac:picMkLst>
        </pc:picChg>
      </pc:sldChg>
      <pc:sldChg chg="modSp del mod">
        <pc:chgData name="Heidi Horn" userId="ab84880c-4fd1-417a-a696-024b3397648e" providerId="ADAL" clId="{2BB6093D-F2F7-4107-B38D-DF58558ED4FC}" dt="2021-09-24T19:40:56.558" v="24" actId="47"/>
        <pc:sldMkLst>
          <pc:docMk/>
          <pc:sldMk cId="3117802541" sldId="9252"/>
        </pc:sldMkLst>
        <pc:spChg chg="mod">
          <ac:chgData name="Heidi Horn" userId="ab84880c-4fd1-417a-a696-024b3397648e" providerId="ADAL" clId="{2BB6093D-F2F7-4107-B38D-DF58558ED4FC}" dt="2021-09-24T19:40:49.288" v="23" actId="6549"/>
          <ac:spMkLst>
            <pc:docMk/>
            <pc:sldMk cId="3117802541" sldId="9252"/>
            <ac:spMk id="7" creationId="{331EA0DC-4435-45E7-9326-720FC1B67370}"/>
          </ac:spMkLst>
        </pc:spChg>
      </pc:sldChg>
      <pc:sldChg chg="modSp mod modNotesTx">
        <pc:chgData name="Heidi Horn" userId="ab84880c-4fd1-417a-a696-024b3397648e" providerId="ADAL" clId="{2BB6093D-F2F7-4107-B38D-DF58558ED4FC}" dt="2021-09-24T20:04:49.517" v="328" actId="20577"/>
        <pc:sldMkLst>
          <pc:docMk/>
          <pc:sldMk cId="3218311943" sldId="9253"/>
        </pc:sldMkLst>
        <pc:spChg chg="mod">
          <ac:chgData name="Heidi Horn" userId="ab84880c-4fd1-417a-a696-024b3397648e" providerId="ADAL" clId="{2BB6093D-F2F7-4107-B38D-DF58558ED4FC}" dt="2021-09-24T19:58:33.926" v="251" actId="20577"/>
          <ac:spMkLst>
            <pc:docMk/>
            <pc:sldMk cId="3218311943" sldId="9253"/>
            <ac:spMk id="7" creationId="{331EA0DC-4435-45E7-9326-720FC1B67370}"/>
          </ac:spMkLst>
        </pc:spChg>
      </pc:sldChg>
      <pc:sldChg chg="addSp delSp modSp add mod ord modNotesTx">
        <pc:chgData name="Heidi Horn" userId="ab84880c-4fd1-417a-a696-024b3397648e" providerId="ADAL" clId="{2BB6093D-F2F7-4107-B38D-DF58558ED4FC}" dt="2021-09-24T19:50:09.553" v="93"/>
        <pc:sldMkLst>
          <pc:docMk/>
          <pc:sldMk cId="2776100235" sldId="9254"/>
        </pc:sldMkLst>
        <pc:spChg chg="add del mod">
          <ac:chgData name="Heidi Horn" userId="ab84880c-4fd1-417a-a696-024b3397648e" providerId="ADAL" clId="{2BB6093D-F2F7-4107-B38D-DF58558ED4FC}" dt="2021-09-24T19:49:57.248" v="90" actId="478"/>
          <ac:spMkLst>
            <pc:docMk/>
            <pc:sldMk cId="2776100235" sldId="9254"/>
            <ac:spMk id="4" creationId="{986046F1-3838-4B25-8944-F8BC444A2F57}"/>
          </ac:spMkLst>
        </pc:spChg>
        <pc:spChg chg="del">
          <ac:chgData name="Heidi Horn" userId="ab84880c-4fd1-417a-a696-024b3397648e" providerId="ADAL" clId="{2BB6093D-F2F7-4107-B38D-DF58558ED4FC}" dt="2021-09-24T19:48:54.774" v="83" actId="478"/>
          <ac:spMkLst>
            <pc:docMk/>
            <pc:sldMk cId="2776100235" sldId="9254"/>
            <ac:spMk id="6" creationId="{3B4DBA9F-3184-4415-9E22-D32EC83615D6}"/>
          </ac:spMkLst>
        </pc:spChg>
        <pc:spChg chg="del">
          <ac:chgData name="Heidi Horn" userId="ab84880c-4fd1-417a-a696-024b3397648e" providerId="ADAL" clId="{2BB6093D-F2F7-4107-B38D-DF58558ED4FC}" dt="2021-09-24T19:48:45.266" v="80" actId="478"/>
          <ac:spMkLst>
            <pc:docMk/>
            <pc:sldMk cId="2776100235" sldId="9254"/>
            <ac:spMk id="15" creationId="{D6659305-D666-3D44-B8C1-A67C4C6E506B}"/>
          </ac:spMkLst>
        </pc:spChg>
        <pc:picChg chg="add mod">
          <ac:chgData name="Heidi Horn" userId="ab84880c-4fd1-417a-a696-024b3397648e" providerId="ADAL" clId="{2BB6093D-F2F7-4107-B38D-DF58558ED4FC}" dt="2021-09-24T19:49:36.513" v="86" actId="962"/>
          <ac:picMkLst>
            <pc:docMk/>
            <pc:sldMk cId="2776100235" sldId="9254"/>
            <ac:picMk id="3" creationId="{0386129E-CD28-442E-BCF1-5803B4C63E5C}"/>
          </ac:picMkLst>
        </pc:picChg>
        <pc:picChg chg="add del">
          <ac:chgData name="Heidi Horn" userId="ab84880c-4fd1-417a-a696-024b3397648e" providerId="ADAL" clId="{2BB6093D-F2F7-4107-B38D-DF58558ED4FC}" dt="2021-09-24T19:48:51.679" v="82" actId="478"/>
          <ac:picMkLst>
            <pc:docMk/>
            <pc:sldMk cId="2776100235" sldId="9254"/>
            <ac:picMk id="32" creationId="{00000000-0000-0000-0000-000000000000}"/>
          </ac:picMkLst>
        </pc:picChg>
      </pc:sldChg>
      <pc:sldChg chg="addSp delSp modSp add del mod modNotesTx">
        <pc:chgData name="Heidi Horn" userId="ab84880c-4fd1-417a-a696-024b3397648e" providerId="ADAL" clId="{2BB6093D-F2F7-4107-B38D-DF58558ED4FC}" dt="2021-09-24T20:02:19.851" v="272" actId="47"/>
        <pc:sldMkLst>
          <pc:docMk/>
          <pc:sldMk cId="3936512176" sldId="9255"/>
        </pc:sldMkLst>
        <pc:spChg chg="add del mod">
          <ac:chgData name="Heidi Horn" userId="ab84880c-4fd1-417a-a696-024b3397648e" providerId="ADAL" clId="{2BB6093D-F2F7-4107-B38D-DF58558ED4FC}" dt="2021-09-24T20:00:35.104" v="253" actId="478"/>
          <ac:spMkLst>
            <pc:docMk/>
            <pc:sldMk cId="3936512176" sldId="9255"/>
            <ac:spMk id="6" creationId="{3B4DBA9F-3184-4415-9E22-D32EC83615D6}"/>
          </ac:spMkLst>
        </pc:spChg>
        <pc:spChg chg="mod">
          <ac:chgData name="Heidi Horn" userId="ab84880c-4fd1-417a-a696-024b3397648e" providerId="ADAL" clId="{2BB6093D-F2F7-4107-B38D-DF58558ED4FC}" dt="2021-09-24T20:01:32.726" v="271" actId="14100"/>
          <ac:spMkLst>
            <pc:docMk/>
            <pc:sldMk cId="3936512176" sldId="9255"/>
            <ac:spMk id="15" creationId="{D6659305-D666-3D44-B8C1-A67C4C6E506B}"/>
          </ac:spMkLst>
        </pc:spChg>
        <pc:picChg chg="add mod">
          <ac:chgData name="Heidi Horn" userId="ab84880c-4fd1-417a-a696-024b3397648e" providerId="ADAL" clId="{2BB6093D-F2F7-4107-B38D-DF58558ED4FC}" dt="2021-09-24T20:01:03.267" v="258" actId="14100"/>
          <ac:picMkLst>
            <pc:docMk/>
            <pc:sldMk cId="3936512176" sldId="9255"/>
            <ac:picMk id="1026" creationId="{EAFAC758-A1B5-49AF-9EB0-8BC0E42A6985}"/>
          </ac:picMkLst>
        </pc:picChg>
      </pc:sldChg>
      <pc:sldChg chg="delSp modSp add del mod modNotesTx">
        <pc:chgData name="Heidi Horn" userId="ab84880c-4fd1-417a-a696-024b3397648e" providerId="ADAL" clId="{2BB6093D-F2F7-4107-B38D-DF58558ED4FC}" dt="2021-09-24T20:30:50.470" v="520" actId="47"/>
        <pc:sldMkLst>
          <pc:docMk/>
          <pc:sldMk cId="484909358" sldId="9396"/>
        </pc:sldMkLst>
        <pc:spChg chg="del mod">
          <ac:chgData name="Heidi Horn" userId="ab84880c-4fd1-417a-a696-024b3397648e" providerId="ADAL" clId="{2BB6093D-F2F7-4107-B38D-DF58558ED4FC}" dt="2021-09-24T19:56:20.292" v="148" actId="478"/>
          <ac:spMkLst>
            <pc:docMk/>
            <pc:sldMk cId="484909358" sldId="9396"/>
            <ac:spMk id="2" creationId="{EB5FF87E-BAF6-5B45-97F0-2F94B9000CA3}"/>
          </ac:spMkLst>
        </pc:spChg>
        <pc:picChg chg="del">
          <ac:chgData name="Heidi Horn" userId="ab84880c-4fd1-417a-a696-024b3397648e" providerId="ADAL" clId="{2BB6093D-F2F7-4107-B38D-DF58558ED4FC}" dt="2021-09-24T19:56:15.949" v="147" actId="478"/>
          <ac:picMkLst>
            <pc:docMk/>
            <pc:sldMk cId="484909358" sldId="9396"/>
            <ac:picMk id="32" creationId="{00000000-0000-0000-0000-000000000000}"/>
          </ac:picMkLst>
        </pc:picChg>
      </pc:sldChg>
      <pc:sldChg chg="modSp add mod modNotesTx">
        <pc:chgData name="Heidi Horn" userId="ab84880c-4fd1-417a-a696-024b3397648e" providerId="ADAL" clId="{2BB6093D-F2F7-4107-B38D-DF58558ED4FC}" dt="2021-09-24T20:12:49.675" v="444" actId="207"/>
        <pc:sldMkLst>
          <pc:docMk/>
          <pc:sldMk cId="499646382" sldId="9417"/>
        </pc:sldMkLst>
        <pc:spChg chg="mod">
          <ac:chgData name="Heidi Horn" userId="ab84880c-4fd1-417a-a696-024b3397648e" providerId="ADAL" clId="{2BB6093D-F2F7-4107-B38D-DF58558ED4FC}" dt="2021-09-24T20:02:28.495" v="287" actId="20577"/>
          <ac:spMkLst>
            <pc:docMk/>
            <pc:sldMk cId="499646382" sldId="9417"/>
            <ac:spMk id="10" creationId="{9D5B3990-6FE4-462D-B61F-B80F19322DAA}"/>
          </ac:spMkLst>
        </pc:spChg>
        <pc:spChg chg="mod">
          <ac:chgData name="Heidi Horn" userId="ab84880c-4fd1-417a-a696-024b3397648e" providerId="ADAL" clId="{2BB6093D-F2F7-4107-B38D-DF58558ED4FC}" dt="2021-09-24T20:12:49.675" v="444" actId="207"/>
          <ac:spMkLst>
            <pc:docMk/>
            <pc:sldMk cId="499646382" sldId="9417"/>
            <ac:spMk id="16" creationId="{ACC7B41A-FCA4-4A04-B314-11E54295CE61}"/>
          </ac:spMkLst>
        </pc:spChg>
        <pc:picChg chg="mod">
          <ac:chgData name="Heidi Horn" userId="ab84880c-4fd1-417a-a696-024b3397648e" providerId="ADAL" clId="{2BB6093D-F2F7-4107-B38D-DF58558ED4FC}" dt="2021-09-24T20:12:49.125" v="443" actId="207"/>
          <ac:picMkLst>
            <pc:docMk/>
            <pc:sldMk cId="499646382" sldId="9417"/>
            <ac:picMk id="34" creationId="{E7A7F317-EC58-4B0E-A087-179A5C498A9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3027041" cy="463681"/>
          </a:xfrm>
          <a:prstGeom prst="rect">
            <a:avLst/>
          </a:prstGeom>
        </p:spPr>
        <p:txBody>
          <a:bodyPr vert="horz" lIns="87431" tIns="43716" rIns="87431" bIns="43716" rtlCol="0"/>
          <a:lstStyle>
            <a:lvl1pPr algn="l">
              <a:defRPr sz="11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398" y="2"/>
            <a:ext cx="3027041" cy="463681"/>
          </a:xfrm>
          <a:prstGeom prst="rect">
            <a:avLst/>
          </a:prstGeom>
        </p:spPr>
        <p:txBody>
          <a:bodyPr vert="horz" lIns="87431" tIns="43716" rIns="87431" bIns="43716" rtlCol="0"/>
          <a:lstStyle>
            <a:lvl1pPr algn="r">
              <a:defRPr sz="1100"/>
            </a:lvl1pPr>
          </a:lstStyle>
          <a:p>
            <a:fld id="{B4AD245C-091B-44E2-BFB0-BD94217887F7}" type="datetimeFigureOut">
              <a:rPr lang="en-US" smtClean="0">
                <a:latin typeface="Arial" panose="020B0604020202020204" pitchFamily="34" charset="0"/>
              </a:rPr>
              <a:t>9/24/2021</a:t>
            </a:fld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8818581"/>
            <a:ext cx="3027041" cy="463681"/>
          </a:xfrm>
          <a:prstGeom prst="rect">
            <a:avLst/>
          </a:prstGeom>
        </p:spPr>
        <p:txBody>
          <a:bodyPr vert="horz" lIns="87431" tIns="43716" rIns="87431" bIns="43716" rtlCol="0" anchor="b"/>
          <a:lstStyle>
            <a:lvl1pPr algn="l">
              <a:defRPr sz="1100"/>
            </a:lvl1pPr>
          </a:lstStyle>
          <a:p>
            <a:endParaRPr lang="en-US">
              <a:latin typeface="Arial" panose="020B06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398" y="8818581"/>
            <a:ext cx="3027041" cy="463681"/>
          </a:xfrm>
          <a:prstGeom prst="rect">
            <a:avLst/>
          </a:prstGeom>
        </p:spPr>
        <p:txBody>
          <a:bodyPr vert="horz" lIns="87431" tIns="43716" rIns="87431" bIns="43716" rtlCol="0" anchor="b"/>
          <a:lstStyle>
            <a:lvl1pPr algn="r">
              <a:defRPr sz="1100"/>
            </a:lvl1pPr>
          </a:lstStyle>
          <a:p>
            <a:fld id="{9A913F39-CFF6-40F1-84D1-700840B41EAB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8131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26833" cy="464185"/>
          </a:xfrm>
          <a:prstGeom prst="rect">
            <a:avLst/>
          </a:prstGeom>
        </p:spPr>
        <p:txBody>
          <a:bodyPr vert="horz" lIns="94706" tIns="47352" rIns="94706" bIns="47352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2" y="1"/>
            <a:ext cx="3026833" cy="464185"/>
          </a:xfrm>
          <a:prstGeom prst="rect">
            <a:avLst/>
          </a:prstGeom>
        </p:spPr>
        <p:txBody>
          <a:bodyPr vert="horz" lIns="94706" tIns="47352" rIns="94706" bIns="47352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BA5BBE4-AEA3-489A-A28E-0C2FAF2506E3}" type="datetimeFigureOut">
              <a:rPr lang="en-US" smtClean="0"/>
              <a:pPr/>
              <a:t>9/24/2021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0050" y="696913"/>
            <a:ext cx="6184900" cy="3479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06" tIns="47352" rIns="94706" bIns="4735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4706" tIns="47352" rIns="94706" bIns="4735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5"/>
            <a:ext cx="3026833" cy="464185"/>
          </a:xfrm>
          <a:prstGeom prst="rect">
            <a:avLst/>
          </a:prstGeom>
        </p:spPr>
        <p:txBody>
          <a:bodyPr vert="horz" lIns="94706" tIns="47352" rIns="94706" bIns="47352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2" y="8817905"/>
            <a:ext cx="3026833" cy="464185"/>
          </a:xfrm>
          <a:prstGeom prst="rect">
            <a:avLst/>
          </a:prstGeom>
        </p:spPr>
        <p:txBody>
          <a:bodyPr vert="horz" lIns="94706" tIns="47352" rIns="94706" bIns="47352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C0F4A2C8-6C88-4E71-83EE-698B9D4FE2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302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25DD09-3943-224C-8DE2-FCE48EC5DB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91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Everyone introduces themselves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0EB0B8-1504-5C47-9242-9B31EB42288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3124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vision statement focuses on helping our customers like you tear down the walls between siloed departments and deliver on the promise of 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 fully </a:t>
            </a:r>
            <a:r>
              <a:rPr lang="en-US" sz="1200" b="1" dirty="0">
                <a:solidFill>
                  <a:srgbClr val="E69F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Connected Workplace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 empowering everyone to do their very best work. The Connected Workplace connects all </a:t>
            </a:r>
            <a:r>
              <a:rPr lang="en-US" sz="1200" b="1" dirty="0">
                <a:solidFill>
                  <a:srgbClr val="E69F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people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lang="en-US" sz="1200" b="1" dirty="0">
                <a:solidFill>
                  <a:srgbClr val="E69F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locations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lang="en-US" sz="1200" b="1" dirty="0">
                <a:solidFill>
                  <a:srgbClr val="E69F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assets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lang="en-US" sz="1200" b="1" dirty="0">
                <a:solidFill>
                  <a:srgbClr val="E69F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200" b="1" dirty="0">
                <a:solidFill>
                  <a:srgbClr val="E69F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services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200" dirty="0">
                <a:latin typeface="+mn-lt"/>
              </a:rPr>
              <a:t>natively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on the </a:t>
            </a:r>
            <a:r>
              <a:rPr lang="en-US" sz="1200" b="1" dirty="0">
                <a:solidFill>
                  <a:srgbClr val="E69F2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NOW</a:t>
            </a:r>
            <a:r>
              <a:rPr kumimoji="0" lang="en-US" sz="12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platform</a:t>
            </a:r>
            <a:r>
              <a:rPr lang="en-US" sz="1200" dirty="0">
                <a:latin typeface="+mn-lt"/>
              </a:rPr>
              <a:t>.”</a:t>
            </a:r>
            <a:endParaRPr kumimoji="0" lang="en-US" sz="1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5DD09-3943-224C-8DE2-FCE48EC5DB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1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Heidi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5DD09-3943-224C-8DE2-FCE48EC5DB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5059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Dustin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5DD09-3943-224C-8DE2-FCE48EC5DB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300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Heidi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4A2C8-6C88-4E71-83EE-698B9D4FE22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544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25DD09-3943-224C-8DE2-FCE48EC5DBF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9727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ack">
    <p:bg bwMode="gray"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7C7308E-8F99-41DF-88F4-717ADC24E8DB}"/>
              </a:ext>
            </a:extLst>
          </p:cNvPr>
          <p:cNvSpPr/>
          <p:nvPr userDrawn="1"/>
        </p:nvSpPr>
        <p:spPr bwMode="gray">
          <a:xfrm>
            <a:off x="-1" y="-1"/>
            <a:ext cx="12275127" cy="6927273"/>
          </a:xfrm>
          <a:prstGeom prst="rect">
            <a:avLst/>
          </a:prstGeom>
          <a:solidFill>
            <a:srgbClr val="004F59"/>
          </a:solidFill>
          <a:ln w="19050" algn="ctr">
            <a:noFill/>
            <a:miter lim="800000"/>
            <a:headEnd/>
            <a:tailEnd/>
          </a:ln>
        </p:spPr>
        <p:txBody>
          <a:bodyPr wrap="square" lIns="88900" tIns="88900" rIns="88900" bIns="88900" rtlCol="0" anchor="ctr"/>
          <a:lstStyle/>
          <a:p>
            <a:pPr algn="ctr">
              <a:lnSpc>
                <a:spcPct val="106000"/>
              </a:lnSpc>
              <a:buFont typeface="Wingdings 2" pitchFamily="18" charset="2"/>
              <a:buNone/>
            </a:pPr>
            <a:endParaRPr lang="en-US" sz="1600" b="1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475200" y="5845180"/>
            <a:ext cx="5592011" cy="505645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Aft>
                <a:spcPts val="0"/>
              </a:spcAft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buNone/>
              <a:defRPr sz="1600" b="0">
                <a:solidFill>
                  <a:schemeClr val="bg1"/>
                </a:solidFill>
              </a:defRPr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noProof="0"/>
              <a:t>Click to edit Master title style</a:t>
            </a:r>
          </a:p>
          <a:p>
            <a:pPr lvl="1"/>
            <a:r>
              <a:rPr lang="en-US" noProof="0"/>
              <a:t>Click to edit Master subtitle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105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0" name="Subtitle 3">
            <a:extLst>
              <a:ext uri="{FF2B5EF4-FFF2-40B4-BE49-F238E27FC236}">
                <a16:creationId xmlns:a16="http://schemas.microsoft.com/office/drawing/2014/main" id="{5B7AAA51-6B1B-4621-929F-58312D2CEE6F}"/>
              </a:ext>
            </a:extLst>
          </p:cNvPr>
          <p:cNvSpPr txBox="1">
            <a:spLocks/>
          </p:cNvSpPr>
          <p:nvPr userDrawn="1"/>
        </p:nvSpPr>
        <p:spPr bwMode="gray">
          <a:xfrm>
            <a:off x="8361594" y="5958183"/>
            <a:ext cx="3355206" cy="40451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73152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Tx/>
              <a:buNone/>
              <a:defRPr sz="144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marR="0" indent="0" algn="l" defTabSz="73152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lang="en-US" sz="128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731520" rtl="0" eaLnBrk="1" latinLnBrk="0" hangingPunct="1"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defRPr lang="en-US" sz="128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097280" indent="0" algn="ctr" defTabSz="731520" rtl="0" eaLnBrk="1" latinLnBrk="0" hangingPunct="1">
              <a:spcBef>
                <a:spcPts val="0"/>
              </a:spcBef>
              <a:spcAft>
                <a:spcPts val="800"/>
              </a:spcAft>
              <a:buClrTx/>
              <a:buSzPct val="100000"/>
              <a:buFont typeface="Arial" panose="020B0604020202020204" pitchFamily="34" charset="0"/>
              <a:buNone/>
              <a:defRPr lang="en-US" sz="128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0" algn="ctr" defTabSz="638810" rtl="0" eaLnBrk="1" latinLnBrk="0" hangingPunct="1">
              <a:spcBef>
                <a:spcPts val="0"/>
              </a:spcBef>
              <a:spcAft>
                <a:spcPts val="80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128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28800" indent="0" algn="ctr" defTabSz="731520" rtl="0" eaLnBrk="1" latinLnBrk="0" hangingPunct="1">
              <a:spcBef>
                <a:spcPts val="0"/>
              </a:spcBef>
              <a:spcAft>
                <a:spcPts val="800"/>
              </a:spcAft>
              <a:buFont typeface="Verdana" panose="020B0604030504040204" pitchFamily="34" charset="0"/>
              <a:buNone/>
              <a:defRPr sz="128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94560" indent="0" algn="ctr" defTabSz="731520" rtl="0" eaLnBrk="1" latinLnBrk="0" hangingPunct="1">
              <a:spcBef>
                <a:spcPts val="0"/>
              </a:spcBef>
              <a:spcAft>
                <a:spcPts val="800"/>
              </a:spcAft>
              <a:buFont typeface="Verdana" panose="020B0604030504040204" pitchFamily="34" charset="0"/>
              <a:buNone/>
              <a:defRPr sz="12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0320" indent="0" algn="ctr" defTabSz="731520" rtl="0" eaLnBrk="1" latinLnBrk="0" hangingPunct="1">
              <a:spcBef>
                <a:spcPts val="0"/>
              </a:spcBef>
              <a:spcAft>
                <a:spcPts val="800"/>
              </a:spcAft>
              <a:buFont typeface="Verdana" panose="020B0604030504040204" pitchFamily="34" charset="0"/>
              <a:buNone/>
              <a:defRPr sz="128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0" algn="ctr" defTabSz="731520" rtl="0" eaLnBrk="1" latinLnBrk="0" hangingPunct="1">
              <a:spcBef>
                <a:spcPts val="0"/>
              </a:spcBef>
              <a:spcAft>
                <a:spcPts val="800"/>
              </a:spcAft>
              <a:buFont typeface="Verdana" panose="020B0604030504040204" pitchFamily="34" charset="0"/>
              <a:buNone/>
              <a:defRPr sz="128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dirty="0">
                <a:solidFill>
                  <a:srgbClr val="DCDCD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Think. Transform.</a:t>
            </a:r>
          </a:p>
          <a:p>
            <a:pPr lvl="1" algn="r"/>
            <a:r>
              <a:rPr lang="en-US" sz="1100" dirty="0">
                <a:solidFill>
                  <a:srgbClr val="DCDCD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Making the possible practical with Nuvolo</a:t>
            </a:r>
          </a:p>
        </p:txBody>
      </p:sp>
    </p:spTree>
    <p:extLst>
      <p:ext uri="{BB962C8B-B14F-4D97-AF65-F5344CB8AC3E}">
        <p14:creationId xmlns:p14="http://schemas.microsoft.com/office/powerpoint/2010/main" val="424431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24/09/2021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77859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B46799-EEBB-6C41-B615-3F6CCE636C5C}" type="datetimeFigureOut">
              <a:rPr lang="es-ES_tradnl" smtClean="0"/>
              <a:t>24/09/2021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62EC9D-3C66-0444-91E6-69C09D0DFA7F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32226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A68135-632D-AC4C-B8FF-C92AF8877B57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2043F6-AB80-8C47-AAC4-9C8ACEC33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39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A68135-632D-AC4C-B8FF-C92AF8877B57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2043F6-AB80-8C47-AAC4-9C8ACEC33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595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A68135-632D-AC4C-B8FF-C92AF8877B57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2043F6-AB80-8C47-AAC4-9C8ACEC33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393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A68135-632D-AC4C-B8FF-C92AF8877B57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2043F6-AB80-8C47-AAC4-9C8ACEC33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432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A68135-632D-AC4C-B8FF-C92AF8877B57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2043F6-AB80-8C47-AAC4-9C8ACEC33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507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A68135-632D-AC4C-B8FF-C92AF8877B57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2043F6-AB80-8C47-AAC4-9C8ACEC33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64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A68135-632D-AC4C-B8FF-C92AF8877B57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2043F6-AB80-8C47-AAC4-9C8ACEC33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570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A68135-632D-AC4C-B8FF-C92AF8877B57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2043F6-AB80-8C47-AAC4-9C8ACEC33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467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A68135-632D-AC4C-B8FF-C92AF8877B57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2043F6-AB80-8C47-AAC4-9C8ACEC33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930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A68135-632D-AC4C-B8FF-C92AF8877B57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2043F6-AB80-8C47-AAC4-9C8ACEC33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112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A68135-632D-AC4C-B8FF-C92AF8877B57}" type="datetimeFigureOut">
              <a:rPr lang="en-US" smtClean="0"/>
              <a:t>9/24/2021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2043F6-AB80-8C47-AAC4-9C8ACEC3310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0831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149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2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493270263"/>
              </p:ext>
            </p:ext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469900" y="402586"/>
            <a:ext cx="11252200" cy="6921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0670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975" r:id="rId2"/>
    <p:sldLayoutId id="2147484009" r:id="rId3"/>
  </p:sldLayoutIdLst>
  <p:transition>
    <p:fade/>
  </p:transition>
  <p:hf hdr="0" dt="0"/>
  <p:txStyles>
    <p:titleStyle>
      <a:lvl1pPr algn="l" defTabSz="121917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spcBef>
          <a:spcPts val="0"/>
        </a:spcBef>
        <a:spcAft>
          <a:spcPts val="1333"/>
        </a:spcAft>
        <a:buSzPct val="100000"/>
        <a:buFont typeface="Arial" panose="020B0604020202020204" pitchFamily="34" charset="0"/>
        <a:buNone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/>
        <a:buNone/>
        <a:defRPr lang="en-US" sz="1200" b="1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235194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475188" indent="-235194" algn="l" defTabSz="1219170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710382" indent="-235194" algn="l" defTabSz="1064657" rtl="0" eaLnBrk="1" latinLnBrk="0" hangingPunct="1">
        <a:spcBef>
          <a:spcPts val="0"/>
        </a:spcBef>
        <a:spcAft>
          <a:spcPts val="1333"/>
        </a:spcAft>
        <a:buClrTx/>
        <a:buSzPct val="100000"/>
        <a:buFont typeface="Verdana" panose="020B0604030504040204" pitchFamily="34" charset="0"/>
        <a:buChar char="−"/>
        <a:tabLst/>
        <a:defRPr lang="en-US" sz="1200" kern="1200" baseline="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710382" indent="-235194" algn="l" defTabSz="1219170" rtl="0" eaLnBrk="1" latinLnBrk="0" hangingPunct="1">
        <a:spcBef>
          <a:spcPts val="0"/>
        </a:spcBef>
        <a:spcAft>
          <a:spcPts val="1333"/>
        </a:spcAft>
        <a:buFont typeface="Verdana" panose="020B0604030504040204" pitchFamily="34" charset="0"/>
        <a:buChar char="−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88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3968" userDrawn="1">
          <p15:clr>
            <a:srgbClr val="A4A3A4"/>
          </p15:clr>
        </p15:guide>
        <p15:guide id="4" pos="296" userDrawn="1">
          <p15:clr>
            <a:srgbClr val="A4A3A4"/>
          </p15:clr>
        </p15:guide>
        <p15:guide id="5" pos="7397" userDrawn="1">
          <p15:clr>
            <a:srgbClr val="A4A3A4"/>
          </p15:clr>
        </p15:guide>
        <p15:guide id="6" orient="horz" pos="1071" userDrawn="1">
          <p15:clr>
            <a:srgbClr val="A4A3A4"/>
          </p15:clr>
        </p15:guide>
        <p15:guide id="7" orient="horz" pos="245" userDrawn="1">
          <p15:clr>
            <a:srgbClr val="A4A3A4"/>
          </p15:clr>
        </p15:guide>
        <p15:guide id="8" orient="horz" pos="4081" userDrawn="1">
          <p15:clr>
            <a:srgbClr val="A4A3A4"/>
          </p15:clr>
        </p15:guide>
        <p15:guide id="9" pos="4979" userDrawn="1">
          <p15:clr>
            <a:srgbClr val="A4A3A4"/>
          </p15:clr>
        </p15:guide>
        <p15:guide id="10" pos="1368" userDrawn="1">
          <p15:clr>
            <a:srgbClr val="A4A3A4"/>
          </p15:clr>
        </p15:guide>
        <p15:guide id="11" pos="1476" userDrawn="1">
          <p15:clr>
            <a:srgbClr val="A4A3A4"/>
          </p15:clr>
        </p15:guide>
        <p15:guide id="12" pos="2568" userDrawn="1">
          <p15:clr>
            <a:srgbClr val="A4A3A4"/>
          </p15:clr>
        </p15:guide>
        <p15:guide id="13" pos="2680" userDrawn="1">
          <p15:clr>
            <a:srgbClr val="A4A3A4"/>
          </p15:clr>
        </p15:guide>
        <p15:guide id="15" pos="3772" userDrawn="1">
          <p15:clr>
            <a:srgbClr val="A4A3A4"/>
          </p15:clr>
        </p15:guide>
        <p15:guide id="16" pos="3884" userDrawn="1">
          <p15:clr>
            <a:srgbClr val="A4A3A4"/>
          </p15:clr>
        </p15:guide>
        <p15:guide id="17" pos="3828" userDrawn="1">
          <p15:clr>
            <a:srgbClr val="A4A3A4"/>
          </p15:clr>
        </p15:guide>
        <p15:guide id="18" pos="6189" userDrawn="1">
          <p15:clr>
            <a:srgbClr val="A4A3A4"/>
          </p15:clr>
        </p15:guide>
        <p15:guide id="19" orient="horz" pos="1049" userDrawn="1">
          <p15:clr>
            <a:srgbClr val="A4A3A4"/>
          </p15:clr>
        </p15:guide>
        <p15:guide id="20" orient="horz" pos="641" userDrawn="1">
          <p15:clr>
            <a:srgbClr val="A4A3A4"/>
          </p15:clr>
        </p15:guide>
        <p15:guide id="21" orient="horz" pos="288" userDrawn="1">
          <p15:clr>
            <a:srgbClr val="A4A3A4"/>
          </p15:clr>
        </p15:guide>
        <p15:guide id="22" pos="6298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50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  <p:sldLayoutId id="21474840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mosaconnect.org/go_forums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ítulo 1"/>
          <p:cNvSpPr txBox="1">
            <a:spLocks/>
          </p:cNvSpPr>
          <p:nvPr/>
        </p:nvSpPr>
        <p:spPr>
          <a:xfrm>
            <a:off x="552709" y="3728768"/>
            <a:ext cx="11285899" cy="1932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300"/>
              </a:lnSpc>
              <a:spcBef>
                <a:spcPts val="0"/>
              </a:spcBef>
              <a:defRPr/>
            </a:pPr>
            <a:r>
              <a:rPr lang="en-US" sz="3200" dirty="0">
                <a:solidFill>
                  <a:srgbClr val="000000"/>
                </a:solidFill>
                <a:latin typeface="Constantia" panose="02030602050306030303" pitchFamily="18" charset="0"/>
              </a:rPr>
              <a:t>Safeguarding Medical Devices from Cyber Security Threats </a:t>
            </a:r>
          </a:p>
        </p:txBody>
      </p:sp>
      <p:pic>
        <p:nvPicPr>
          <p:cNvPr id="5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D83594A-039F-4EDD-99D3-3207CE6FFF2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709" y="1807480"/>
            <a:ext cx="3075495" cy="264350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D3D065-6125-3A4B-8678-B1E51C4D454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0291" y="763118"/>
            <a:ext cx="5168561" cy="3581412"/>
          </a:xfrm>
          <a:prstGeom prst="rect">
            <a:avLst/>
          </a:prstGeom>
        </p:spPr>
      </p:pic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A88E56A-A36A-4BA4-905E-E2A4565EB9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0677" y="5642189"/>
            <a:ext cx="4071445" cy="94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990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8">
            <a:extLst>
              <a:ext uri="{FF2B5EF4-FFF2-40B4-BE49-F238E27FC236}">
                <a16:creationId xmlns:a16="http://schemas.microsoft.com/office/drawing/2014/main" id="{40E5D4C8-6E2B-4556-A535-EAC811BF64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3850" y="0"/>
            <a:ext cx="5407837" cy="374621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712A369C-927E-4248-800D-FFDEB3D28258}"/>
              </a:ext>
            </a:extLst>
          </p:cNvPr>
          <p:cNvSpPr txBox="1"/>
          <p:nvPr/>
        </p:nvSpPr>
        <p:spPr>
          <a:xfrm>
            <a:off x="3131088" y="324962"/>
            <a:ext cx="59298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Constantia" panose="02030602050306030303" pitchFamily="18" charset="0"/>
                <a:ea typeface="Cambria Math" panose="02040503050406030204" pitchFamily="18" charset="0"/>
              </a:rPr>
              <a:t>Speaker Introductions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72D178-E3A8-4BE4-873C-5DF72E033062}"/>
              </a:ext>
            </a:extLst>
          </p:cNvPr>
          <p:cNvSpPr txBox="1"/>
          <p:nvPr/>
        </p:nvSpPr>
        <p:spPr>
          <a:xfrm>
            <a:off x="2554598" y="4216524"/>
            <a:ext cx="340888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400"/>
              </a:spcAft>
            </a:pPr>
            <a:r>
              <a:rPr lang="en-US" sz="2000" b="1" dirty="0">
                <a:solidFill>
                  <a:srgbClr val="013277"/>
                </a:solidFill>
                <a:latin typeface="Roboto" panose="02000000000000000000" pitchFamily="2" charset="0"/>
                <a:ea typeface="Roboto" panose="02000000000000000000" pitchFamily="2" charset="0"/>
                <a:cs typeface="Futura Medium" panose="020B0602020204020303" pitchFamily="34" charset="-79"/>
              </a:rPr>
              <a:t>Heidi Horn, MA, AAMIF</a:t>
            </a:r>
          </a:p>
          <a:p>
            <a:pPr>
              <a:lnSpc>
                <a:spcPts val="2400"/>
              </a:lnSpc>
              <a:spcAft>
                <a:spcPts val="400"/>
              </a:spcAft>
            </a:pPr>
            <a:r>
              <a:rPr lang="en-US" sz="1600" dirty="0">
                <a:solidFill>
                  <a:srgbClr val="01327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VP Product Marketing - Healthcare</a:t>
            </a:r>
          </a:p>
          <a:p>
            <a:pPr>
              <a:lnSpc>
                <a:spcPts val="2400"/>
              </a:lnSpc>
              <a:spcAft>
                <a:spcPts val="400"/>
              </a:spcAft>
            </a:pPr>
            <a:r>
              <a:rPr lang="en-US" sz="1600" b="1" dirty="0">
                <a:solidFill>
                  <a:srgbClr val="02B4DE"/>
                </a:solidFill>
                <a:latin typeface="Roboto" panose="02000000000000000000" pitchFamily="2" charset="0"/>
                <a:ea typeface="Roboto" panose="02000000000000000000" pitchFamily="2" charset="0"/>
                <a:cs typeface="Futura Medium" panose="020B0602020204020303" pitchFamily="34" charset="-79"/>
              </a:rPr>
              <a:t>Nuvolo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D54920-FDC6-4B54-9743-0A9DA1F80132}"/>
              </a:ext>
            </a:extLst>
          </p:cNvPr>
          <p:cNvSpPr txBox="1"/>
          <p:nvPr/>
        </p:nvSpPr>
        <p:spPr>
          <a:xfrm>
            <a:off x="7506926" y="4216523"/>
            <a:ext cx="334923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400"/>
              </a:lnSpc>
              <a:spcAft>
                <a:spcPts val="400"/>
              </a:spcAft>
            </a:pPr>
            <a:r>
              <a:rPr lang="en-US" sz="2000" b="1" dirty="0">
                <a:solidFill>
                  <a:srgbClr val="013277"/>
                </a:solidFill>
                <a:latin typeface="Roboto" panose="02000000000000000000" pitchFamily="2" charset="0"/>
                <a:ea typeface="Roboto" panose="02000000000000000000" pitchFamily="2" charset="0"/>
                <a:cs typeface="Futura Medium" panose="020B0602020204020303" pitchFamily="34" charset="-79"/>
              </a:rPr>
              <a:t>Dustin Smith</a:t>
            </a:r>
          </a:p>
          <a:p>
            <a:pPr>
              <a:lnSpc>
                <a:spcPts val="2400"/>
              </a:lnSpc>
              <a:spcAft>
                <a:spcPts val="400"/>
              </a:spcAft>
            </a:pPr>
            <a:r>
              <a:rPr lang="en-US" sz="1600" dirty="0">
                <a:solidFill>
                  <a:srgbClr val="013277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Futura Medium" panose="020B0602020204020303" pitchFamily="34" charset="-79"/>
              </a:rPr>
              <a:t>Advisory Solution Consultant</a:t>
            </a:r>
          </a:p>
          <a:p>
            <a:pPr>
              <a:lnSpc>
                <a:spcPts val="2400"/>
              </a:lnSpc>
              <a:spcAft>
                <a:spcPts val="400"/>
              </a:spcAft>
            </a:pPr>
            <a:r>
              <a:rPr lang="en-US" sz="1600" b="1" dirty="0">
                <a:solidFill>
                  <a:srgbClr val="02B4DE"/>
                </a:solidFill>
                <a:latin typeface="Roboto" panose="02000000000000000000" pitchFamily="2" charset="0"/>
                <a:ea typeface="Roboto" panose="02000000000000000000" pitchFamily="2" charset="0"/>
                <a:cs typeface="Futura Medium" panose="020B0602020204020303" pitchFamily="34" charset="-79"/>
              </a:rPr>
              <a:t>Nuvolo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68957B-6266-B548-837F-0042EB388F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930251" y="2065696"/>
            <a:ext cx="1855799" cy="1855799"/>
          </a:xfrm>
          <a:prstGeom prst="ellipse">
            <a:avLst/>
          </a:prstGeom>
          <a:ln w="28575">
            <a:solidFill>
              <a:srgbClr val="1F3764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D4A307-26E3-A54C-9CD5-4DAA4B3557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19" b="219"/>
          <a:stretch/>
        </p:blipFill>
        <p:spPr>
          <a:xfrm>
            <a:off x="7405952" y="2065696"/>
            <a:ext cx="1855800" cy="1855800"/>
          </a:xfrm>
          <a:prstGeom prst="ellipse">
            <a:avLst/>
          </a:prstGeom>
          <a:ln w="28575">
            <a:solidFill>
              <a:srgbClr val="1F3764"/>
            </a:solidFill>
          </a:ln>
        </p:spPr>
      </p:pic>
      <p:pic>
        <p:nvPicPr>
          <p:cNvPr id="9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470B15D6-23C9-4E25-A608-DC8FE36008E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2920" y="5612291"/>
            <a:ext cx="1222504" cy="105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15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n 3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3" y="0"/>
            <a:ext cx="7696159" cy="5331417"/>
          </a:xfrm>
          <a:prstGeom prst="rect">
            <a:avLst/>
          </a:prstGeom>
        </p:spPr>
      </p:pic>
      <p:sp>
        <p:nvSpPr>
          <p:cNvPr id="5" name="AutoShape 2" descr="https://files.slack.com/files-pri/T0BPE9HAS-F016PDFC0RZ/nuvolo3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732" y="5769860"/>
            <a:ext cx="1254034" cy="683191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D6659305-D666-3D44-B8C1-A67C4C6E5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7184" y="304800"/>
            <a:ext cx="5177631" cy="827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en-US" sz="4000" dirty="0">
                <a:latin typeface="Constantia" panose="02030602050306030303" pitchFamily="18" charset="0"/>
                <a:ea typeface="Cambria Math" panose="02040503050406030204" pitchFamily="18" charset="0"/>
              </a:rPr>
              <a:t>About Nuvolo</a:t>
            </a:r>
            <a:endParaRPr lang="ru-RU" altLang="en-US" sz="4000" dirty="0">
              <a:latin typeface="Constantia" panose="02030602050306030303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CC62D-38F6-403A-BF05-072171E1F2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00150"/>
            <a:ext cx="10515600" cy="497681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buClr>
                <a:srgbClr val="02B4DE"/>
              </a:buClr>
            </a:pPr>
            <a:r>
              <a:rPr lang="en-US" dirty="0"/>
              <a:t>Investor and employee-owned company started in 2013</a:t>
            </a:r>
          </a:p>
          <a:p>
            <a:pPr>
              <a:lnSpc>
                <a:spcPct val="120000"/>
              </a:lnSpc>
              <a:buClr>
                <a:srgbClr val="02B4DE"/>
              </a:buClr>
            </a:pPr>
            <a:r>
              <a:rPr lang="en-US" dirty="0"/>
              <a:t>Built on ServiceNow™ platform</a:t>
            </a:r>
          </a:p>
          <a:p>
            <a:pPr>
              <a:lnSpc>
                <a:spcPct val="120000"/>
              </a:lnSpc>
              <a:buClr>
                <a:srgbClr val="02B4DE"/>
              </a:buClr>
            </a:pPr>
            <a:r>
              <a:rPr lang="en-US" sz="2800" dirty="0">
                <a:cs typeface="Open Sans"/>
              </a:rPr>
              <a:t>Nuvolo’s Connected Workplace for Healthcare solution provides an integrated cloud-based application for full life-cycle management of clinical and facilities assets. </a:t>
            </a:r>
            <a:endParaRPr lang="en-US" dirty="0"/>
          </a:p>
          <a:p>
            <a:pPr>
              <a:lnSpc>
                <a:spcPct val="120000"/>
              </a:lnSpc>
              <a:buClr>
                <a:srgbClr val="02B4DE"/>
              </a:buClr>
            </a:pPr>
            <a:r>
              <a:rPr lang="en-US" dirty="0"/>
              <a:t>400+ employees and growing rapidly </a:t>
            </a:r>
          </a:p>
          <a:p>
            <a:pPr>
              <a:lnSpc>
                <a:spcPct val="120000"/>
              </a:lnSpc>
              <a:buClr>
                <a:srgbClr val="02B4DE"/>
              </a:buClr>
            </a:pPr>
            <a:r>
              <a:rPr lang="en-US" dirty="0"/>
              <a:t>Worldwide offices: US, UK, India, Bulgaria, Canada and Netherlands</a:t>
            </a:r>
          </a:p>
          <a:p>
            <a:pPr>
              <a:lnSpc>
                <a:spcPct val="120000"/>
              </a:lnSpc>
              <a:buClr>
                <a:srgbClr val="02B4DE"/>
              </a:buClr>
            </a:pPr>
            <a:r>
              <a:rPr lang="en-US" dirty="0"/>
              <a:t>Strong commitment to supporting the healthcare community:</a:t>
            </a:r>
          </a:p>
          <a:p>
            <a:pPr lvl="1">
              <a:lnSpc>
                <a:spcPct val="120000"/>
              </a:lnSpc>
              <a:buClr>
                <a:srgbClr val="02B4DE"/>
              </a:buClr>
              <a:buFont typeface="Wingdings" panose="05000000000000000000" pitchFamily="2" charset="2"/>
              <a:buChar char="ü"/>
            </a:pPr>
            <a:r>
              <a:rPr lang="en-US" dirty="0"/>
              <a:t>Dedicated healthcare teams - we hire and partner with industry subject matter experts</a:t>
            </a:r>
          </a:p>
          <a:p>
            <a:pPr lvl="1">
              <a:lnSpc>
                <a:spcPct val="120000"/>
              </a:lnSpc>
              <a:buClr>
                <a:srgbClr val="02B4DE"/>
              </a:buClr>
              <a:buFont typeface="Wingdings" panose="05000000000000000000" pitchFamily="2" charset="2"/>
              <a:buChar char="ü"/>
            </a:pPr>
            <a:r>
              <a:rPr lang="en-US" dirty="0"/>
              <a:t>Over 100 Healthcare provider clients (and growing)</a:t>
            </a:r>
          </a:p>
          <a:p>
            <a:pPr lvl="1">
              <a:lnSpc>
                <a:spcPct val="120000"/>
              </a:lnSpc>
              <a:buClr>
                <a:srgbClr val="02B4DE"/>
              </a:buClr>
              <a:buFont typeface="Wingdings" panose="05000000000000000000" pitchFamily="2" charset="2"/>
              <a:buChar char="ü"/>
            </a:pPr>
            <a:r>
              <a:rPr lang="en-US" dirty="0"/>
              <a:t>Active involvement in healthcare technology management (HTM) associations to keep pulse on client needs and changing regulations, identify best practices, and provide thought leadership</a:t>
            </a:r>
          </a:p>
          <a:p>
            <a:pPr lvl="1">
              <a:lnSpc>
                <a:spcPct val="120000"/>
              </a:lnSpc>
              <a:buClr>
                <a:srgbClr val="02B4DE"/>
              </a:buClr>
              <a:buFont typeface="Wingdings" panose="05000000000000000000" pitchFamily="2" charset="2"/>
              <a:buChar char="ü"/>
            </a:pPr>
            <a:r>
              <a:rPr lang="en-US" dirty="0"/>
              <a:t>First company to provide funding ($10k) to help hospitals participate in AAMI’s BMET Apprenticeship Program.</a:t>
            </a:r>
          </a:p>
        </p:txBody>
      </p:sp>
    </p:spTree>
    <p:extLst>
      <p:ext uri="{BB962C8B-B14F-4D97-AF65-F5344CB8AC3E}">
        <p14:creationId xmlns:p14="http://schemas.microsoft.com/office/powerpoint/2010/main" val="1476444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n 3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5688" y="-275425"/>
            <a:ext cx="7696159" cy="5331417"/>
          </a:xfrm>
          <a:prstGeom prst="rect">
            <a:avLst/>
          </a:prstGeom>
        </p:spPr>
      </p:pic>
      <p:sp>
        <p:nvSpPr>
          <p:cNvPr id="5" name="AutoShape 2" descr="https://files.slack.com/files-pri/T0BPE9HAS-F016PDFC0RZ/nuvolo3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732" y="5769860"/>
            <a:ext cx="1254034" cy="683191"/>
          </a:xfrm>
          <a:prstGeom prst="rect">
            <a:avLst/>
          </a:prstGeom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id="{D6659305-D666-3D44-B8C1-A67C4C6E5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261" y="139973"/>
            <a:ext cx="11568022" cy="754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en-US" dirty="0">
                <a:latin typeface="Constantia" panose="02030602050306030303" pitchFamily="18" charset="0"/>
                <a:ea typeface="Cambria Math" panose="02040503050406030204" pitchFamily="18" charset="0"/>
              </a:rPr>
              <a:t>What Happens When a Cyber Threat is Identified?</a:t>
            </a:r>
            <a:endParaRPr lang="ru-RU" altLang="en-US" dirty="0">
              <a:latin typeface="Constantia" panose="02030602050306030303" pitchFamily="18" charset="0"/>
              <a:ea typeface="Cambria Math" panose="020405030504060302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093FEA-DFE5-402E-AFC4-2FEA467B38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965" y="1681136"/>
            <a:ext cx="8799173" cy="4871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C3F14D-DA66-419D-AE53-57B3B14ECF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222" y="974189"/>
            <a:ext cx="9650801" cy="562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50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n 3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3" y="0"/>
            <a:ext cx="7696159" cy="5331417"/>
          </a:xfrm>
          <a:prstGeom prst="rect">
            <a:avLst/>
          </a:prstGeom>
        </p:spPr>
      </p:pic>
      <p:sp>
        <p:nvSpPr>
          <p:cNvPr id="5" name="AutoShape 2" descr="https://files.slack.com/files-pri/T0BPE9HAS-F016PDFC0RZ/nuvolo3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732" y="5769860"/>
            <a:ext cx="1254034" cy="68319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331EA0DC-4435-45E7-9326-720FC1B67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Nuvolo OT Security Solution Demo</a:t>
            </a:r>
          </a:p>
        </p:txBody>
      </p:sp>
    </p:spTree>
    <p:extLst>
      <p:ext uri="{BB962C8B-B14F-4D97-AF65-F5344CB8AC3E}">
        <p14:creationId xmlns:p14="http://schemas.microsoft.com/office/powerpoint/2010/main" val="3218311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F015127-3F96-4839-BC3F-D30E35397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004" y="347872"/>
            <a:ext cx="10515600" cy="1325563"/>
          </a:xfrm>
        </p:spPr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Cambria Math" panose="02040503050406030204" pitchFamily="18" charset="0"/>
                <a:cs typeface="+mj-cs"/>
              </a:rPr>
              <a:t>Solving Healthcare’s Top Challenges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Cambria Math" panose="02040503050406030204" pitchFamily="18" charset="0"/>
                <a:cs typeface="+mj-cs"/>
              </a:rPr>
            </a:br>
            <a:r>
              <a:rPr lang="en-US" sz="3100" dirty="0">
                <a:solidFill>
                  <a:prstClr val="black"/>
                </a:solidFill>
                <a:latin typeface="+mn-lt"/>
                <a:ea typeface="Cambria Math" panose="02040503050406030204" pitchFamily="18" charset="0"/>
              </a:rPr>
              <a:t>Powered by Nuvolo’s Connected Workplace</a:t>
            </a:r>
            <a:br>
              <a:rPr kumimoji="0" lang="en-US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Cambria Math" panose="02040503050406030204" pitchFamily="18" charset="0"/>
                <a:cs typeface="+mj-cs"/>
              </a:rPr>
            </a:b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E0C3596-48A4-4EA1-A13D-6AFA508F68D3}"/>
              </a:ext>
            </a:extLst>
          </p:cNvPr>
          <p:cNvGrpSpPr/>
          <p:nvPr/>
        </p:nvGrpSpPr>
        <p:grpSpPr>
          <a:xfrm>
            <a:off x="552091" y="1311216"/>
            <a:ext cx="10748512" cy="5332340"/>
            <a:chOff x="838193" y="1523999"/>
            <a:chExt cx="10052561" cy="4604809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8730822-74E1-4AAC-A767-DD55902EF08B}"/>
                </a:ext>
              </a:extLst>
            </p:cNvPr>
            <p:cNvSpPr/>
            <p:nvPr/>
          </p:nvSpPr>
          <p:spPr>
            <a:xfrm>
              <a:off x="838193" y="1524000"/>
              <a:ext cx="2711528" cy="4604808"/>
            </a:xfrm>
            <a:custGeom>
              <a:avLst/>
              <a:gdLst>
                <a:gd name="connsiteX0" fmla="*/ 0 w 1623082"/>
                <a:gd name="connsiteY0" fmla="*/ 162308 h 4604808"/>
                <a:gd name="connsiteX1" fmla="*/ 162308 w 1623082"/>
                <a:gd name="connsiteY1" fmla="*/ 0 h 4604808"/>
                <a:gd name="connsiteX2" fmla="*/ 1460774 w 1623082"/>
                <a:gd name="connsiteY2" fmla="*/ 0 h 4604808"/>
                <a:gd name="connsiteX3" fmla="*/ 1623082 w 1623082"/>
                <a:gd name="connsiteY3" fmla="*/ 162308 h 4604808"/>
                <a:gd name="connsiteX4" fmla="*/ 1623082 w 1623082"/>
                <a:gd name="connsiteY4" fmla="*/ 4442500 h 4604808"/>
                <a:gd name="connsiteX5" fmla="*/ 1460774 w 1623082"/>
                <a:gd name="connsiteY5" fmla="*/ 4604808 h 4604808"/>
                <a:gd name="connsiteX6" fmla="*/ 162308 w 1623082"/>
                <a:gd name="connsiteY6" fmla="*/ 4604808 h 4604808"/>
                <a:gd name="connsiteX7" fmla="*/ 0 w 1623082"/>
                <a:gd name="connsiteY7" fmla="*/ 4442500 h 4604808"/>
                <a:gd name="connsiteX8" fmla="*/ 0 w 1623082"/>
                <a:gd name="connsiteY8" fmla="*/ 162308 h 4604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3082" h="4604808">
                  <a:moveTo>
                    <a:pt x="0" y="162308"/>
                  </a:moveTo>
                  <a:cubicBezTo>
                    <a:pt x="0" y="72668"/>
                    <a:pt x="72668" y="0"/>
                    <a:pt x="162308" y="0"/>
                  </a:cubicBezTo>
                  <a:lnTo>
                    <a:pt x="1460774" y="0"/>
                  </a:lnTo>
                  <a:cubicBezTo>
                    <a:pt x="1550414" y="0"/>
                    <a:pt x="1623082" y="72668"/>
                    <a:pt x="1623082" y="162308"/>
                  </a:cubicBezTo>
                  <a:lnTo>
                    <a:pt x="1623082" y="4442500"/>
                  </a:lnTo>
                  <a:cubicBezTo>
                    <a:pt x="1623082" y="4532140"/>
                    <a:pt x="1550414" y="4604808"/>
                    <a:pt x="1460774" y="4604808"/>
                  </a:cubicBezTo>
                  <a:lnTo>
                    <a:pt x="162308" y="4604808"/>
                  </a:lnTo>
                  <a:cubicBezTo>
                    <a:pt x="72668" y="4604808"/>
                    <a:pt x="0" y="4532140"/>
                    <a:pt x="0" y="4442500"/>
                  </a:cubicBezTo>
                  <a:lnTo>
                    <a:pt x="0" y="162308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5128" tIns="1977051" rIns="135128" bIns="10560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900" kern="1200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C7B41A-FCA4-4A04-B314-11E54295CE61}"/>
                </a:ext>
              </a:extLst>
            </p:cNvPr>
            <p:cNvSpPr/>
            <p:nvPr/>
          </p:nvSpPr>
          <p:spPr>
            <a:xfrm>
              <a:off x="3608957" y="1523999"/>
              <a:ext cx="2149741" cy="4604808"/>
            </a:xfrm>
            <a:custGeom>
              <a:avLst/>
              <a:gdLst>
                <a:gd name="connsiteX0" fmla="*/ 0 w 1623082"/>
                <a:gd name="connsiteY0" fmla="*/ 162308 h 4604808"/>
                <a:gd name="connsiteX1" fmla="*/ 162308 w 1623082"/>
                <a:gd name="connsiteY1" fmla="*/ 0 h 4604808"/>
                <a:gd name="connsiteX2" fmla="*/ 1460774 w 1623082"/>
                <a:gd name="connsiteY2" fmla="*/ 0 h 4604808"/>
                <a:gd name="connsiteX3" fmla="*/ 1623082 w 1623082"/>
                <a:gd name="connsiteY3" fmla="*/ 162308 h 4604808"/>
                <a:gd name="connsiteX4" fmla="*/ 1623082 w 1623082"/>
                <a:gd name="connsiteY4" fmla="*/ 4442500 h 4604808"/>
                <a:gd name="connsiteX5" fmla="*/ 1460774 w 1623082"/>
                <a:gd name="connsiteY5" fmla="*/ 4604808 h 4604808"/>
                <a:gd name="connsiteX6" fmla="*/ 162308 w 1623082"/>
                <a:gd name="connsiteY6" fmla="*/ 4604808 h 4604808"/>
                <a:gd name="connsiteX7" fmla="*/ 0 w 1623082"/>
                <a:gd name="connsiteY7" fmla="*/ 4442500 h 4604808"/>
                <a:gd name="connsiteX8" fmla="*/ 0 w 1623082"/>
                <a:gd name="connsiteY8" fmla="*/ 162308 h 4604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3082" h="4604808">
                  <a:moveTo>
                    <a:pt x="0" y="162308"/>
                  </a:moveTo>
                  <a:cubicBezTo>
                    <a:pt x="0" y="72668"/>
                    <a:pt x="72668" y="0"/>
                    <a:pt x="162308" y="0"/>
                  </a:cubicBezTo>
                  <a:lnTo>
                    <a:pt x="1460774" y="0"/>
                  </a:lnTo>
                  <a:cubicBezTo>
                    <a:pt x="1550414" y="0"/>
                    <a:pt x="1623082" y="72668"/>
                    <a:pt x="1623082" y="162308"/>
                  </a:cubicBezTo>
                  <a:lnTo>
                    <a:pt x="1623082" y="4442500"/>
                  </a:lnTo>
                  <a:cubicBezTo>
                    <a:pt x="1623082" y="4532140"/>
                    <a:pt x="1550414" y="4604808"/>
                    <a:pt x="1460774" y="4604808"/>
                  </a:cubicBezTo>
                  <a:lnTo>
                    <a:pt x="162308" y="4604808"/>
                  </a:lnTo>
                  <a:cubicBezTo>
                    <a:pt x="72668" y="4604808"/>
                    <a:pt x="0" y="4532140"/>
                    <a:pt x="0" y="4442500"/>
                  </a:cubicBezTo>
                  <a:lnTo>
                    <a:pt x="0" y="162308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5128" tIns="1977051" rIns="135128" bIns="10560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900" kern="120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41E9256-02A0-41C9-B41B-D71E628CF4FB}"/>
                </a:ext>
              </a:extLst>
            </p:cNvPr>
            <p:cNvSpPr/>
            <p:nvPr/>
          </p:nvSpPr>
          <p:spPr>
            <a:xfrm>
              <a:off x="5825080" y="1524000"/>
              <a:ext cx="1623082" cy="4604808"/>
            </a:xfrm>
            <a:custGeom>
              <a:avLst/>
              <a:gdLst>
                <a:gd name="connsiteX0" fmla="*/ 0 w 1623082"/>
                <a:gd name="connsiteY0" fmla="*/ 162308 h 4604808"/>
                <a:gd name="connsiteX1" fmla="*/ 162308 w 1623082"/>
                <a:gd name="connsiteY1" fmla="*/ 0 h 4604808"/>
                <a:gd name="connsiteX2" fmla="*/ 1460774 w 1623082"/>
                <a:gd name="connsiteY2" fmla="*/ 0 h 4604808"/>
                <a:gd name="connsiteX3" fmla="*/ 1623082 w 1623082"/>
                <a:gd name="connsiteY3" fmla="*/ 162308 h 4604808"/>
                <a:gd name="connsiteX4" fmla="*/ 1623082 w 1623082"/>
                <a:gd name="connsiteY4" fmla="*/ 4442500 h 4604808"/>
                <a:gd name="connsiteX5" fmla="*/ 1460774 w 1623082"/>
                <a:gd name="connsiteY5" fmla="*/ 4604808 h 4604808"/>
                <a:gd name="connsiteX6" fmla="*/ 162308 w 1623082"/>
                <a:gd name="connsiteY6" fmla="*/ 4604808 h 4604808"/>
                <a:gd name="connsiteX7" fmla="*/ 0 w 1623082"/>
                <a:gd name="connsiteY7" fmla="*/ 4442500 h 4604808"/>
                <a:gd name="connsiteX8" fmla="*/ 0 w 1623082"/>
                <a:gd name="connsiteY8" fmla="*/ 162308 h 4604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3082" h="4604808">
                  <a:moveTo>
                    <a:pt x="0" y="162308"/>
                  </a:moveTo>
                  <a:cubicBezTo>
                    <a:pt x="0" y="72668"/>
                    <a:pt x="72668" y="0"/>
                    <a:pt x="162308" y="0"/>
                  </a:cubicBezTo>
                  <a:lnTo>
                    <a:pt x="1460774" y="0"/>
                  </a:lnTo>
                  <a:cubicBezTo>
                    <a:pt x="1550414" y="0"/>
                    <a:pt x="1623082" y="72668"/>
                    <a:pt x="1623082" y="162308"/>
                  </a:cubicBezTo>
                  <a:lnTo>
                    <a:pt x="1623082" y="4442500"/>
                  </a:lnTo>
                  <a:cubicBezTo>
                    <a:pt x="1623082" y="4532140"/>
                    <a:pt x="1550414" y="4604808"/>
                    <a:pt x="1460774" y="4604808"/>
                  </a:cubicBezTo>
                  <a:lnTo>
                    <a:pt x="162308" y="4604808"/>
                  </a:lnTo>
                  <a:cubicBezTo>
                    <a:pt x="72668" y="4604808"/>
                    <a:pt x="0" y="4532140"/>
                    <a:pt x="0" y="4442500"/>
                  </a:cubicBezTo>
                  <a:lnTo>
                    <a:pt x="0" y="162308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568" tIns="1941491" rIns="99568" bIns="102053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200" kern="1200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5F00C07-658A-439D-8EAC-7A0A7AD0EDEA}"/>
                </a:ext>
              </a:extLst>
            </p:cNvPr>
            <p:cNvSpPr/>
            <p:nvPr/>
          </p:nvSpPr>
          <p:spPr>
            <a:xfrm>
              <a:off x="7458745" y="1524000"/>
              <a:ext cx="1623082" cy="4604808"/>
            </a:xfrm>
            <a:custGeom>
              <a:avLst/>
              <a:gdLst>
                <a:gd name="connsiteX0" fmla="*/ 0 w 1623082"/>
                <a:gd name="connsiteY0" fmla="*/ 162308 h 4604808"/>
                <a:gd name="connsiteX1" fmla="*/ 162308 w 1623082"/>
                <a:gd name="connsiteY1" fmla="*/ 0 h 4604808"/>
                <a:gd name="connsiteX2" fmla="*/ 1460774 w 1623082"/>
                <a:gd name="connsiteY2" fmla="*/ 0 h 4604808"/>
                <a:gd name="connsiteX3" fmla="*/ 1623082 w 1623082"/>
                <a:gd name="connsiteY3" fmla="*/ 162308 h 4604808"/>
                <a:gd name="connsiteX4" fmla="*/ 1623082 w 1623082"/>
                <a:gd name="connsiteY4" fmla="*/ 4442500 h 4604808"/>
                <a:gd name="connsiteX5" fmla="*/ 1460774 w 1623082"/>
                <a:gd name="connsiteY5" fmla="*/ 4604808 h 4604808"/>
                <a:gd name="connsiteX6" fmla="*/ 162308 w 1623082"/>
                <a:gd name="connsiteY6" fmla="*/ 4604808 h 4604808"/>
                <a:gd name="connsiteX7" fmla="*/ 0 w 1623082"/>
                <a:gd name="connsiteY7" fmla="*/ 4442500 h 4604808"/>
                <a:gd name="connsiteX8" fmla="*/ 0 w 1623082"/>
                <a:gd name="connsiteY8" fmla="*/ 162308 h 4604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3082" h="4604808">
                  <a:moveTo>
                    <a:pt x="0" y="162308"/>
                  </a:moveTo>
                  <a:cubicBezTo>
                    <a:pt x="0" y="72668"/>
                    <a:pt x="72668" y="0"/>
                    <a:pt x="162308" y="0"/>
                  </a:cubicBezTo>
                  <a:lnTo>
                    <a:pt x="1460774" y="0"/>
                  </a:lnTo>
                  <a:cubicBezTo>
                    <a:pt x="1550414" y="0"/>
                    <a:pt x="1623082" y="72668"/>
                    <a:pt x="1623082" y="162308"/>
                  </a:cubicBezTo>
                  <a:lnTo>
                    <a:pt x="1623082" y="4442500"/>
                  </a:lnTo>
                  <a:cubicBezTo>
                    <a:pt x="1623082" y="4532140"/>
                    <a:pt x="1550414" y="4604808"/>
                    <a:pt x="1460774" y="4604808"/>
                  </a:cubicBezTo>
                  <a:lnTo>
                    <a:pt x="162308" y="4604808"/>
                  </a:lnTo>
                  <a:cubicBezTo>
                    <a:pt x="72668" y="4604808"/>
                    <a:pt x="0" y="4532140"/>
                    <a:pt x="0" y="4442500"/>
                  </a:cubicBezTo>
                  <a:lnTo>
                    <a:pt x="0" y="162308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5128" tIns="1977051" rIns="135128" bIns="10560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900" kern="1200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1D8B25E-06AE-4850-8C7D-EF07799F3FA2}"/>
                </a:ext>
              </a:extLst>
            </p:cNvPr>
            <p:cNvSpPr/>
            <p:nvPr/>
          </p:nvSpPr>
          <p:spPr>
            <a:xfrm>
              <a:off x="9130518" y="1524000"/>
              <a:ext cx="1760236" cy="4604808"/>
            </a:xfrm>
            <a:custGeom>
              <a:avLst/>
              <a:gdLst>
                <a:gd name="connsiteX0" fmla="*/ 0 w 1623082"/>
                <a:gd name="connsiteY0" fmla="*/ 162308 h 4604808"/>
                <a:gd name="connsiteX1" fmla="*/ 162308 w 1623082"/>
                <a:gd name="connsiteY1" fmla="*/ 0 h 4604808"/>
                <a:gd name="connsiteX2" fmla="*/ 1460774 w 1623082"/>
                <a:gd name="connsiteY2" fmla="*/ 0 h 4604808"/>
                <a:gd name="connsiteX3" fmla="*/ 1623082 w 1623082"/>
                <a:gd name="connsiteY3" fmla="*/ 162308 h 4604808"/>
                <a:gd name="connsiteX4" fmla="*/ 1623082 w 1623082"/>
                <a:gd name="connsiteY4" fmla="*/ 4442500 h 4604808"/>
                <a:gd name="connsiteX5" fmla="*/ 1460774 w 1623082"/>
                <a:gd name="connsiteY5" fmla="*/ 4604808 h 4604808"/>
                <a:gd name="connsiteX6" fmla="*/ 162308 w 1623082"/>
                <a:gd name="connsiteY6" fmla="*/ 4604808 h 4604808"/>
                <a:gd name="connsiteX7" fmla="*/ 0 w 1623082"/>
                <a:gd name="connsiteY7" fmla="*/ 4442500 h 4604808"/>
                <a:gd name="connsiteX8" fmla="*/ 0 w 1623082"/>
                <a:gd name="connsiteY8" fmla="*/ 162308 h 4604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3082" h="4604808">
                  <a:moveTo>
                    <a:pt x="0" y="162308"/>
                  </a:moveTo>
                  <a:cubicBezTo>
                    <a:pt x="0" y="72668"/>
                    <a:pt x="72668" y="0"/>
                    <a:pt x="162308" y="0"/>
                  </a:cubicBezTo>
                  <a:lnTo>
                    <a:pt x="1460774" y="0"/>
                  </a:lnTo>
                  <a:cubicBezTo>
                    <a:pt x="1550414" y="0"/>
                    <a:pt x="1623082" y="72668"/>
                    <a:pt x="1623082" y="162308"/>
                  </a:cubicBezTo>
                  <a:lnTo>
                    <a:pt x="1623082" y="4442500"/>
                  </a:lnTo>
                  <a:cubicBezTo>
                    <a:pt x="1623082" y="4532140"/>
                    <a:pt x="1550414" y="4604808"/>
                    <a:pt x="1460774" y="4604808"/>
                  </a:cubicBezTo>
                  <a:lnTo>
                    <a:pt x="162308" y="4604808"/>
                  </a:lnTo>
                  <a:cubicBezTo>
                    <a:pt x="72668" y="4604808"/>
                    <a:pt x="0" y="4532140"/>
                    <a:pt x="0" y="4442500"/>
                  </a:cubicBezTo>
                  <a:lnTo>
                    <a:pt x="0" y="162308"/>
                  </a:lnTo>
                  <a:close/>
                </a:path>
              </a:pathLst>
            </a:cu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5128" tIns="1977051" rIns="135128" bIns="105609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900" kern="1200" dirty="0"/>
            </a:p>
          </p:txBody>
        </p:sp>
        <p:sp>
          <p:nvSpPr>
            <p:cNvPr id="24" name="Arrow: Left-Right 23">
              <a:extLst>
                <a:ext uri="{FF2B5EF4-FFF2-40B4-BE49-F238E27FC236}">
                  <a16:creationId xmlns:a16="http://schemas.microsoft.com/office/drawing/2014/main" id="{DE179031-17A5-42D4-9629-41D74B3D1251}"/>
                </a:ext>
              </a:extLst>
            </p:cNvPr>
            <p:cNvSpPr/>
            <p:nvPr/>
          </p:nvSpPr>
          <p:spPr>
            <a:xfrm>
              <a:off x="1023753" y="5438086"/>
              <a:ext cx="9665305" cy="690721"/>
            </a:xfrm>
            <a:prstGeom prst="leftRightArrow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D5B3990-6FE4-462D-B61F-B80F19322DAA}"/>
              </a:ext>
            </a:extLst>
          </p:cNvPr>
          <p:cNvSpPr txBox="1"/>
          <p:nvPr/>
        </p:nvSpPr>
        <p:spPr>
          <a:xfrm>
            <a:off x="2012947" y="6022162"/>
            <a:ext cx="815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Nuvolo’s Connected Workplace for Healthcare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CCE8129-75A5-4A52-B703-978AFC1491BB}"/>
              </a:ext>
            </a:extLst>
          </p:cNvPr>
          <p:cNvSpPr txBox="1"/>
          <p:nvPr/>
        </p:nvSpPr>
        <p:spPr>
          <a:xfrm>
            <a:off x="5898205" y="2708026"/>
            <a:ext cx="1680724" cy="3472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dirty="0"/>
              <a:t>Space &amp; Move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200" b="1" dirty="0"/>
              <a:t>Key Features:</a:t>
            </a:r>
            <a:endParaRPr lang="en-US" sz="1200" b="1" kern="1200" dirty="0"/>
          </a:p>
          <a:p>
            <a:pPr marL="114300" lvl="0" indent="-114300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Native AutoCAD plugin to bring floor plans into Nuvolo directly</a:t>
            </a:r>
          </a:p>
          <a:p>
            <a:pPr marL="114300" lvl="0" indent="-114300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Space Editing</a:t>
            </a:r>
          </a:p>
          <a:p>
            <a:pPr marL="114300" lvl="0" indent="-114300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Space Planning</a:t>
            </a:r>
          </a:p>
          <a:p>
            <a:pPr marL="114300" lvl="0" indent="-114300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Wayfinding</a:t>
            </a:r>
          </a:p>
          <a:p>
            <a:pPr marL="114300" lvl="0" indent="-114300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Space Reservations </a:t>
            </a:r>
          </a:p>
          <a:p>
            <a:endParaRPr lang="en-US" sz="1200" b="1" dirty="0"/>
          </a:p>
          <a:p>
            <a:r>
              <a:rPr lang="en-US" sz="1200" b="1" dirty="0"/>
              <a:t>Value:</a:t>
            </a:r>
          </a:p>
          <a:p>
            <a:pPr marL="114300" indent="-114300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Enables organizations to safely return employees to the workplace with a proper space management strategy</a:t>
            </a:r>
          </a:p>
          <a:p>
            <a:pPr marL="114300" indent="-114300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Space optimization and utilization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28E7A30-423C-4667-8B69-3DEF86AF8EFA}"/>
              </a:ext>
            </a:extLst>
          </p:cNvPr>
          <p:cNvSpPr txBox="1"/>
          <p:nvPr/>
        </p:nvSpPr>
        <p:spPr>
          <a:xfrm>
            <a:off x="654434" y="2576864"/>
            <a:ext cx="2725929" cy="344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dirty="0"/>
              <a:t>Clinical and Facilities Maintenance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200" b="1" dirty="0"/>
              <a:t>Key Features:</a:t>
            </a:r>
            <a:endParaRPr lang="en-US" sz="1200" b="1" kern="1200" dirty="0"/>
          </a:p>
          <a:p>
            <a:pPr marL="114300" lvl="0" indent="-114300" algn="l" defTabSz="6223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Consolidated asset inventory</a:t>
            </a:r>
          </a:p>
          <a:p>
            <a:pPr marL="114300" lvl="0" indent="-114300" algn="l" defTabSz="6223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Work order mgmt. across multiple departments</a:t>
            </a:r>
          </a:p>
          <a:p>
            <a:pPr marL="114300" lvl="0" indent="-114300" algn="l" defTabSz="6223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Mobile workflows</a:t>
            </a:r>
          </a:p>
          <a:p>
            <a:pPr marL="114300" lvl="0" indent="-114300" algn="l" defTabSz="6223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Clinician self service</a:t>
            </a:r>
          </a:p>
          <a:p>
            <a:pPr marL="114300" lvl="0" indent="-114300" algn="l" defTabSz="6223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Superior dashboards and reporting</a:t>
            </a:r>
          </a:p>
          <a:p>
            <a:pPr marL="114300" lvl="0" indent="-114300" algn="l" defTabSz="6223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Easily configured and integrated</a:t>
            </a:r>
          </a:p>
          <a:p>
            <a:endParaRPr lang="en-US" sz="1200" b="1" dirty="0"/>
          </a:p>
          <a:p>
            <a:r>
              <a:rPr lang="en-US" sz="1200" b="1" dirty="0"/>
              <a:t>Value:</a:t>
            </a:r>
          </a:p>
          <a:p>
            <a:pPr marL="114300" indent="-114300" defTabSz="6223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Eliminates the need for multiple, disparate applications</a:t>
            </a:r>
          </a:p>
          <a:p>
            <a:pPr marL="114300" indent="-114300" defTabSz="6223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Controls costs</a:t>
            </a:r>
          </a:p>
          <a:p>
            <a:pPr marL="114300" indent="-114300" defTabSz="6223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Coordinates work between departments</a:t>
            </a:r>
          </a:p>
          <a:p>
            <a:pPr marL="114300" indent="-114300" defTabSz="6223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Greatly improves efficiency &amp; productivity</a:t>
            </a:r>
          </a:p>
          <a:p>
            <a:pPr marL="114300" indent="-114300" defTabSz="6223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Helps ensure regulatory compliance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AC9F9D2-CA9C-4F12-97B2-8494EB99E8B9}"/>
              </a:ext>
            </a:extLst>
          </p:cNvPr>
          <p:cNvSpPr txBox="1"/>
          <p:nvPr/>
        </p:nvSpPr>
        <p:spPr>
          <a:xfrm>
            <a:off x="3603487" y="2687664"/>
            <a:ext cx="2125549" cy="3113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dirty="0"/>
              <a:t>OT Security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200" b="1" dirty="0"/>
              <a:t>Key Features:</a:t>
            </a:r>
            <a:endParaRPr lang="en-US" sz="1200" b="1" kern="1200" dirty="0"/>
          </a:p>
          <a:p>
            <a:pPr marL="114300" lvl="0" indent="-114300" algn="l" defTabSz="6223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b="0" i="0" dirty="0">
                <a:effectLst/>
                <a:latin typeface="benton-sans"/>
              </a:rPr>
              <a:t>Single device inventory integrates with discovery and security monitoring tools to orchestrate remediation of cyber security events</a:t>
            </a:r>
          </a:p>
          <a:p>
            <a:pPr marL="114300" lvl="0" indent="-11430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Automatically coordinate remediation across support teams to resolve issues quickly</a:t>
            </a:r>
          </a:p>
          <a:p>
            <a:pPr lvl="0" algn="l" defTabSz="622300">
              <a:lnSpc>
                <a:spcPct val="90000"/>
              </a:lnSpc>
              <a:spcBef>
                <a:spcPct val="0"/>
              </a:spcBef>
            </a:pPr>
            <a:endParaRPr lang="en-US" sz="1200" b="1" dirty="0"/>
          </a:p>
          <a:p>
            <a:pPr lvl="0" algn="l" defTabSz="622300">
              <a:lnSpc>
                <a:spcPct val="90000"/>
              </a:lnSpc>
              <a:spcBef>
                <a:spcPct val="0"/>
              </a:spcBef>
            </a:pPr>
            <a:r>
              <a:rPr lang="en-US" sz="1200" b="1" dirty="0"/>
              <a:t>Value:</a:t>
            </a:r>
          </a:p>
          <a:p>
            <a:pPr marL="114300" indent="-114300" defTabSz="1219170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Enables fast identification &amp; response to OT security events</a:t>
            </a:r>
          </a:p>
          <a:p>
            <a:pPr marL="114300" indent="-114300" defTabSz="1219170">
              <a:spcBef>
                <a:spcPts val="105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Allows Healthcare Technology Management (HTM) and IT to coordinate to mitigate security risks and respond to threats.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A2BDDA2-D168-48DE-A183-E9373A4FE175}"/>
              </a:ext>
            </a:extLst>
          </p:cNvPr>
          <p:cNvSpPr txBox="1"/>
          <p:nvPr/>
        </p:nvSpPr>
        <p:spPr>
          <a:xfrm>
            <a:off x="7665893" y="2680244"/>
            <a:ext cx="1645528" cy="2971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dirty="0"/>
              <a:t>Real Estate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200" b="1" dirty="0"/>
              <a:t>Key Features:</a:t>
            </a:r>
            <a:endParaRPr lang="en-US" sz="1200" b="1" kern="1200" dirty="0"/>
          </a:p>
          <a:p>
            <a:pPr marL="114300" indent="-114300" defTabSz="6223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Entire life-cycle lease tracking</a:t>
            </a:r>
          </a:p>
          <a:p>
            <a:pPr marL="114300" indent="-114300" defTabSz="6223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Automation for on-boarding, amending, renewing and retiring leases</a:t>
            </a:r>
          </a:p>
          <a:p>
            <a:pPr marL="114300" indent="-114300" defTabSz="6223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Advanced payment tracking</a:t>
            </a:r>
          </a:p>
          <a:p>
            <a:endParaRPr lang="en-US" sz="1200" b="1" dirty="0"/>
          </a:p>
          <a:p>
            <a:r>
              <a:rPr lang="en-US" sz="1200" b="1" dirty="0"/>
              <a:t>Value:</a:t>
            </a:r>
          </a:p>
          <a:p>
            <a:pPr marL="114300" indent="-114300" defTabSz="6223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Empowers Corporate Real Estate professionals with a tool to manage leases on the same platform as people, locations &amp; assets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2E30DA-47D8-478D-B0F1-F40A7D953EFB}"/>
              </a:ext>
            </a:extLst>
          </p:cNvPr>
          <p:cNvSpPr txBox="1"/>
          <p:nvPr/>
        </p:nvSpPr>
        <p:spPr>
          <a:xfrm>
            <a:off x="9385992" y="2687664"/>
            <a:ext cx="1914612" cy="287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kern="1200" dirty="0"/>
              <a:t>Projects</a:t>
            </a:r>
          </a:p>
          <a:p>
            <a:pPr lvl="0" defTabSz="622300">
              <a:lnSpc>
                <a:spcPct val="90000"/>
              </a:lnSpc>
              <a:spcBef>
                <a:spcPct val="0"/>
              </a:spcBef>
            </a:pPr>
            <a:r>
              <a:rPr lang="en-US" sz="1200" b="1" dirty="0"/>
              <a:t>Key Features:</a:t>
            </a:r>
            <a:endParaRPr lang="en-US" sz="1200" b="1" kern="1200" dirty="0"/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Construction and renovations project management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Capital planning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Vendor portal for bidding support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Superior reporting &amp; GANTT charts for full project visibility</a:t>
            </a:r>
          </a:p>
          <a:p>
            <a:endParaRPr lang="en-US" sz="1200" b="1" dirty="0"/>
          </a:p>
          <a:p>
            <a:r>
              <a:rPr lang="en-US" sz="1200" b="1" dirty="0"/>
              <a:t>Value: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050" dirty="0">
                <a:latin typeface="benton-sans"/>
              </a:rPr>
              <a:t>Enables multi-departmental coordination on projects and capital planning with full visibility into costs, assets &amp; space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6B2D177-9416-48D8-868E-323FFC5918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707" r="40212" b="79012"/>
          <a:stretch/>
        </p:blipFill>
        <p:spPr>
          <a:xfrm>
            <a:off x="1391524" y="1452981"/>
            <a:ext cx="1118681" cy="109658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7A7F317-EC58-4B0E-A087-179A5C498A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83" t="13815" r="72101" b="65122"/>
          <a:stretch/>
        </p:blipFill>
        <p:spPr>
          <a:xfrm>
            <a:off x="4092740" y="1512973"/>
            <a:ext cx="1092424" cy="110051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E73A662A-FEEC-41E0-B951-D04146AFD0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60" t="45565" r="72276" b="33372"/>
          <a:stretch/>
        </p:blipFill>
        <p:spPr>
          <a:xfrm>
            <a:off x="7934352" y="1452981"/>
            <a:ext cx="1108609" cy="110051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CEB5004-9D95-4F3A-9854-3DEADD70BF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70" t="70036" r="58863" b="9055"/>
          <a:stretch/>
        </p:blipFill>
        <p:spPr>
          <a:xfrm>
            <a:off x="6200446" y="1544356"/>
            <a:ext cx="1076241" cy="109242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F410B67-2FD4-4CB4-876F-1AE61F4B4A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498" t="70191" r="27336" b="9055"/>
          <a:stretch/>
        </p:blipFill>
        <p:spPr>
          <a:xfrm>
            <a:off x="9715596" y="1465235"/>
            <a:ext cx="1076242" cy="1084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646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n 3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436" y="0"/>
            <a:ext cx="7696159" cy="5331417"/>
          </a:xfrm>
          <a:prstGeom prst="rect">
            <a:avLst/>
          </a:prstGeom>
        </p:spPr>
      </p:pic>
      <p:sp>
        <p:nvSpPr>
          <p:cNvPr id="5" name="AutoShape 2" descr="https://files.slack.com/files-pri/T0BPE9HAS-F016PDFC0RZ/nuvolo3.pn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50732" y="5769860"/>
            <a:ext cx="1254034" cy="683191"/>
          </a:xfrm>
          <a:prstGeom prst="rect">
            <a:avLst/>
          </a:prstGeom>
        </p:spPr>
      </p:pic>
      <p:pic>
        <p:nvPicPr>
          <p:cNvPr id="3" name="Picture 2" descr="A picture containing text, sign, vector graphics&#10;&#10;Description automatically generated">
            <a:extLst>
              <a:ext uri="{FF2B5EF4-FFF2-40B4-BE49-F238E27FC236}">
                <a16:creationId xmlns:a16="http://schemas.microsoft.com/office/drawing/2014/main" id="{0386129E-CD28-442E-BCF1-5803B4C63E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845206" y="178206"/>
            <a:ext cx="6501587" cy="650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10023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 Title">
  <a:themeElements>
    <a:clrScheme name="Deloitte colors">
      <a:dk1>
        <a:sysClr val="windowText" lastClr="000000"/>
      </a:dk1>
      <a:lt1>
        <a:sysClr val="window" lastClr="FFFFFF"/>
      </a:lt1>
      <a:dk2>
        <a:srgbClr val="53565A"/>
      </a:dk2>
      <a:lt2>
        <a:srgbClr val="D0D0CE"/>
      </a:lt2>
      <a:accent1>
        <a:srgbClr val="86BC25"/>
      </a:accent1>
      <a:accent2>
        <a:srgbClr val="046A38"/>
      </a:accent2>
      <a:accent3>
        <a:srgbClr val="62B5E5"/>
      </a:accent3>
      <a:accent4>
        <a:srgbClr val="012169"/>
      </a:accent4>
      <a:accent5>
        <a:srgbClr val="0097A9"/>
      </a:accent5>
      <a:accent6>
        <a:srgbClr val="75787B"/>
      </a:accent6>
      <a:hlink>
        <a:srgbClr val="00A3E0"/>
      </a:hlink>
      <a:folHlink>
        <a:srgbClr val="53565A"/>
      </a:folHlink>
    </a:clrScheme>
    <a:fontScheme name="Deloitte Powerpoint fon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3"/>
        </a:solidFill>
        <a:ln w="19050" algn="ctr">
          <a:noFill/>
          <a:miter lim="800000"/>
          <a:headEnd/>
          <a:tailEnd/>
        </a:ln>
      </a:spPr>
      <a:bodyPr wrap="square" lIns="88900" tIns="88900" rIns="88900" bIns="88900" rtlCol="0" anchor="ctr"/>
      <a:lstStyle>
        <a:defPPr>
          <a:lnSpc>
            <a:spcPct val="106000"/>
          </a:lnSpc>
          <a:buFont typeface="Wingdings 2" pitchFamily="18" charset="2"/>
          <a:buNone/>
          <a:defRPr sz="1600" b="1" dirty="0" smtClean="0">
            <a:solidFill>
              <a:schemeClr val="bg1"/>
            </a:solidFill>
          </a:defRPr>
        </a:defPPr>
      </a:lst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marL="203200" indent="-203200">
          <a:spcBef>
            <a:spcPts val="600"/>
          </a:spcBef>
          <a:buSzPct val="100000"/>
          <a:buFont typeface="Arial"/>
          <a:buChar char="•"/>
          <a:defRPr dirty="0" smtClean="0">
            <a:solidFill>
              <a:srgbClr val="313131"/>
            </a:solidFill>
          </a:defRPr>
        </a:defPPr>
      </a:lstStyle>
    </a:txDef>
  </a:objectDefaults>
  <a:extraClrSchemeLst/>
  <a:custClrLst>
    <a:custClr name="Green 7">
      <a:srgbClr val="2C5234"/>
    </a:custClr>
    <a:custClr name="Green 6">
      <a:srgbClr val="046A38"/>
    </a:custClr>
    <a:custClr name="Green 5">
      <a:srgbClr val="009A44"/>
    </a:custClr>
    <a:custClr name="Green 4">
      <a:srgbClr val="43B02A"/>
    </a:custClr>
    <a:custClr name="Deloitte Green">
      <a:srgbClr val="86BC25"/>
    </a:custClr>
    <a:custClr name="Green 2">
      <a:srgbClr val="C4D600"/>
    </a:custClr>
    <a:custClr name="Green 1">
      <a:srgbClr val="E3E48D"/>
    </a:custClr>
    <a:custClr name="Teal 7">
      <a:srgbClr val="004F59"/>
    </a:custClr>
    <a:custClr name="Teal 6">
      <a:srgbClr val="007680"/>
    </a:custClr>
    <a:custClr name="Teal 5">
      <a:srgbClr val="0097A9"/>
    </a:custClr>
    <a:custClr name="Teal 4">
      <a:srgbClr val="00ABAB"/>
    </a:custClr>
    <a:custClr name="Teal 3">
      <a:srgbClr val="6FC2B4"/>
    </a:custClr>
    <a:custClr name="Teal 2">
      <a:srgbClr val="9DD4CF"/>
    </a:custClr>
    <a:custClr name="Teal 1">
      <a:srgbClr val="DDEFE8"/>
    </a:custClr>
    <a:custClr name="Blue 7">
      <a:srgbClr val="041E42"/>
    </a:custClr>
    <a:custClr name="Blue 6">
      <a:srgbClr val="012169"/>
    </a:custClr>
    <a:custClr name="Blue 5">
      <a:srgbClr val="005587"/>
    </a:custClr>
    <a:custClr name="Blue 4">
      <a:srgbClr val="0076A8"/>
    </a:custClr>
    <a:custClr name="Blue 3">
      <a:srgbClr val="00A3E0"/>
    </a:custClr>
    <a:custClr name="Blue 2">
      <a:srgbClr val="62B5E5"/>
    </a:custClr>
    <a:custClr name="Blue 1">
      <a:srgbClr val="A0DCFF"/>
    </a:custClr>
    <a:custClr name="Cool Gray 11">
      <a:srgbClr val="53565A"/>
    </a:custClr>
    <a:custClr name="Cool Gray 10">
      <a:srgbClr val="63666A"/>
    </a:custClr>
    <a:custClr name="Cool Gray 9">
      <a:srgbClr val="75787B"/>
    </a:custClr>
    <a:custClr name="Cool Gray 7">
      <a:srgbClr val="97999B"/>
    </a:custClr>
    <a:custClr name="Cool Gray 6">
      <a:srgbClr val="A7A8AA"/>
    </a:custClr>
    <a:custClr name="Cool Gray 4">
      <a:srgbClr val="BBBCBC"/>
    </a:custClr>
    <a:custClr name="Cool Gray 2">
      <a:srgbClr val="D0D0CE"/>
    </a:custClr>
    <a:custClr name="White">
      <a:srgbClr val="FFFFFF"/>
    </a:custClr>
    <a:custClr name="Black">
      <a:srgbClr val="000000"/>
    </a:custClr>
    <a:custClr name="Red">
      <a:srgbClr val="DA291C"/>
    </a:custClr>
    <a:custClr name="Orange">
      <a:srgbClr val="ED8B00"/>
    </a:custClr>
    <a:custClr name="Yellow">
      <a:srgbClr val="FFCD00"/>
    </a:custClr>
  </a:custClrLst>
  <a:extLst>
    <a:ext uri="{05A4C25C-085E-4340-85A3-A5531E510DB2}">
      <thm15:themeFamily xmlns:thm15="http://schemas.microsoft.com/office/thememl/2012/main" name=" Deloitte_16_9_Onscreen_Dynamic" id="{233224E4-B556-DB4A-BB5F-456AD962D47A}" vid="{3834B3A5-31E6-5443-99E3-BA98721EC38B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A0300508719E478895DD44E8908DC9" ma:contentTypeVersion="2" ma:contentTypeDescription="Create a new document." ma:contentTypeScope="" ma:versionID="8d165c333e58401a0c1675a763c628f3">
  <xsd:schema xmlns:xsd="http://www.w3.org/2001/XMLSchema" xmlns:xs="http://www.w3.org/2001/XMLSchema" xmlns:p="http://schemas.microsoft.com/office/2006/metadata/properties" xmlns:ns2="349b2d8a-9bda-432c-95ca-3af32b3fb43a" targetNamespace="http://schemas.microsoft.com/office/2006/metadata/properties" ma:root="true" ma:fieldsID="3b46b525eac05d292aabe6f3f1a1b3a3" ns2:_="">
    <xsd:import namespace="349b2d8a-9bda-432c-95ca-3af32b3fb43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9b2d8a-9bda-432c-95ca-3af32b3fb43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19F667A-C1F1-4CC0-A685-351D870FD5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9b2d8a-9bda-432c-95ca-3af32b3fb4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D9E0B0-64FF-421D-B22C-F4421D4951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C9ABD91-4E0D-4F69-BDC4-65A9BD66188B}">
  <ds:schemaRefs>
    <ds:schemaRef ds:uri="http://purl.org/dc/elements/1.1/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349b2d8a-9bda-432c-95ca-3af32b3fb43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Deloitte_16_9_Onscreen_Dynamic (3)</Template>
  <TotalTime>20000</TotalTime>
  <Words>508</Words>
  <Application>Microsoft Office PowerPoint</Application>
  <PresentationFormat>Widescreen</PresentationFormat>
  <Paragraphs>89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22" baseType="lpstr">
      <vt:lpstr>Arial</vt:lpstr>
      <vt:lpstr>benton-sans</vt:lpstr>
      <vt:lpstr>Calibri</vt:lpstr>
      <vt:lpstr>Calibri Light</vt:lpstr>
      <vt:lpstr>Century Gothic</vt:lpstr>
      <vt:lpstr>Constantia</vt:lpstr>
      <vt:lpstr>Open Sans</vt:lpstr>
      <vt:lpstr>Roboto</vt:lpstr>
      <vt:lpstr>Roboto Light</vt:lpstr>
      <vt:lpstr>Verdana</vt:lpstr>
      <vt:lpstr>Wingdings</vt:lpstr>
      <vt:lpstr>Wingdings 2</vt:lpstr>
      <vt:lpstr>1 Title</vt:lpstr>
      <vt:lpstr>1_Office Theme</vt:lpstr>
      <vt:lpstr>think-cell Slide</vt:lpstr>
      <vt:lpstr>PowerPoint Presentation</vt:lpstr>
      <vt:lpstr>PowerPoint Presentation</vt:lpstr>
      <vt:lpstr>PowerPoint Presentation</vt:lpstr>
      <vt:lpstr>PowerPoint Presentation</vt:lpstr>
      <vt:lpstr>Nuvolo OT Security Solution Demo</vt:lpstr>
      <vt:lpstr>Solving Healthcare’s Top Challenges Powered by Nuvolo’s Connected Workplace </vt:lpstr>
      <vt:lpstr>PowerPoint Presentation</vt:lpstr>
    </vt:vector>
  </TitlesOfParts>
  <Company>Deloitte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Tiwari, Mayank Singh (US - Bengaluru)</dc:creator>
  <cp:lastModifiedBy>Heidi Horn</cp:lastModifiedBy>
  <cp:revision>116</cp:revision>
  <cp:lastPrinted>2020-02-11T19:05:46Z</cp:lastPrinted>
  <dcterms:created xsi:type="dcterms:W3CDTF">2017-11-13T10:34:27Z</dcterms:created>
  <dcterms:modified xsi:type="dcterms:W3CDTF">2021-09-24T20:31:46Z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0x010100BFA0300508719E478895DD44E8908DC9</vt:lpwstr>
  </property>
</Properties>
</file>