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4" r:id="rId2"/>
  </p:sldMasterIdLst>
  <p:notesMasterIdLst>
    <p:notesMasterId r:id="rId23"/>
  </p:notesMasterIdLst>
  <p:sldIdLst>
    <p:sldId id="257" r:id="rId3"/>
    <p:sldId id="307" r:id="rId4"/>
    <p:sldId id="7990" r:id="rId5"/>
    <p:sldId id="7985" r:id="rId6"/>
    <p:sldId id="7979" r:id="rId7"/>
    <p:sldId id="8056" r:id="rId8"/>
    <p:sldId id="8000" r:id="rId9"/>
    <p:sldId id="8061" r:id="rId10"/>
    <p:sldId id="7997" r:id="rId11"/>
    <p:sldId id="7998" r:id="rId12"/>
    <p:sldId id="7999" r:id="rId13"/>
    <p:sldId id="8057" r:id="rId14"/>
    <p:sldId id="8001" r:id="rId15"/>
    <p:sldId id="7992" r:id="rId16"/>
    <p:sldId id="8058" r:id="rId17"/>
    <p:sldId id="7994" r:id="rId18"/>
    <p:sldId id="7995" r:id="rId19"/>
    <p:sldId id="7947" r:id="rId20"/>
    <p:sldId id="8059" r:id="rId21"/>
    <p:sldId id="79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uel Hill" initials="SH" lastIdx="1" clrIdx="0">
    <p:extLst>
      <p:ext uri="{19B8F6BF-5375-455C-9EA6-DF929625EA0E}">
        <p15:presenceInfo xmlns:p15="http://schemas.microsoft.com/office/powerpoint/2012/main" userId="S::samuel@medigate.io::4c6d3427-5f6e-46bf-ba98-7da6db6362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DD9189-53DF-128E-0EAA-534CD01EEFB9}" v="10" dt="2021-10-29T17:17:15.821"/>
    <p1510:client id="{D7977254-1DB0-44EE-8C76-882522049D97}" v="22" dt="2021-10-29T17:13:41.9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p:restoredTop sz="94663"/>
  </p:normalViewPr>
  <p:slideViewPr>
    <p:cSldViewPr snapToGrid="0">
      <p:cViewPr varScale="1">
        <p:scale>
          <a:sx n="117" d="100"/>
          <a:sy n="117" d="100"/>
        </p:scale>
        <p:origin x="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C66C66-1E70-9A44-8D6A-D38F7733C6C2}" type="datetimeFigureOut">
              <a:rPr lang="en-US" smtClean="0"/>
              <a:t>10/29/21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54709F-7C69-AD4D-A641-A2D8D8B1B0CB}" type="slidenum">
              <a:rPr lang="en-US" smtClean="0"/>
              <a:t>‹#›</a:t>
            </a:fld>
            <a:endParaRPr lang="en-US"/>
          </a:p>
        </p:txBody>
      </p:sp>
    </p:spTree>
    <p:extLst>
      <p:ext uri="{BB962C8B-B14F-4D97-AF65-F5344CB8AC3E}">
        <p14:creationId xmlns:p14="http://schemas.microsoft.com/office/powerpoint/2010/main" val="3752442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FC40A10-6036-4879-816D-55C01FC948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81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The Clinical Device Efficiency Engine takes information from multiple sources that are already active as integrations into the MDSP and presents them in a clean User Interface for the HDO to take advantage of. Building on the foundational device visibility and classification, CDE adds three additional sources of data; </a:t>
            </a:r>
            <a:r>
              <a:rPr lang="en-US" sz="1200" b="1" i="1" u="none" strike="noStrike" kern="1200">
                <a:solidFill>
                  <a:schemeClr val="tx1"/>
                </a:solidFill>
                <a:effectLst/>
                <a:latin typeface="+mn-lt"/>
                <a:ea typeface="+mn-ea"/>
                <a:cs typeface="+mn-cs"/>
              </a:rPr>
              <a:t>Location, Utilization, and Inventory</a:t>
            </a:r>
            <a:r>
              <a:rPr lang="en-US" sz="1200" b="0" i="0" u="none" strike="noStrike" kern="1200">
                <a:solidFill>
                  <a:schemeClr val="tx1"/>
                </a:solidFill>
                <a:effectLst/>
                <a:latin typeface="+mn-lt"/>
                <a:ea typeface="+mn-ea"/>
                <a:cs typeface="+mn-cs"/>
              </a:rPr>
              <a:t>:</a:t>
            </a:r>
            <a:endParaRPr lang="en-US" b="0">
              <a:effectLst/>
            </a:endParaRPr>
          </a:p>
          <a:p>
            <a:pPr rtl="0" fontAlgn="base"/>
            <a:r>
              <a:rPr lang="en-US" sz="1200" b="1" i="0" u="none" strike="noStrike" kern="1200">
                <a:solidFill>
                  <a:schemeClr val="tx1"/>
                </a:solidFill>
                <a:effectLst/>
                <a:latin typeface="+mn-lt"/>
                <a:ea typeface="+mn-ea"/>
                <a:cs typeface="+mn-cs"/>
              </a:rPr>
              <a:t>Location:</a:t>
            </a:r>
            <a:r>
              <a:rPr lang="en-US" sz="1200" b="0" i="0" u="none" strike="noStrike" kern="1200">
                <a:solidFill>
                  <a:schemeClr val="tx1"/>
                </a:solidFill>
                <a:effectLst/>
                <a:latin typeface="+mn-lt"/>
                <a:ea typeface="+mn-ea"/>
                <a:cs typeface="+mn-cs"/>
              </a:rPr>
              <a:t> CDE pulls location information from the Network Management Integrations (Aruba AirWave, Cisco Prime), RTLS vendors (to be completed in a future release), and the network traffic itself to provide a near real-time location for each connected medical device.</a:t>
            </a:r>
          </a:p>
          <a:p>
            <a:pPr rtl="0" fontAlgn="base"/>
            <a:r>
              <a:rPr lang="en-US" sz="1200" b="1" i="0" u="none" strike="noStrike" kern="1200">
                <a:solidFill>
                  <a:schemeClr val="tx1"/>
                </a:solidFill>
                <a:effectLst/>
                <a:latin typeface="+mn-lt"/>
                <a:ea typeface="+mn-ea"/>
                <a:cs typeface="+mn-cs"/>
              </a:rPr>
              <a:t>Utilization:</a:t>
            </a:r>
            <a:r>
              <a:rPr lang="en-US" sz="1200" b="0" i="0" u="none" strike="noStrike" kern="1200">
                <a:solidFill>
                  <a:schemeClr val="tx1"/>
                </a:solidFill>
                <a:effectLst/>
                <a:latin typeface="+mn-lt"/>
                <a:ea typeface="+mn-ea"/>
                <a:cs typeface="+mn-cs"/>
              </a:rPr>
              <a:t> How much each device is used in a given time period is measured by the Radiological Information System (RIS), the Electronic Medical Record (EMR), the Device Logs, the Picture Archiving and Communication System (PACS), and the network traffic. Because we know each connected device, we know when they are communicating with their assigned control units in the execution of a patient care function.</a:t>
            </a:r>
          </a:p>
          <a:p>
            <a:pPr rtl="0" fontAlgn="base"/>
            <a:r>
              <a:rPr lang="en-US" sz="1200" b="1" i="0" u="none" strike="noStrike" kern="1200">
                <a:solidFill>
                  <a:schemeClr val="tx1"/>
                </a:solidFill>
                <a:effectLst/>
                <a:latin typeface="+mn-lt"/>
                <a:ea typeface="+mn-ea"/>
                <a:cs typeface="+mn-cs"/>
              </a:rPr>
              <a:t>Inventory:</a:t>
            </a:r>
            <a:r>
              <a:rPr lang="en-US" sz="1200" b="0" i="0" u="none" strike="noStrike" kern="1200">
                <a:solidFill>
                  <a:schemeClr val="tx1"/>
                </a:solidFill>
                <a:effectLst/>
                <a:latin typeface="+mn-lt"/>
                <a:ea typeface="+mn-ea"/>
                <a:cs typeface="+mn-cs"/>
              </a:rPr>
              <a:t> How many devices an organization has is commonly understood from the CMMS, but many times devices can go missing and be removed from the inventory. This is why we also look at actual network traffic to validate the total number of connected medical devices.</a:t>
            </a:r>
          </a:p>
          <a:p>
            <a:pPr rtl="0" fontAlgn="base"/>
            <a:r>
              <a:rPr lang="en-US" sz="1200" b="1" i="0" u="none" strike="noStrike" kern="1200">
                <a:solidFill>
                  <a:schemeClr val="tx1"/>
                </a:solidFill>
                <a:effectLst/>
                <a:latin typeface="+mn-lt"/>
                <a:ea typeface="+mn-ea"/>
                <a:cs typeface="+mn-cs"/>
              </a:rPr>
              <a:t>Benchmarking:</a:t>
            </a:r>
            <a:r>
              <a:rPr lang="en-US" sz="1200" b="0" i="0" u="none" strike="noStrike" kern="1200">
                <a:solidFill>
                  <a:schemeClr val="tx1"/>
                </a:solidFill>
                <a:effectLst/>
                <a:latin typeface="+mn-lt"/>
                <a:ea typeface="+mn-ea"/>
                <a:cs typeface="+mn-cs"/>
              </a:rPr>
              <a:t> taking data from outside the HDO, industry benchmarks are brought into the CDE Engine to better understand a recommended number of devices per bed, or other useful metric. Additionally, this data can be internally benchmarked, with multiple sites comparing their information to one another and feeding the CDE Engine with additional data points</a:t>
            </a:r>
          </a:p>
          <a:p>
            <a:pPr rtl="0"/>
            <a:br>
              <a:rPr lang="en-US" b="0">
                <a:effectLst/>
              </a:rPr>
            </a:br>
            <a:r>
              <a:rPr lang="en-US" sz="1200" b="0" i="0" u="none" strike="noStrike" kern="1200">
                <a:solidFill>
                  <a:schemeClr val="tx1"/>
                </a:solidFill>
                <a:effectLst/>
                <a:latin typeface="+mn-lt"/>
                <a:ea typeface="+mn-ea"/>
                <a:cs typeface="+mn-cs"/>
              </a:rPr>
              <a:t>Once the data from the MDSP is collected, the CDE Engine presents a clean User Interface that shares all the relevant information and can be customized however a customer wants or needs to solve their distinct use case. The UI provides Actionable Insights for the HDO, based on all collected data.</a:t>
            </a:r>
            <a:endParaRPr lang="en-US" b="0">
              <a:effectLst/>
            </a:endParaRPr>
          </a:p>
          <a:p>
            <a:br>
              <a:rPr lang="en-US"/>
            </a:br>
            <a:endParaRPr lang="en-US"/>
          </a:p>
        </p:txBody>
      </p:sp>
      <p:sp>
        <p:nvSpPr>
          <p:cNvPr id="4" name="Slide Number Placeholder 3"/>
          <p:cNvSpPr>
            <a:spLocks noGrp="1"/>
          </p:cNvSpPr>
          <p:nvPr>
            <p:ph type="sldNum" sz="quarter" idx="5"/>
          </p:nvPr>
        </p:nvSpPr>
        <p:spPr/>
        <p:txBody>
          <a:bodyPr/>
          <a:lstStyle/>
          <a:p>
            <a:fld id="{6554709F-7C69-AD4D-A641-A2D8D8B1B0CB}" type="slidenum">
              <a:rPr lang="en-US" smtClean="0"/>
              <a:t>4</a:t>
            </a:fld>
            <a:endParaRPr lang="en-US"/>
          </a:p>
        </p:txBody>
      </p:sp>
    </p:spTree>
    <p:extLst>
      <p:ext uri="{BB962C8B-B14F-4D97-AF65-F5344CB8AC3E}">
        <p14:creationId xmlns:p14="http://schemas.microsoft.com/office/powerpoint/2010/main" val="308997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4" name="Google Shape;46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31202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54709F-7C69-AD4D-A641-A2D8D8B1B0CB}" type="slidenum">
              <a:rPr lang="en-US" smtClean="0"/>
              <a:t>7</a:t>
            </a:fld>
            <a:endParaRPr lang="en-US"/>
          </a:p>
        </p:txBody>
      </p:sp>
    </p:spTree>
    <p:extLst>
      <p:ext uri="{BB962C8B-B14F-4D97-AF65-F5344CB8AC3E}">
        <p14:creationId xmlns:p14="http://schemas.microsoft.com/office/powerpoint/2010/main" val="336014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40A10-6036-4879-816D-55C01FC948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9020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Data Waterfall">
    <p:spTree>
      <p:nvGrpSpPr>
        <p:cNvPr id="1" name=""/>
        <p:cNvGrpSpPr/>
        <p:nvPr/>
      </p:nvGrpSpPr>
      <p:grpSpPr>
        <a:xfrm>
          <a:off x="0" y="0"/>
          <a:ext cx="0" cy="0"/>
          <a:chOff x="0" y="0"/>
          <a:chExt cx="0" cy="0"/>
        </a:xfrm>
      </p:grpSpPr>
      <p:pic>
        <p:nvPicPr>
          <p:cNvPr id="4" name="Picture 3" descr="A picture containing implement, stationary, pencil, light&#10;&#10;Description automatically generated">
            <a:extLst>
              <a:ext uri="{FF2B5EF4-FFF2-40B4-BE49-F238E27FC236}">
                <a16:creationId xmlns:a16="http://schemas.microsoft.com/office/drawing/2014/main" id="{6E6F1A5F-279B-9B4D-BC48-C83220560B44}"/>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925495" y="2612708"/>
            <a:ext cx="6899293" cy="1691640"/>
          </a:xfrm>
        </p:spPr>
        <p:txBody>
          <a:bodyPr lIns="0" tIns="0" rIns="0" bIns="0" rtlCol="0" anchor="t" anchorCtr="0"/>
          <a:lstStyle>
            <a:lvl1pPr algn="l">
              <a:defRPr sz="6000">
                <a:latin typeface="Arial" panose="020B0604020202020204" pitchFamily="34" charset="0"/>
                <a:cs typeface="Arial" panose="020B0604020202020204" pitchFamily="34" charset="0"/>
              </a:defRPr>
            </a:lvl1pPr>
          </a:lstStyle>
          <a:p>
            <a:pPr rtl="0"/>
            <a:r>
              <a:rPr lang="en-GB" noProof="0"/>
              <a:t>Click to add title</a:t>
            </a:r>
          </a:p>
        </p:txBody>
      </p:sp>
      <p:sp>
        <p:nvSpPr>
          <p:cNvPr id="17" name="Picture Placeholder 6">
            <a:extLst>
              <a:ext uri="{FF2B5EF4-FFF2-40B4-BE49-F238E27FC236}">
                <a16:creationId xmlns:a16="http://schemas.microsoft.com/office/drawing/2014/main" id="{EDBADD3B-C032-844D-9CC9-5A5794E8B814}"/>
              </a:ext>
            </a:extLst>
          </p:cNvPr>
          <p:cNvSpPr>
            <a:spLocks noGrp="1"/>
          </p:cNvSpPr>
          <p:nvPr>
            <p:ph type="pic" sz="quarter" idx="15" hasCustomPrompt="1"/>
          </p:nvPr>
        </p:nvSpPr>
        <p:spPr>
          <a:xfrm>
            <a:off x="925495" y="5643343"/>
            <a:ext cx="2614963" cy="514945"/>
          </a:xfrm>
        </p:spPr>
        <p:txBody>
          <a:bodyPr anchor="ctr" anchorCtr="1"/>
          <a:lstStyle>
            <a:lvl1pPr algn="ctr">
              <a:buNone/>
              <a:defRPr sz="1800"/>
            </a:lvl1pPr>
          </a:lstStyle>
          <a:p>
            <a:r>
              <a:rPr lang="en-US"/>
              <a:t>Add Logo</a:t>
            </a:r>
          </a:p>
        </p:txBody>
      </p:sp>
      <p:sp>
        <p:nvSpPr>
          <p:cNvPr id="10" name="Subtitle 2">
            <a:extLst>
              <a:ext uri="{FF2B5EF4-FFF2-40B4-BE49-F238E27FC236}">
                <a16:creationId xmlns:a16="http://schemas.microsoft.com/office/drawing/2014/main" id="{34020CD2-CF3C-5F45-A53C-2DA971163C0E}"/>
              </a:ext>
            </a:extLst>
          </p:cNvPr>
          <p:cNvSpPr>
            <a:spLocks noGrp="1"/>
          </p:cNvSpPr>
          <p:nvPr>
            <p:ph type="subTitle" idx="1" hasCustomPrompt="1"/>
          </p:nvPr>
        </p:nvSpPr>
        <p:spPr>
          <a:xfrm>
            <a:off x="925496" y="4312106"/>
            <a:ext cx="6034104" cy="514945"/>
          </a:xfrm>
        </p:spPr>
        <p:txBody>
          <a:bodyPr lIns="0" tIns="0" rIns="0" bIns="0" rtlCol="0">
            <a:noAutofit/>
          </a:bodyPr>
          <a:lstStyle>
            <a:lvl1pPr marL="0" indent="0" algn="l">
              <a:lnSpc>
                <a:spcPct val="100000"/>
              </a:lnSpc>
              <a:spcBef>
                <a:spcPts val="0"/>
              </a:spcBef>
              <a:buNone/>
              <a:defRPr sz="28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11" name="Text Placeholder 7">
            <a:extLst>
              <a:ext uri="{FF2B5EF4-FFF2-40B4-BE49-F238E27FC236}">
                <a16:creationId xmlns:a16="http://schemas.microsoft.com/office/drawing/2014/main" id="{7015D678-8179-9B49-AC6A-96D5C876DB6F}"/>
              </a:ext>
            </a:extLst>
          </p:cNvPr>
          <p:cNvSpPr>
            <a:spLocks noGrp="1"/>
          </p:cNvSpPr>
          <p:nvPr>
            <p:ph type="body" sz="quarter" idx="16"/>
          </p:nvPr>
        </p:nvSpPr>
        <p:spPr>
          <a:xfrm>
            <a:off x="925496" y="4841755"/>
            <a:ext cx="6034104" cy="316034"/>
          </a:xfrm>
        </p:spPr>
        <p:txBody>
          <a:bodyPr lIns="0" tIns="0" rIns="0" bIns="0" anchor="ctr" anchorCtr="0"/>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4201090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12192000" cy="6858000"/>
          </a:xfrm>
          <a:ln>
            <a:no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grpSp>
        <p:nvGrpSpPr>
          <p:cNvPr id="29" name="Group 28">
            <a:extLst>
              <a:ext uri="{FF2B5EF4-FFF2-40B4-BE49-F238E27FC236}">
                <a16:creationId xmlns:a16="http://schemas.microsoft.com/office/drawing/2014/main" id="{3502F222-A1ED-EB4A-BE36-B8D16E251D00}"/>
              </a:ext>
            </a:extLst>
          </p:cNvPr>
          <p:cNvGrpSpPr/>
          <p:nvPr userDrawn="1"/>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2F79E17-F4C4-EA4A-BB89-1C5F824BA027}"/>
                </a:ext>
              </a:extLst>
            </p:cNvPr>
            <p:cNvSpPr/>
            <p:nvPr userDrawn="1"/>
          </p:nvSpPr>
          <p:spPr>
            <a:xfrm>
              <a:off x="6096000" y="0"/>
              <a:ext cx="6096000" cy="6858000"/>
            </a:xfrm>
            <a:prstGeom prst="rect">
              <a:avLst/>
            </a:prstGeom>
            <a:gradFill flip="none" rotWithShape="1">
              <a:gsLst>
                <a:gs pos="47000">
                  <a:srgbClr val="0F1722"/>
                </a:gs>
                <a:gs pos="0">
                  <a:schemeClr val="accent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D2DCC707-BC1F-CE44-8642-0C92198DA49B}"/>
                </a:ext>
              </a:extLst>
            </p:cNvPr>
            <p:cNvSpPr/>
            <p:nvPr userDrawn="1"/>
          </p:nvSpPr>
          <p:spPr>
            <a:xfrm>
              <a:off x="0" y="0"/>
              <a:ext cx="6096000" cy="6858000"/>
            </a:xfrm>
            <a:prstGeom prst="rect">
              <a:avLst/>
            </a:prstGeom>
            <a:gradFill flip="none" rotWithShape="1">
              <a:gsLst>
                <a:gs pos="47000">
                  <a:srgbClr val="0F1722"/>
                </a:gs>
                <a:gs pos="0">
                  <a:schemeClr val="accent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Picture Placeholder 6">
            <a:extLst>
              <a:ext uri="{FF2B5EF4-FFF2-40B4-BE49-F238E27FC236}">
                <a16:creationId xmlns:a16="http://schemas.microsoft.com/office/drawing/2014/main" id="{8819194A-209E-5949-8F17-9EAF6196D088}"/>
              </a:ext>
            </a:extLst>
          </p:cNvPr>
          <p:cNvSpPr>
            <a:spLocks noGrp="1"/>
          </p:cNvSpPr>
          <p:nvPr>
            <p:ph type="pic" sz="quarter" idx="15" hasCustomPrompt="1"/>
          </p:nvPr>
        </p:nvSpPr>
        <p:spPr>
          <a:xfrm>
            <a:off x="8934450" y="5643343"/>
            <a:ext cx="2614963" cy="514945"/>
          </a:xfrm>
        </p:spPr>
        <p:txBody>
          <a:bodyPr anchor="ctr" anchorCtr="1"/>
          <a:lstStyle>
            <a:lvl1pPr algn="ctr">
              <a:buNone/>
              <a:defRPr sz="1800"/>
            </a:lvl1pPr>
          </a:lstStyle>
          <a:p>
            <a:r>
              <a:rPr lang="en-US"/>
              <a:t>Add Logo</a:t>
            </a:r>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925496" y="1700213"/>
            <a:ext cx="5184774" cy="2592387"/>
          </a:xfrm>
        </p:spPr>
        <p:txBody>
          <a:bodyPr lIns="0" tIns="0" rIns="0" bIns="0" rtlCol="0" anchor="b" anchorCtr="0">
            <a:noAutofit/>
          </a:bodyPr>
          <a:lstStyle>
            <a:lvl1pPr>
              <a:defRPr sz="6000">
                <a:latin typeface="Arial" panose="020B0604020202020204" pitchFamily="34" charset="0"/>
                <a:cs typeface="Arial" panose="020B0604020202020204" pitchFamily="34" charset="0"/>
              </a:defRPr>
            </a:lvl1pPr>
          </a:lstStyle>
          <a:p>
            <a:pPr rtl="0"/>
            <a:r>
              <a:rPr lang="en-GB" noProof="0"/>
              <a:t>Pitch</a:t>
            </a:r>
            <a:br>
              <a:rPr lang="en-GB" noProof="0"/>
            </a:br>
            <a:r>
              <a:rPr lang="en-GB" noProof="0"/>
              <a:t>deck</a:t>
            </a:r>
            <a:br>
              <a:rPr lang="en-GB" noProof="0"/>
            </a:br>
            <a:r>
              <a:rPr lang="en-GB" noProof="0"/>
              <a:t>title</a:t>
            </a:r>
          </a:p>
        </p:txBody>
      </p:sp>
      <p:sp>
        <p:nvSpPr>
          <p:cNvPr id="15" name="Subtitle 2">
            <a:extLst>
              <a:ext uri="{FF2B5EF4-FFF2-40B4-BE49-F238E27FC236}">
                <a16:creationId xmlns:a16="http://schemas.microsoft.com/office/drawing/2014/main" id="{64D9C1F5-9113-6046-8687-85A2DFBDF77E}"/>
              </a:ext>
            </a:extLst>
          </p:cNvPr>
          <p:cNvSpPr>
            <a:spLocks noGrp="1"/>
          </p:cNvSpPr>
          <p:nvPr>
            <p:ph type="subTitle" idx="1" hasCustomPrompt="1"/>
          </p:nvPr>
        </p:nvSpPr>
        <p:spPr>
          <a:xfrm>
            <a:off x="925496" y="4312106"/>
            <a:ext cx="6034104" cy="514945"/>
          </a:xfrm>
        </p:spPr>
        <p:txBody>
          <a:bodyPr lIns="0" tIns="0" rIns="0" bIns="0" rtlCol="0">
            <a:noAutofit/>
          </a:bodyPr>
          <a:lstStyle>
            <a:lvl1pPr marL="0" indent="0" algn="l">
              <a:lnSpc>
                <a:spcPct val="100000"/>
              </a:lnSpc>
              <a:spcBef>
                <a:spcPts val="0"/>
              </a:spcBef>
              <a:buNone/>
              <a:defRPr sz="28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16" name="Text Placeholder 7">
            <a:extLst>
              <a:ext uri="{FF2B5EF4-FFF2-40B4-BE49-F238E27FC236}">
                <a16:creationId xmlns:a16="http://schemas.microsoft.com/office/drawing/2014/main" id="{943908CD-EFE9-2E42-B629-4C6A2934B9C7}"/>
              </a:ext>
            </a:extLst>
          </p:cNvPr>
          <p:cNvSpPr>
            <a:spLocks noGrp="1"/>
          </p:cNvSpPr>
          <p:nvPr>
            <p:ph type="body" sz="quarter" idx="16"/>
          </p:nvPr>
        </p:nvSpPr>
        <p:spPr>
          <a:xfrm>
            <a:off x="925496" y="4841755"/>
            <a:ext cx="6034104" cy="316034"/>
          </a:xfrm>
        </p:spPr>
        <p:txBody>
          <a:bodyPr lIns="0" tIns="0" rIns="0" bIns="0" anchor="ctr" anchorCtr="0"/>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455323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12192000" cy="6858000"/>
          </a:xfrm>
          <a:ln>
            <a:no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
        <p:nvSpPr>
          <p:cNvPr id="6" name="Title 1">
            <a:extLst>
              <a:ext uri="{FF2B5EF4-FFF2-40B4-BE49-F238E27FC236}">
                <a16:creationId xmlns:a16="http://schemas.microsoft.com/office/drawing/2014/main" id="{0F5767E4-1A87-0D4D-90B6-4002F1C121A1}"/>
              </a:ext>
            </a:extLst>
          </p:cNvPr>
          <p:cNvSpPr>
            <a:spLocks noGrp="1"/>
          </p:cNvSpPr>
          <p:nvPr>
            <p:ph type="ctrTitle" hasCustomPrompt="1"/>
          </p:nvPr>
        </p:nvSpPr>
        <p:spPr>
          <a:xfrm>
            <a:off x="911225" y="3429000"/>
            <a:ext cx="10369550" cy="1728788"/>
          </a:xfrm>
        </p:spPr>
        <p:txBody>
          <a:bodyPr lIns="0" tIns="0" rIns="0" bIns="0" rtlCol="0" anchor="t" anchorCtr="0"/>
          <a:lstStyle>
            <a:lvl1pPr algn="l">
              <a:defRPr sz="6000">
                <a:latin typeface="Arial" panose="020B0604020202020204" pitchFamily="34" charset="0"/>
                <a:cs typeface="Arial" panose="020B0604020202020204" pitchFamily="34" charset="0"/>
              </a:defRPr>
            </a:lvl1pPr>
          </a:lstStyle>
          <a:p>
            <a:pPr rtl="0"/>
            <a:r>
              <a:rPr lang="en-GB" noProof="0"/>
              <a:t>Click to add </a:t>
            </a:r>
            <a:br>
              <a:rPr lang="en-GB" noProof="0"/>
            </a:br>
            <a:r>
              <a:rPr lang="en-GB" noProof="0"/>
              <a:t>section slide title</a:t>
            </a:r>
          </a:p>
        </p:txBody>
      </p:sp>
    </p:spTree>
    <p:extLst>
      <p:ext uri="{BB962C8B-B14F-4D97-AF65-F5344CB8AC3E}">
        <p14:creationId xmlns:p14="http://schemas.microsoft.com/office/powerpoint/2010/main" val="163816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777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F008D6-CA06-184C-B154-C172BD2BB18B}"/>
              </a:ext>
            </a:extLst>
          </p:cNvPr>
          <p:cNvSpPr>
            <a:spLocks noGrp="1"/>
          </p:cNvSpPr>
          <p:nvPr>
            <p:ph type="title" hasCustomPrompt="1"/>
          </p:nvPr>
        </p:nvSpPr>
        <p:spPr/>
        <p:txBody>
          <a:bodyPr/>
          <a:lstStyle/>
          <a:p>
            <a:r>
              <a:rPr lang="en-GB"/>
              <a:t>Click to edit master title style</a:t>
            </a:r>
            <a:endParaRPr lang="en-US"/>
          </a:p>
        </p:txBody>
      </p:sp>
    </p:spTree>
    <p:extLst>
      <p:ext uri="{BB962C8B-B14F-4D97-AF65-F5344CB8AC3E}">
        <p14:creationId xmlns:p14="http://schemas.microsoft.com/office/powerpoint/2010/main" val="1954816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F5767E4-1A87-0D4D-90B6-4002F1C121A1}"/>
              </a:ext>
            </a:extLst>
          </p:cNvPr>
          <p:cNvSpPr>
            <a:spLocks noGrp="1"/>
          </p:cNvSpPr>
          <p:nvPr>
            <p:ph type="ctrTitle" hasCustomPrompt="1"/>
          </p:nvPr>
        </p:nvSpPr>
        <p:spPr>
          <a:xfrm>
            <a:off x="911225" y="1700213"/>
            <a:ext cx="10369550" cy="3457575"/>
          </a:xfrm>
        </p:spPr>
        <p:txBody>
          <a:bodyPr lIns="0" tIns="0" rIns="0" bIns="0" rtlCol="0" anchor="t" anchorCtr="0"/>
          <a:lstStyle>
            <a:lvl1pPr algn="l">
              <a:defRPr sz="6000">
                <a:latin typeface="Arial" panose="020B0604020202020204" pitchFamily="34" charset="0"/>
                <a:cs typeface="Arial" panose="020B0604020202020204" pitchFamily="34" charset="0"/>
              </a:defRPr>
            </a:lvl1pPr>
          </a:lstStyle>
          <a:p>
            <a:pPr rtl="0"/>
            <a:r>
              <a:rPr lang="en-GB" noProof="0"/>
              <a:t>Click to add a testimonial</a:t>
            </a:r>
            <a:br>
              <a:rPr lang="en-GB" noProof="0"/>
            </a:br>
            <a:r>
              <a:rPr lang="en-GB" noProof="0"/>
              <a:t>or a quote in a few lines.</a:t>
            </a:r>
          </a:p>
        </p:txBody>
      </p:sp>
      <p:sp>
        <p:nvSpPr>
          <p:cNvPr id="2" name="Rectangle 1">
            <a:extLst>
              <a:ext uri="{FF2B5EF4-FFF2-40B4-BE49-F238E27FC236}">
                <a16:creationId xmlns:a16="http://schemas.microsoft.com/office/drawing/2014/main" id="{385C08F6-8CDF-9847-A4CF-CB24D86BDB30}"/>
              </a:ext>
            </a:extLst>
          </p:cNvPr>
          <p:cNvSpPr/>
          <p:nvPr userDrawn="1"/>
        </p:nvSpPr>
        <p:spPr>
          <a:xfrm>
            <a:off x="337671" y="128589"/>
            <a:ext cx="1727199" cy="2215991"/>
          </a:xfrm>
          <a:custGeom>
            <a:avLst/>
            <a:gdLst>
              <a:gd name="connsiteX0" fmla="*/ 0 w 1727199"/>
              <a:gd name="connsiteY0" fmla="*/ 0 h 2215991"/>
              <a:gd name="connsiteX1" fmla="*/ 1727199 w 1727199"/>
              <a:gd name="connsiteY1" fmla="*/ 0 h 2215991"/>
              <a:gd name="connsiteX2" fmla="*/ 1727199 w 1727199"/>
              <a:gd name="connsiteY2" fmla="*/ 2215991 h 2215991"/>
              <a:gd name="connsiteX3" fmla="*/ 0 w 1727199"/>
              <a:gd name="connsiteY3" fmla="*/ 2215991 h 2215991"/>
              <a:gd name="connsiteX4" fmla="*/ 0 w 1727199"/>
              <a:gd name="connsiteY4" fmla="*/ 0 h 2215991"/>
              <a:gd name="connsiteX0" fmla="*/ 0 w 1727199"/>
              <a:gd name="connsiteY0" fmla="*/ 0 h 2215991"/>
              <a:gd name="connsiteX1" fmla="*/ 1727199 w 1727199"/>
              <a:gd name="connsiteY1" fmla="*/ 0 h 2215991"/>
              <a:gd name="connsiteX2" fmla="*/ 1727199 w 1727199"/>
              <a:gd name="connsiteY2" fmla="*/ 1182837 h 2215991"/>
              <a:gd name="connsiteX3" fmla="*/ 0 w 1727199"/>
              <a:gd name="connsiteY3" fmla="*/ 2215991 h 2215991"/>
              <a:gd name="connsiteX4" fmla="*/ 0 w 1727199"/>
              <a:gd name="connsiteY4" fmla="*/ 0 h 2215991"/>
              <a:gd name="connsiteX0" fmla="*/ 0 w 1727199"/>
              <a:gd name="connsiteY0" fmla="*/ 0 h 1254089"/>
              <a:gd name="connsiteX1" fmla="*/ 1727199 w 1727199"/>
              <a:gd name="connsiteY1" fmla="*/ 0 h 1254089"/>
              <a:gd name="connsiteX2" fmla="*/ 1727199 w 1727199"/>
              <a:gd name="connsiteY2" fmla="*/ 1182837 h 1254089"/>
              <a:gd name="connsiteX3" fmla="*/ 11875 w 1727199"/>
              <a:gd name="connsiteY3" fmla="*/ 1254089 h 1254089"/>
              <a:gd name="connsiteX4" fmla="*/ 0 w 1727199"/>
              <a:gd name="connsiteY4" fmla="*/ 0 h 125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199" h="1254089">
                <a:moveTo>
                  <a:pt x="0" y="0"/>
                </a:moveTo>
                <a:lnTo>
                  <a:pt x="1727199" y="0"/>
                </a:lnTo>
                <a:lnTo>
                  <a:pt x="1727199" y="1182837"/>
                </a:lnTo>
                <a:lnTo>
                  <a:pt x="11875" y="1254089"/>
                </a:lnTo>
                <a:lnTo>
                  <a:pt x="0" y="0"/>
                </a:lnTo>
                <a:close/>
              </a:path>
            </a:pathLst>
          </a:custGeom>
        </p:spPr>
        <p:txBody>
          <a:bodyPr wrap="square">
            <a:spAutoFit/>
          </a:bodyPr>
          <a:lstStyle/>
          <a:p>
            <a:pPr algn="ctr"/>
            <a:r>
              <a:rPr kumimoji="0" lang="en-GB" sz="13800" b="1" i="0" u="none" strike="noStrike" kern="1200" cap="none" spc="0" normalizeH="0" baseline="0" noProof="0">
                <a:ln>
                  <a:noFill/>
                </a:ln>
                <a:solidFill>
                  <a:schemeClr val="accent2"/>
                </a:solidFill>
                <a:effectLst/>
                <a:uLnTx/>
                <a:uFillTx/>
                <a:latin typeface="Arial" panose="020B0604020202020204" pitchFamily="34" charset="0"/>
                <a:ea typeface="+mj-ea"/>
                <a:cs typeface="Arial" panose="020B0604020202020204" pitchFamily="34" charset="0"/>
              </a:rPr>
              <a:t>“</a:t>
            </a:r>
            <a:endParaRPr lang="en-US" sz="8000">
              <a:solidFill>
                <a:schemeClr val="accent2"/>
              </a:solidFill>
            </a:endParaRPr>
          </a:p>
        </p:txBody>
      </p:sp>
    </p:spTree>
    <p:extLst>
      <p:ext uri="{BB962C8B-B14F-4D97-AF65-F5344CB8AC3E}">
        <p14:creationId xmlns:p14="http://schemas.microsoft.com/office/powerpoint/2010/main" val="203469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Bullet points">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E1C142-DB5E-A148-88F1-4D9CA475A1FA}"/>
              </a:ext>
            </a:extLst>
          </p:cNvPr>
          <p:cNvSpPr>
            <a:spLocks noGrp="1"/>
          </p:cNvSpPr>
          <p:nvPr>
            <p:ph type="title" hasCustomPrompt="1"/>
          </p:nvPr>
        </p:nvSpPr>
        <p:spPr/>
        <p:txBody>
          <a:bodyPr/>
          <a:lstStyle/>
          <a:p>
            <a:r>
              <a:rPr lang="en-GB"/>
              <a:t>Click to edit master title style</a:t>
            </a:r>
            <a:endParaRPr lang="en-US"/>
          </a:p>
        </p:txBody>
      </p:sp>
      <p:sp>
        <p:nvSpPr>
          <p:cNvPr id="15" name="Text Placeholder 14">
            <a:extLst>
              <a:ext uri="{FF2B5EF4-FFF2-40B4-BE49-F238E27FC236}">
                <a16:creationId xmlns:a16="http://schemas.microsoft.com/office/drawing/2014/main" id="{5227EF83-121D-C544-B239-6CF7000969D9}"/>
              </a:ext>
            </a:extLst>
          </p:cNvPr>
          <p:cNvSpPr>
            <a:spLocks noGrp="1"/>
          </p:cNvSpPr>
          <p:nvPr>
            <p:ph type="body" sz="quarter" idx="10" hasCustomPrompt="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08810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 two column conten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FD6D4E1-CC57-4556-9CB7-31B375477219}"/>
              </a:ext>
            </a:extLst>
          </p:cNvPr>
          <p:cNvSpPr>
            <a:spLocks noGrp="1"/>
          </p:cNvSpPr>
          <p:nvPr>
            <p:ph sz="half" idx="1" hasCustomPrompt="1"/>
          </p:nvPr>
        </p:nvSpPr>
        <p:spPr>
          <a:xfrm>
            <a:off x="911224" y="1700213"/>
            <a:ext cx="5184776" cy="4003003"/>
          </a:xfrm>
        </p:spPr>
        <p:txBody>
          <a:bodyPr rtlCol="0">
            <a:noAutofit/>
          </a:bodyPr>
          <a:lstStyle>
            <a:lvl1pPr>
              <a:lnSpc>
                <a:spcPct val="150000"/>
              </a:lnSpc>
              <a:defRPr sz="2400">
                <a:solidFill>
                  <a:schemeClr val="bg1"/>
                </a:solidFill>
              </a:defRPr>
            </a:lvl1pPr>
            <a:lvl2pPr>
              <a:lnSpc>
                <a:spcPct val="150000"/>
              </a:lnSpc>
              <a:defRPr sz="2000">
                <a:solidFill>
                  <a:schemeClr val="bg1"/>
                </a:solidFill>
              </a:defRPr>
            </a:lvl2pPr>
            <a:lvl3pPr>
              <a:lnSpc>
                <a:spcPct val="150000"/>
              </a:lnSpc>
              <a:defRPr sz="18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hasCustomPrompt="1"/>
          </p:nvPr>
        </p:nvSpPr>
        <p:spPr>
          <a:xfrm>
            <a:off x="6096000" y="1700213"/>
            <a:ext cx="5184775" cy="4003003"/>
          </a:xfrm>
        </p:spPr>
        <p:txBody>
          <a:bodyPr rtlCol="0">
            <a:noAutofit/>
          </a:bodyPr>
          <a:lstStyle>
            <a:lvl1pPr>
              <a:lnSpc>
                <a:spcPct val="150000"/>
              </a:lnSpc>
              <a:defRPr sz="2400">
                <a:solidFill>
                  <a:schemeClr val="bg1"/>
                </a:solidFill>
              </a:defRPr>
            </a:lvl1pPr>
            <a:lvl2pPr>
              <a:lnSpc>
                <a:spcPct val="150000"/>
              </a:lnSpc>
              <a:defRPr sz="2000">
                <a:solidFill>
                  <a:schemeClr val="bg1"/>
                </a:solidFill>
              </a:defRPr>
            </a:lvl2pPr>
            <a:lvl3pPr>
              <a:lnSpc>
                <a:spcPct val="150000"/>
              </a:lnSpc>
              <a:defRPr sz="18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936F0030-9D30-B244-A471-854534E21647}"/>
              </a:ext>
            </a:extLst>
          </p:cNvPr>
          <p:cNvSpPr>
            <a:spLocks noGrp="1"/>
          </p:cNvSpPr>
          <p:nvPr>
            <p:ph type="title" hasCustomPrompt="1"/>
          </p:nvPr>
        </p:nvSpPr>
        <p:spPr/>
        <p:txBody>
          <a:bodyPr/>
          <a:lstStyle/>
          <a:p>
            <a:r>
              <a:rPr lang="en-GB"/>
              <a:t>Click to edit master title style</a:t>
            </a:r>
            <a:endParaRPr lang="en-US"/>
          </a:p>
        </p:txBody>
      </p:sp>
    </p:spTree>
    <p:extLst>
      <p:ext uri="{BB962C8B-B14F-4D97-AF65-F5344CB8AC3E}">
        <p14:creationId xmlns:p14="http://schemas.microsoft.com/office/powerpoint/2010/main" val="3139710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ith two column subhead and 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5C650EE-495E-44EB-870B-AC85B18EBDB8}"/>
              </a:ext>
            </a:extLst>
          </p:cNvPr>
          <p:cNvSpPr>
            <a:spLocks noGrp="1"/>
          </p:cNvSpPr>
          <p:nvPr>
            <p:ph type="body" idx="1" hasCustomPrompt="1"/>
          </p:nvPr>
        </p:nvSpPr>
        <p:spPr>
          <a:xfrm>
            <a:off x="911224" y="1727338"/>
            <a:ext cx="5157787" cy="868224"/>
          </a:xfrm>
        </p:spPr>
        <p:txBody>
          <a:bodyPr rtlCol="0" anchor="t" anchorCtr="0"/>
          <a:lstStyle>
            <a:lvl1pPr marL="0" indent="0">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hasCustomPrompt="1"/>
          </p:nvPr>
        </p:nvSpPr>
        <p:spPr>
          <a:xfrm>
            <a:off x="911224" y="2595562"/>
            <a:ext cx="5184775" cy="3005483"/>
          </a:xfrm>
        </p:spPr>
        <p:txBody>
          <a:bodyPr rtlCol="0">
            <a:noAutofit/>
          </a:bodyPr>
          <a:lstStyle>
            <a:lvl1pPr>
              <a:lnSpc>
                <a:spcPct val="150000"/>
              </a:lnSpc>
              <a:defRPr sz="2000">
                <a:solidFill>
                  <a:schemeClr val="bg1"/>
                </a:solidFill>
                <a:latin typeface="Arial" panose="020B0604020202020204" pitchFamily="34" charset="0"/>
                <a:cs typeface="Arial" panose="020B0604020202020204" pitchFamily="34" charset="0"/>
              </a:defRPr>
            </a:lvl1pPr>
            <a:lvl2pPr>
              <a:lnSpc>
                <a:spcPct val="150000"/>
              </a:lnSpc>
              <a:defRPr sz="1800">
                <a:solidFill>
                  <a:schemeClr val="bg1"/>
                </a:solidFill>
                <a:latin typeface="Arial" panose="020B0604020202020204" pitchFamily="34" charset="0"/>
                <a:cs typeface="Arial" panose="020B0604020202020204" pitchFamily="34" charset="0"/>
              </a:defRPr>
            </a:lvl2pPr>
            <a:lvl3pPr>
              <a:lnSpc>
                <a:spcPct val="150000"/>
              </a:lnSpc>
              <a:defRPr sz="1600">
                <a:solidFill>
                  <a:schemeClr val="bg1"/>
                </a:solidFill>
                <a:latin typeface="Arial" panose="020B0604020202020204" pitchFamily="34" charset="0"/>
                <a:cs typeface="Arial" panose="020B0604020202020204" pitchFamily="34" charset="0"/>
              </a:defRPr>
            </a:lvl3pPr>
            <a:lvl4pPr>
              <a:lnSpc>
                <a:spcPct val="150000"/>
              </a:lnSpc>
              <a:defRPr sz="1400">
                <a:solidFill>
                  <a:schemeClr val="bg1"/>
                </a:solidFill>
                <a:latin typeface="Arial" panose="020B0604020202020204" pitchFamily="34" charset="0"/>
                <a:cs typeface="Arial" panose="020B0604020202020204" pitchFamily="34" charset="0"/>
              </a:defRPr>
            </a:lvl4pPr>
            <a:lvl5pPr>
              <a:lnSpc>
                <a:spcPct val="150000"/>
              </a:lnSpc>
              <a:defRPr sz="1400">
                <a:solidFill>
                  <a:schemeClr val="bg1"/>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hasCustomPrompt="1"/>
          </p:nvPr>
        </p:nvSpPr>
        <p:spPr>
          <a:xfrm>
            <a:off x="6096000" y="1734999"/>
            <a:ext cx="5184775" cy="854075"/>
          </a:xfrm>
        </p:spPr>
        <p:txBody>
          <a:bodyPr rtlCol="0" anchor="t" anchorCtr="0"/>
          <a:lstStyle>
            <a:lvl1pPr marL="0" indent="0">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hasCustomPrompt="1"/>
          </p:nvPr>
        </p:nvSpPr>
        <p:spPr>
          <a:xfrm>
            <a:off x="6096000" y="2595562"/>
            <a:ext cx="5184775" cy="3005483"/>
          </a:xfrm>
        </p:spPr>
        <p:txBody>
          <a:bodyPr rtlCol="0">
            <a:noAutofit/>
          </a:bodyPr>
          <a:lstStyle>
            <a:lvl1pPr>
              <a:lnSpc>
                <a:spcPct val="150000"/>
              </a:lnSpc>
              <a:defRPr sz="2000">
                <a:solidFill>
                  <a:schemeClr val="bg1"/>
                </a:solidFill>
                <a:latin typeface="Arial" panose="020B0604020202020204" pitchFamily="34" charset="0"/>
                <a:cs typeface="Arial" panose="020B0604020202020204" pitchFamily="34" charset="0"/>
              </a:defRPr>
            </a:lvl1pPr>
            <a:lvl2pPr>
              <a:lnSpc>
                <a:spcPct val="150000"/>
              </a:lnSpc>
              <a:defRPr sz="1800">
                <a:solidFill>
                  <a:schemeClr val="bg1"/>
                </a:solidFill>
                <a:latin typeface="Arial" panose="020B0604020202020204" pitchFamily="34" charset="0"/>
                <a:cs typeface="Arial" panose="020B0604020202020204" pitchFamily="34" charset="0"/>
              </a:defRPr>
            </a:lvl2pPr>
            <a:lvl3pPr>
              <a:lnSpc>
                <a:spcPct val="150000"/>
              </a:lnSpc>
              <a:defRPr sz="1600">
                <a:solidFill>
                  <a:schemeClr val="bg1"/>
                </a:solidFill>
                <a:latin typeface="Arial" panose="020B0604020202020204" pitchFamily="34" charset="0"/>
                <a:cs typeface="Arial" panose="020B0604020202020204" pitchFamily="34" charset="0"/>
              </a:defRPr>
            </a:lvl3pPr>
            <a:lvl4pPr>
              <a:lnSpc>
                <a:spcPct val="150000"/>
              </a:lnSpc>
              <a:defRPr sz="1400">
                <a:solidFill>
                  <a:schemeClr val="bg1"/>
                </a:solidFill>
                <a:latin typeface="Arial" panose="020B0604020202020204" pitchFamily="34" charset="0"/>
                <a:cs typeface="Arial" panose="020B0604020202020204" pitchFamily="34" charset="0"/>
              </a:defRPr>
            </a:lvl4pPr>
            <a:lvl5pPr>
              <a:lnSpc>
                <a:spcPct val="150000"/>
              </a:lnSpc>
              <a:defRPr sz="1400">
                <a:solidFill>
                  <a:schemeClr val="bg1"/>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DB531C07-4199-8847-80AE-622D45C8D6AB}"/>
              </a:ext>
            </a:extLst>
          </p:cNvPr>
          <p:cNvSpPr>
            <a:spLocks noGrp="1"/>
          </p:cNvSpPr>
          <p:nvPr>
            <p:ph type="title" hasCustomPrompt="1"/>
          </p:nvPr>
        </p:nvSpPr>
        <p:spPr/>
        <p:txBody>
          <a:bodyPr/>
          <a:lstStyle/>
          <a:p>
            <a:r>
              <a:rPr lang="en-GB"/>
              <a:t>Click to edit master title style</a:t>
            </a:r>
            <a:endParaRPr lang="en-US"/>
          </a:p>
        </p:txBody>
      </p:sp>
    </p:spTree>
    <p:extLst>
      <p:ext uri="{BB962C8B-B14F-4D97-AF65-F5344CB8AC3E}">
        <p14:creationId xmlns:p14="http://schemas.microsoft.com/office/powerpoint/2010/main" val="35678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2460519" y="2987699"/>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hasCustomPrompt="1"/>
          </p:nvPr>
        </p:nvSpPr>
        <p:spPr>
          <a:xfrm>
            <a:off x="911226" y="2565400"/>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12" name="Text Placeholder 2">
            <a:extLst>
              <a:ext uri="{FF2B5EF4-FFF2-40B4-BE49-F238E27FC236}">
                <a16:creationId xmlns:a16="http://schemas.microsoft.com/office/drawing/2014/main" id="{277D674C-D3FD-E84A-8518-C361D00B13D9}"/>
              </a:ext>
            </a:extLst>
          </p:cNvPr>
          <p:cNvSpPr>
            <a:spLocks noGrp="1"/>
          </p:cNvSpPr>
          <p:nvPr>
            <p:ph type="body" idx="16" hasCustomPrompt="1"/>
          </p:nvPr>
        </p:nvSpPr>
        <p:spPr>
          <a:xfrm>
            <a:off x="2460519" y="3277558"/>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 name="Title 3">
            <a:extLst>
              <a:ext uri="{FF2B5EF4-FFF2-40B4-BE49-F238E27FC236}">
                <a16:creationId xmlns:a16="http://schemas.microsoft.com/office/drawing/2014/main" id="{7B91D0DC-6F27-684E-A7C0-56C866F6E127}"/>
              </a:ext>
            </a:extLst>
          </p:cNvPr>
          <p:cNvSpPr>
            <a:spLocks noGrp="1"/>
          </p:cNvSpPr>
          <p:nvPr>
            <p:ph type="title" hasCustomPrompt="1"/>
          </p:nvPr>
        </p:nvSpPr>
        <p:spPr/>
        <p:txBody>
          <a:bodyPr/>
          <a:lstStyle/>
          <a:p>
            <a:r>
              <a:rPr lang="en-GB"/>
              <a:t>Team slide</a:t>
            </a:r>
            <a:endParaRPr lang="en-US"/>
          </a:p>
        </p:txBody>
      </p:sp>
      <p:sp>
        <p:nvSpPr>
          <p:cNvPr id="39" name="Text Placeholder 2">
            <a:extLst>
              <a:ext uri="{FF2B5EF4-FFF2-40B4-BE49-F238E27FC236}">
                <a16:creationId xmlns:a16="http://schemas.microsoft.com/office/drawing/2014/main" id="{F30D4881-B6A4-2B4A-B013-1B9B3F201CC5}"/>
              </a:ext>
            </a:extLst>
          </p:cNvPr>
          <p:cNvSpPr>
            <a:spLocks noGrp="1"/>
          </p:cNvSpPr>
          <p:nvPr>
            <p:ph type="body" idx="17" hasCustomPrompt="1"/>
          </p:nvPr>
        </p:nvSpPr>
        <p:spPr>
          <a:xfrm>
            <a:off x="2460519" y="4727290"/>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0" name="Picture Placeholder 7">
            <a:extLst>
              <a:ext uri="{FF2B5EF4-FFF2-40B4-BE49-F238E27FC236}">
                <a16:creationId xmlns:a16="http://schemas.microsoft.com/office/drawing/2014/main" id="{60D8511B-4138-7946-A6BA-57DC2D653C59}"/>
              </a:ext>
            </a:extLst>
          </p:cNvPr>
          <p:cNvSpPr>
            <a:spLocks noGrp="1"/>
          </p:cNvSpPr>
          <p:nvPr>
            <p:ph type="pic" sz="quarter" idx="18" hasCustomPrompt="1"/>
          </p:nvPr>
        </p:nvSpPr>
        <p:spPr>
          <a:xfrm>
            <a:off x="911226" y="4304991"/>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41" name="Text Placeholder 2">
            <a:extLst>
              <a:ext uri="{FF2B5EF4-FFF2-40B4-BE49-F238E27FC236}">
                <a16:creationId xmlns:a16="http://schemas.microsoft.com/office/drawing/2014/main" id="{E62E4974-F559-9B40-9BED-7BB31FF47E7D}"/>
              </a:ext>
            </a:extLst>
          </p:cNvPr>
          <p:cNvSpPr>
            <a:spLocks noGrp="1"/>
          </p:cNvSpPr>
          <p:nvPr>
            <p:ph type="body" idx="19" hasCustomPrompt="1"/>
          </p:nvPr>
        </p:nvSpPr>
        <p:spPr>
          <a:xfrm>
            <a:off x="2460519" y="5017149"/>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2" name="Text Placeholder 2">
            <a:extLst>
              <a:ext uri="{FF2B5EF4-FFF2-40B4-BE49-F238E27FC236}">
                <a16:creationId xmlns:a16="http://schemas.microsoft.com/office/drawing/2014/main" id="{4548F0F4-E5BA-554B-AAE0-706AEE846FEA}"/>
              </a:ext>
            </a:extLst>
          </p:cNvPr>
          <p:cNvSpPr>
            <a:spLocks noGrp="1"/>
          </p:cNvSpPr>
          <p:nvPr>
            <p:ph type="body" idx="20" hasCustomPrompt="1"/>
          </p:nvPr>
        </p:nvSpPr>
        <p:spPr>
          <a:xfrm>
            <a:off x="5928548" y="2987699"/>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3" name="Picture Placeholder 7">
            <a:extLst>
              <a:ext uri="{FF2B5EF4-FFF2-40B4-BE49-F238E27FC236}">
                <a16:creationId xmlns:a16="http://schemas.microsoft.com/office/drawing/2014/main" id="{2AB00F5C-7F82-D349-88ED-83957383DA2F}"/>
              </a:ext>
            </a:extLst>
          </p:cNvPr>
          <p:cNvSpPr>
            <a:spLocks noGrp="1"/>
          </p:cNvSpPr>
          <p:nvPr>
            <p:ph type="pic" sz="quarter" idx="21" hasCustomPrompt="1"/>
          </p:nvPr>
        </p:nvSpPr>
        <p:spPr>
          <a:xfrm>
            <a:off x="4379255" y="2565400"/>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44" name="Text Placeholder 2">
            <a:extLst>
              <a:ext uri="{FF2B5EF4-FFF2-40B4-BE49-F238E27FC236}">
                <a16:creationId xmlns:a16="http://schemas.microsoft.com/office/drawing/2014/main" id="{ADB88D40-FE29-0C44-AD61-2F4BE7E6CB3A}"/>
              </a:ext>
            </a:extLst>
          </p:cNvPr>
          <p:cNvSpPr>
            <a:spLocks noGrp="1"/>
          </p:cNvSpPr>
          <p:nvPr>
            <p:ph type="body" idx="22" hasCustomPrompt="1"/>
          </p:nvPr>
        </p:nvSpPr>
        <p:spPr>
          <a:xfrm>
            <a:off x="5928548" y="3277558"/>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5" name="Text Placeholder 2">
            <a:extLst>
              <a:ext uri="{FF2B5EF4-FFF2-40B4-BE49-F238E27FC236}">
                <a16:creationId xmlns:a16="http://schemas.microsoft.com/office/drawing/2014/main" id="{8AC54939-5974-9A40-AD1B-FAE0DE3F3670}"/>
              </a:ext>
            </a:extLst>
          </p:cNvPr>
          <p:cNvSpPr>
            <a:spLocks noGrp="1"/>
          </p:cNvSpPr>
          <p:nvPr>
            <p:ph type="body" idx="23" hasCustomPrompt="1"/>
          </p:nvPr>
        </p:nvSpPr>
        <p:spPr>
          <a:xfrm>
            <a:off x="5928548" y="4727290"/>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6" name="Picture Placeholder 7">
            <a:extLst>
              <a:ext uri="{FF2B5EF4-FFF2-40B4-BE49-F238E27FC236}">
                <a16:creationId xmlns:a16="http://schemas.microsoft.com/office/drawing/2014/main" id="{97421F4E-1D00-2E4E-846A-9D91D2981B28}"/>
              </a:ext>
            </a:extLst>
          </p:cNvPr>
          <p:cNvSpPr>
            <a:spLocks noGrp="1"/>
          </p:cNvSpPr>
          <p:nvPr>
            <p:ph type="pic" sz="quarter" idx="24" hasCustomPrompt="1"/>
          </p:nvPr>
        </p:nvSpPr>
        <p:spPr>
          <a:xfrm>
            <a:off x="4379255" y="4304991"/>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47" name="Text Placeholder 2">
            <a:extLst>
              <a:ext uri="{FF2B5EF4-FFF2-40B4-BE49-F238E27FC236}">
                <a16:creationId xmlns:a16="http://schemas.microsoft.com/office/drawing/2014/main" id="{51CC5836-C613-D846-A92D-3BC6740487A0}"/>
              </a:ext>
            </a:extLst>
          </p:cNvPr>
          <p:cNvSpPr>
            <a:spLocks noGrp="1"/>
          </p:cNvSpPr>
          <p:nvPr>
            <p:ph type="body" idx="25" hasCustomPrompt="1"/>
          </p:nvPr>
        </p:nvSpPr>
        <p:spPr>
          <a:xfrm>
            <a:off x="5928548" y="5017149"/>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8" name="Text Placeholder 2">
            <a:extLst>
              <a:ext uri="{FF2B5EF4-FFF2-40B4-BE49-F238E27FC236}">
                <a16:creationId xmlns:a16="http://schemas.microsoft.com/office/drawing/2014/main" id="{14F7060D-90B8-F14C-97A3-9879BE11366D}"/>
              </a:ext>
            </a:extLst>
          </p:cNvPr>
          <p:cNvSpPr>
            <a:spLocks noGrp="1"/>
          </p:cNvSpPr>
          <p:nvPr>
            <p:ph type="body" idx="26" hasCustomPrompt="1"/>
          </p:nvPr>
        </p:nvSpPr>
        <p:spPr>
          <a:xfrm>
            <a:off x="9396577" y="2987699"/>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9" name="Picture Placeholder 7">
            <a:extLst>
              <a:ext uri="{FF2B5EF4-FFF2-40B4-BE49-F238E27FC236}">
                <a16:creationId xmlns:a16="http://schemas.microsoft.com/office/drawing/2014/main" id="{7EDD620E-7FD7-564E-8064-C785609BFDA7}"/>
              </a:ext>
            </a:extLst>
          </p:cNvPr>
          <p:cNvSpPr>
            <a:spLocks noGrp="1"/>
          </p:cNvSpPr>
          <p:nvPr>
            <p:ph type="pic" sz="quarter" idx="27" hasCustomPrompt="1"/>
          </p:nvPr>
        </p:nvSpPr>
        <p:spPr>
          <a:xfrm>
            <a:off x="7847284" y="2565400"/>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50" name="Text Placeholder 2">
            <a:extLst>
              <a:ext uri="{FF2B5EF4-FFF2-40B4-BE49-F238E27FC236}">
                <a16:creationId xmlns:a16="http://schemas.microsoft.com/office/drawing/2014/main" id="{DE326D9C-7E95-A649-80E2-77E6D26FBAE5}"/>
              </a:ext>
            </a:extLst>
          </p:cNvPr>
          <p:cNvSpPr>
            <a:spLocks noGrp="1"/>
          </p:cNvSpPr>
          <p:nvPr>
            <p:ph type="body" idx="28" hasCustomPrompt="1"/>
          </p:nvPr>
        </p:nvSpPr>
        <p:spPr>
          <a:xfrm>
            <a:off x="9396577" y="3277558"/>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51" name="Text Placeholder 2">
            <a:extLst>
              <a:ext uri="{FF2B5EF4-FFF2-40B4-BE49-F238E27FC236}">
                <a16:creationId xmlns:a16="http://schemas.microsoft.com/office/drawing/2014/main" id="{F32CB7E1-5FF8-9842-890A-DD8899EA2039}"/>
              </a:ext>
            </a:extLst>
          </p:cNvPr>
          <p:cNvSpPr>
            <a:spLocks noGrp="1"/>
          </p:cNvSpPr>
          <p:nvPr>
            <p:ph type="body" idx="29" hasCustomPrompt="1"/>
          </p:nvPr>
        </p:nvSpPr>
        <p:spPr>
          <a:xfrm>
            <a:off x="9396577" y="4727290"/>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52" name="Picture Placeholder 7">
            <a:extLst>
              <a:ext uri="{FF2B5EF4-FFF2-40B4-BE49-F238E27FC236}">
                <a16:creationId xmlns:a16="http://schemas.microsoft.com/office/drawing/2014/main" id="{D6E4A51A-1F0E-6A48-9376-0C24A7D4B36C}"/>
              </a:ext>
            </a:extLst>
          </p:cNvPr>
          <p:cNvSpPr>
            <a:spLocks noGrp="1"/>
          </p:cNvSpPr>
          <p:nvPr>
            <p:ph type="pic" sz="quarter" idx="30" hasCustomPrompt="1"/>
          </p:nvPr>
        </p:nvSpPr>
        <p:spPr>
          <a:xfrm>
            <a:off x="7847284" y="4304991"/>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53" name="Text Placeholder 2">
            <a:extLst>
              <a:ext uri="{FF2B5EF4-FFF2-40B4-BE49-F238E27FC236}">
                <a16:creationId xmlns:a16="http://schemas.microsoft.com/office/drawing/2014/main" id="{D1388855-FC71-D14D-9F76-96C130174A3B}"/>
              </a:ext>
            </a:extLst>
          </p:cNvPr>
          <p:cNvSpPr>
            <a:spLocks noGrp="1"/>
          </p:cNvSpPr>
          <p:nvPr>
            <p:ph type="body" idx="31" hasCustomPrompt="1"/>
          </p:nvPr>
        </p:nvSpPr>
        <p:spPr>
          <a:xfrm>
            <a:off x="9396577" y="5017149"/>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62" name="Text Placeholder 2">
            <a:extLst>
              <a:ext uri="{FF2B5EF4-FFF2-40B4-BE49-F238E27FC236}">
                <a16:creationId xmlns:a16="http://schemas.microsoft.com/office/drawing/2014/main" id="{1E92E6E0-B414-2146-9941-703BA3871FE9}"/>
              </a:ext>
            </a:extLst>
          </p:cNvPr>
          <p:cNvSpPr>
            <a:spLocks noGrp="1"/>
          </p:cNvSpPr>
          <p:nvPr>
            <p:ph type="body" idx="32" hasCustomPrompt="1"/>
          </p:nvPr>
        </p:nvSpPr>
        <p:spPr>
          <a:xfrm>
            <a:off x="911224" y="1727338"/>
            <a:ext cx="9957151" cy="534869"/>
          </a:xfrm>
        </p:spPr>
        <p:txBody>
          <a:bodyPr rtlCol="0" anchor="t" anchorCtr="0"/>
          <a:lstStyle>
            <a:lvl1pPr marL="0" indent="0">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Add brief info about the team here</a:t>
            </a:r>
          </a:p>
        </p:txBody>
      </p:sp>
    </p:spTree>
    <p:extLst>
      <p:ext uri="{BB962C8B-B14F-4D97-AF65-F5344CB8AC3E}">
        <p14:creationId xmlns:p14="http://schemas.microsoft.com/office/powerpoint/2010/main" val="299466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FE4AD7ED-2BEA-0B40-B33B-811FC6498B6F}"/>
              </a:ext>
            </a:extLst>
          </p:cNvPr>
          <p:cNvSpPr>
            <a:spLocks noGrp="1"/>
          </p:cNvSpPr>
          <p:nvPr>
            <p:ph type="title"/>
          </p:nvPr>
        </p:nvSpPr>
        <p:spPr>
          <a:xfrm>
            <a:off x="911225" y="1700213"/>
            <a:ext cx="2592388"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8" name="Text Placeholder 2">
            <a:extLst>
              <a:ext uri="{FF2B5EF4-FFF2-40B4-BE49-F238E27FC236}">
                <a16:creationId xmlns:a16="http://schemas.microsoft.com/office/drawing/2014/main" id="{532843EF-12D0-E143-804D-35A571BC7652}"/>
              </a:ext>
            </a:extLst>
          </p:cNvPr>
          <p:cNvSpPr>
            <a:spLocks noGrp="1"/>
          </p:cNvSpPr>
          <p:nvPr>
            <p:ph type="body" idx="1" hasCustomPrompt="1"/>
          </p:nvPr>
        </p:nvSpPr>
        <p:spPr>
          <a:xfrm>
            <a:off x="4367213" y="1725989"/>
            <a:ext cx="6913561" cy="4295399"/>
          </a:xfrm>
        </p:spPr>
        <p:txBody>
          <a:bodyPr lIns="0" tIns="0" rIns="0" bIns="0" rtlCol="0">
            <a:noAutofit/>
          </a:bodyPr>
          <a:lstStyle>
            <a:lvl1pPr marL="0" indent="0">
              <a:lnSpc>
                <a:spcPct val="150000"/>
              </a:lnSpc>
              <a:buNone/>
              <a:defRPr sz="24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37067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with thumbnai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7DF8-B064-4F36-89F8-EBF538A2E7F2}"/>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1700213"/>
            <a:ext cx="6083300" cy="3457575"/>
          </a:xfrm>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Tree>
    <p:extLst>
      <p:ext uri="{BB962C8B-B14F-4D97-AF65-F5344CB8AC3E}">
        <p14:creationId xmlns:p14="http://schemas.microsoft.com/office/powerpoint/2010/main" val="2075366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6096000" y="860425"/>
            <a:ext cx="5184775" cy="5176664"/>
          </a:xfrm>
        </p:spPr>
        <p:txBody>
          <a:bodyPr rtlCol="0" anchor="ctr" anchorCtr="0">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rtl="0"/>
            <a:r>
              <a:rPr lang="en-US" noProof="0"/>
              <a:t>Click icon to add table</a:t>
            </a:r>
            <a:endParaRPr lang="en-GB" noProof="0"/>
          </a:p>
        </p:txBody>
      </p:sp>
      <p:sp>
        <p:nvSpPr>
          <p:cNvPr id="26" name="Title 1">
            <a:extLst>
              <a:ext uri="{FF2B5EF4-FFF2-40B4-BE49-F238E27FC236}">
                <a16:creationId xmlns:a16="http://schemas.microsoft.com/office/drawing/2014/main" id="{FB257DC9-A45E-494B-9B52-1C45C7B042D6}"/>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7" name="Text Placeholder 2">
            <a:extLst>
              <a:ext uri="{FF2B5EF4-FFF2-40B4-BE49-F238E27FC236}">
                <a16:creationId xmlns:a16="http://schemas.microsoft.com/office/drawing/2014/main" id="{3F38ECB7-B5DD-7844-83CB-E034E6ABF60F}"/>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8" name="Text Placeholder 2">
            <a:extLst>
              <a:ext uri="{FF2B5EF4-FFF2-40B4-BE49-F238E27FC236}">
                <a16:creationId xmlns:a16="http://schemas.microsoft.com/office/drawing/2014/main" id="{444A7C34-34D3-3144-8FC3-DA96C49E1CD2}"/>
              </a:ext>
            </a:extLst>
          </p:cNvPr>
          <p:cNvSpPr>
            <a:spLocks noGrp="1"/>
          </p:cNvSpPr>
          <p:nvPr>
            <p:ph type="body" idx="15"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1186444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e Chart Layout">
    <p:spTree>
      <p:nvGrpSpPr>
        <p:cNvPr id="1" name=""/>
        <p:cNvGrpSpPr/>
        <p:nvPr/>
      </p:nvGrpSpPr>
      <p:grpSpPr>
        <a:xfrm>
          <a:off x="0" y="0"/>
          <a:ext cx="0" cy="0"/>
          <a:chOff x="0" y="0"/>
          <a:chExt cx="0" cy="0"/>
        </a:xfrm>
      </p:grpSpPr>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096000" y="860424"/>
            <a:ext cx="5184775" cy="5160963"/>
          </a:xfrm>
        </p:spPr>
        <p:txBody>
          <a:bodyPr rtlCol="0" anchor="ctr" anchorCtr="0">
            <a:normAutofit/>
          </a:bodyPr>
          <a:lstStyle>
            <a:lvl1pPr marL="0" indent="0" algn="ctr">
              <a:buNone/>
              <a:defRPr sz="1200">
                <a:solidFill>
                  <a:schemeClr val="bg1"/>
                </a:solidFill>
                <a:latin typeface="Arial" panose="020B0604020202020204" pitchFamily="34" charset="0"/>
                <a:cs typeface="Arial" panose="020B0604020202020204" pitchFamily="34" charset="0"/>
              </a:defRPr>
            </a:lvl1pPr>
          </a:lstStyle>
          <a:p>
            <a:pPr rtl="0"/>
            <a:r>
              <a:rPr lang="en-US" noProof="0"/>
              <a:t>Click icon to add chart</a:t>
            </a:r>
            <a:endParaRPr lang="en-GB" noProof="0"/>
          </a:p>
        </p:txBody>
      </p:sp>
      <p:sp>
        <p:nvSpPr>
          <p:cNvPr id="61" name="Title 1">
            <a:extLst>
              <a:ext uri="{FF2B5EF4-FFF2-40B4-BE49-F238E27FC236}">
                <a16:creationId xmlns:a16="http://schemas.microsoft.com/office/drawing/2014/main" id="{32EEAE3A-98F8-9940-A72D-C8E3A4D309F8}"/>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62" name="Text Placeholder 2">
            <a:extLst>
              <a:ext uri="{FF2B5EF4-FFF2-40B4-BE49-F238E27FC236}">
                <a16:creationId xmlns:a16="http://schemas.microsoft.com/office/drawing/2014/main" id="{F8AB2C97-FC35-E640-9BB9-2813432F5582}"/>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63" name="Text Placeholder 2">
            <a:extLst>
              <a:ext uri="{FF2B5EF4-FFF2-40B4-BE49-F238E27FC236}">
                <a16:creationId xmlns:a16="http://schemas.microsoft.com/office/drawing/2014/main" id="{B6921E75-9166-7343-B8B4-CCA85C344016}"/>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1097436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Image and Content Layout">
    <p:spTree>
      <p:nvGrpSpPr>
        <p:cNvPr id="1" name=""/>
        <p:cNvGrpSpPr/>
        <p:nvPr/>
      </p:nvGrpSpPr>
      <p:grpSpPr>
        <a:xfrm>
          <a:off x="0" y="0"/>
          <a:ext cx="0" cy="0"/>
          <a:chOff x="0" y="0"/>
          <a:chExt cx="0" cy="0"/>
        </a:xfrm>
      </p:grpSpPr>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911225" y="1700213"/>
            <a:ext cx="5184775" cy="5157787"/>
          </a:xfrm>
        </p:spPr>
        <p:txBody>
          <a:bodyPr rtlCol="0" anchor="ctr" anchorCtr="0">
            <a:normAutofit/>
          </a:bodyPr>
          <a:lstStyle>
            <a:lvl1pPr marL="0" indent="0" algn="ctr">
              <a:buNone/>
              <a:defRPr sz="1800">
                <a:solidFill>
                  <a:schemeClr val="bg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
        <p:nvSpPr>
          <p:cNvPr id="28" name="Title 1">
            <a:extLst>
              <a:ext uri="{FF2B5EF4-FFF2-40B4-BE49-F238E27FC236}">
                <a16:creationId xmlns:a16="http://schemas.microsoft.com/office/drawing/2014/main" id="{01CADA83-9900-8D43-B57E-803E4D1A186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9" name="Text Placeholder 2">
            <a:extLst>
              <a:ext uri="{FF2B5EF4-FFF2-40B4-BE49-F238E27FC236}">
                <a16:creationId xmlns:a16="http://schemas.microsoft.com/office/drawing/2014/main" id="{AF6EC998-4C40-0844-9898-C45403E81AA1}"/>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0" name="Text Placeholder 2">
            <a:extLst>
              <a:ext uri="{FF2B5EF4-FFF2-40B4-BE49-F238E27FC236}">
                <a16:creationId xmlns:a16="http://schemas.microsoft.com/office/drawing/2014/main" id="{9F54F839-4315-1E42-8223-FAD55686DDFE}"/>
              </a:ext>
            </a:extLst>
          </p:cNvPr>
          <p:cNvSpPr>
            <a:spLocks noGrp="1"/>
          </p:cNvSpPr>
          <p:nvPr>
            <p:ph type="body" idx="14" hasCustomPrompt="1"/>
          </p:nvPr>
        </p:nvSpPr>
        <p:spPr>
          <a:xfrm>
            <a:off x="6959598" y="3453190"/>
            <a:ext cx="4321175" cy="1744489"/>
          </a:xfrm>
        </p:spPr>
        <p:txBody>
          <a:bodyPr wrap="square" lIns="0" tIns="0" rIns="0" bIns="0" rtlCol="0">
            <a:noAutofit/>
          </a:bodyPr>
          <a:lstStyle>
            <a:lvl1pPr marL="0" indent="0">
              <a:lnSpc>
                <a:spcPct val="150000"/>
              </a:lnSpc>
              <a:spcBef>
                <a:spcPts val="600"/>
              </a:spcBef>
              <a:buFont typeface="Arial" panose="020B0604020202020204" pitchFamily="34"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2635366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rtlCol="0" anchor="ctr" anchorCtr="0">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
        <p:nvSpPr>
          <p:cNvPr id="17" name="Title 1">
            <a:extLst>
              <a:ext uri="{FF2B5EF4-FFF2-40B4-BE49-F238E27FC236}">
                <a16:creationId xmlns:a16="http://schemas.microsoft.com/office/drawing/2014/main" id="{0FFA0EFB-BB26-3449-BD12-00C126B63EFD}"/>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18" name="Text Placeholder 2">
            <a:extLst>
              <a:ext uri="{FF2B5EF4-FFF2-40B4-BE49-F238E27FC236}">
                <a16:creationId xmlns:a16="http://schemas.microsoft.com/office/drawing/2014/main" id="{37841725-BFC3-AD44-B120-0D8E982B31CE}"/>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9" name="Text Placeholder 2">
            <a:extLst>
              <a:ext uri="{FF2B5EF4-FFF2-40B4-BE49-F238E27FC236}">
                <a16:creationId xmlns:a16="http://schemas.microsoft.com/office/drawing/2014/main" id="{BD94C80E-3BFB-C440-9196-1EC131CDC761}"/>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1135097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3814EA6-0995-A748-956A-5061C0741AC6}"/>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55BA9173-4337-B146-BBC8-50F8C5D4F43D}"/>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CF3B9C4-DEAA-6448-B5E6-4670F13C3EC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pic>
        <p:nvPicPr>
          <p:cNvPr id="14" name="Graphic 13">
            <a:extLst>
              <a:ext uri="{FF2B5EF4-FFF2-40B4-BE49-F238E27FC236}">
                <a16:creationId xmlns:a16="http://schemas.microsoft.com/office/drawing/2014/main" id="{64F67519-0AA9-084A-A77E-7F0EC29160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1" name="Google Shape;11;p2">
            <a:extLst>
              <a:ext uri="{FF2B5EF4-FFF2-40B4-BE49-F238E27FC236}">
                <a16:creationId xmlns:a16="http://schemas.microsoft.com/office/drawing/2014/main" id="{BA9BABA6-3242-DF4D-81D2-FB1CBE191D49}"/>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1412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AA7E69E-46BD-AF48-90DC-5EA0847F84D1}"/>
              </a:ext>
            </a:extLst>
          </p:cNvPr>
          <p:cNvGrpSpPr/>
          <p:nvPr userDrawn="1"/>
        </p:nvGrpSpPr>
        <p:grpSpPr>
          <a:xfrm>
            <a:off x="0" y="0"/>
            <a:ext cx="12192000" cy="6858000"/>
            <a:chOff x="0" y="0"/>
            <a:chExt cx="12192000" cy="6858000"/>
          </a:xfrm>
        </p:grpSpPr>
        <p:sp>
          <p:nvSpPr>
            <p:cNvPr id="11" name="Rectangle 10">
              <a:extLst>
                <a:ext uri="{FF2B5EF4-FFF2-40B4-BE49-F238E27FC236}">
                  <a16:creationId xmlns:a16="http://schemas.microsoft.com/office/drawing/2014/main" id="{71AD41B5-3E8D-404C-A84B-3E8F1956D625}"/>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53F8C5C-1C28-B148-843B-D5F60041ECA9}"/>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Title 6">
            <a:extLst>
              <a:ext uri="{FF2B5EF4-FFF2-40B4-BE49-F238E27FC236}">
                <a16:creationId xmlns:a16="http://schemas.microsoft.com/office/drawing/2014/main" id="{E5F008D6-CA06-184C-B154-C172BD2BB18B}"/>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pic>
        <p:nvPicPr>
          <p:cNvPr id="13" name="Graphic 12">
            <a:extLst>
              <a:ext uri="{FF2B5EF4-FFF2-40B4-BE49-F238E27FC236}">
                <a16:creationId xmlns:a16="http://schemas.microsoft.com/office/drawing/2014/main" id="{873EC27A-9D9D-424F-BC1F-A0F96ACE09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4" name="Google Shape;11;p2">
            <a:extLst>
              <a:ext uri="{FF2B5EF4-FFF2-40B4-BE49-F238E27FC236}">
                <a16:creationId xmlns:a16="http://schemas.microsoft.com/office/drawing/2014/main" id="{459C6B26-BFA3-4146-A1CA-4C6BE3A9DCE4}"/>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9019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with Bullet points">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1F15A39-8BA4-DF4C-8F71-56BC9DF404A3}"/>
              </a:ext>
            </a:extLst>
          </p:cNvPr>
          <p:cNvGrpSpPr/>
          <p:nvPr userDrawn="1"/>
        </p:nvGrpSpPr>
        <p:grpSpPr>
          <a:xfrm>
            <a:off x="0" y="0"/>
            <a:ext cx="12192000" cy="6858000"/>
            <a:chOff x="0" y="0"/>
            <a:chExt cx="12192000" cy="6858000"/>
          </a:xfrm>
        </p:grpSpPr>
        <p:sp>
          <p:nvSpPr>
            <p:cNvPr id="12" name="Rectangle 11">
              <a:extLst>
                <a:ext uri="{FF2B5EF4-FFF2-40B4-BE49-F238E27FC236}">
                  <a16:creationId xmlns:a16="http://schemas.microsoft.com/office/drawing/2014/main" id="{BD62A6AE-22D7-AE40-927D-2181B90C7313}"/>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C481BD6-137D-ED40-9F55-F35100324C5B}"/>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6" name="Title 5">
            <a:extLst>
              <a:ext uri="{FF2B5EF4-FFF2-40B4-BE49-F238E27FC236}">
                <a16:creationId xmlns:a16="http://schemas.microsoft.com/office/drawing/2014/main" id="{E6E1C142-DB5E-A148-88F1-4D9CA475A1FA}"/>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5227EF83-121D-C544-B239-6CF7000969D9}"/>
              </a:ext>
            </a:extLst>
          </p:cNvPr>
          <p:cNvSpPr>
            <a:spLocks noGrp="1"/>
          </p:cNvSpPr>
          <p:nvPr>
            <p:ph type="body" sz="quarter" idx="10" hasCustomPrompt="1"/>
          </p:nvPr>
        </p:nvSpPr>
        <p:spPr/>
        <p:txBody>
          <a:bodyPr/>
          <a:lstStyle>
            <a:lvl1pPr>
              <a:buClr>
                <a:schemeClr val="accent2"/>
              </a:buClr>
              <a:defRPr>
                <a:solidFill>
                  <a:schemeClr val="tx2"/>
                </a:solidFill>
              </a:defRPr>
            </a:lvl1pPr>
            <a:lvl2pPr>
              <a:buClr>
                <a:schemeClr val="accent2"/>
              </a:buCl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buClr>
                <a:schemeClr val="accent2"/>
              </a:buCl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Graphic 9">
            <a:extLst>
              <a:ext uri="{FF2B5EF4-FFF2-40B4-BE49-F238E27FC236}">
                <a16:creationId xmlns:a16="http://schemas.microsoft.com/office/drawing/2014/main" id="{FE41AA01-CE61-7946-A6A1-FE7AA756A9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4" name="Google Shape;11;p2">
            <a:extLst>
              <a:ext uri="{FF2B5EF4-FFF2-40B4-BE49-F238E27FC236}">
                <a16:creationId xmlns:a16="http://schemas.microsoft.com/office/drawing/2014/main" id="{0DE9F451-14C0-644D-95AD-F2C6524FEA11}"/>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4910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with two column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6DD9442-4158-E540-86F4-5B4D6DE1BB11}"/>
              </a:ext>
            </a:extLst>
          </p:cNvPr>
          <p:cNvGrpSpPr/>
          <p:nvPr userDrawn="1"/>
        </p:nvGrpSpPr>
        <p:grpSpPr>
          <a:xfrm>
            <a:off x="0" y="0"/>
            <a:ext cx="12192000" cy="6858000"/>
            <a:chOff x="0" y="0"/>
            <a:chExt cx="12192000" cy="6858000"/>
          </a:xfrm>
        </p:grpSpPr>
        <p:sp>
          <p:nvSpPr>
            <p:cNvPr id="14" name="Rectangle 13">
              <a:extLst>
                <a:ext uri="{FF2B5EF4-FFF2-40B4-BE49-F238E27FC236}">
                  <a16:creationId xmlns:a16="http://schemas.microsoft.com/office/drawing/2014/main" id="{515C5523-ABEF-0149-8D15-02B9452F1333}"/>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2B62E52-658A-FA48-9336-0FD8D1AE5B09}"/>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Content Placeholder 2">
            <a:extLst>
              <a:ext uri="{FF2B5EF4-FFF2-40B4-BE49-F238E27FC236}">
                <a16:creationId xmlns:a16="http://schemas.microsoft.com/office/drawing/2014/main" id="{3FD6D4E1-CC57-4556-9CB7-31B375477219}"/>
              </a:ext>
            </a:extLst>
          </p:cNvPr>
          <p:cNvSpPr>
            <a:spLocks noGrp="1"/>
          </p:cNvSpPr>
          <p:nvPr>
            <p:ph sz="half" idx="1" hasCustomPrompt="1"/>
          </p:nvPr>
        </p:nvSpPr>
        <p:spPr>
          <a:xfrm>
            <a:off x="911224" y="1700213"/>
            <a:ext cx="5184776" cy="4003003"/>
          </a:xfrm>
        </p:spPr>
        <p:txBody>
          <a:bodyPr rtlCol="0">
            <a:noAutofit/>
          </a:bodyPr>
          <a:lstStyle>
            <a:lvl1pPr>
              <a:buClr>
                <a:schemeClr val="accent2"/>
              </a:buClr>
              <a:defRPr sz="2000">
                <a:solidFill>
                  <a:schemeClr val="tx2"/>
                </a:solidFill>
              </a:defRPr>
            </a:lvl1pPr>
            <a:lvl2pPr>
              <a:buClr>
                <a:schemeClr val="accent2"/>
              </a:buClr>
              <a:defRPr sz="1800">
                <a:solidFill>
                  <a:schemeClr val="tx2"/>
                </a:solidFill>
              </a:defRPr>
            </a:lvl2pPr>
            <a:lvl3pPr>
              <a:buClr>
                <a:schemeClr val="accent2"/>
              </a:buClr>
              <a:defRPr sz="1600">
                <a:solidFill>
                  <a:schemeClr val="tx2"/>
                </a:solidFill>
              </a:defRPr>
            </a:lvl3pPr>
            <a:lvl4pPr>
              <a:buClr>
                <a:schemeClr val="accent2"/>
              </a:buClr>
              <a:defRPr sz="1400">
                <a:solidFill>
                  <a:schemeClr val="tx2"/>
                </a:solidFill>
              </a:defRPr>
            </a:lvl4pPr>
            <a:lvl5pPr>
              <a:buClr>
                <a:schemeClr val="accent2"/>
              </a:buClr>
              <a:defRPr sz="1400">
                <a:solidFill>
                  <a:schemeClr val="tx2"/>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hasCustomPrompt="1"/>
          </p:nvPr>
        </p:nvSpPr>
        <p:spPr>
          <a:xfrm>
            <a:off x="6096000" y="1700213"/>
            <a:ext cx="5184775" cy="4003003"/>
          </a:xfrm>
        </p:spPr>
        <p:txBody>
          <a:bodyPr rtlCol="0">
            <a:noAutofit/>
          </a:bodyPr>
          <a:lstStyle>
            <a:lvl1pPr>
              <a:buClr>
                <a:schemeClr val="accent2"/>
              </a:buClr>
              <a:defRPr sz="2000">
                <a:solidFill>
                  <a:schemeClr val="tx2"/>
                </a:solidFill>
              </a:defRPr>
            </a:lvl1pPr>
            <a:lvl2pPr>
              <a:buClr>
                <a:schemeClr val="accent2"/>
              </a:buClr>
              <a:defRPr sz="1800">
                <a:solidFill>
                  <a:schemeClr val="tx2"/>
                </a:solidFill>
              </a:defRPr>
            </a:lvl2pPr>
            <a:lvl3pPr>
              <a:buClr>
                <a:schemeClr val="accent2"/>
              </a:buClr>
              <a:defRPr sz="1600">
                <a:solidFill>
                  <a:schemeClr val="tx2"/>
                </a:solidFill>
              </a:defRPr>
            </a:lvl3pPr>
            <a:lvl4pPr>
              <a:buClr>
                <a:schemeClr val="accent2"/>
              </a:buClr>
              <a:defRPr sz="1400">
                <a:solidFill>
                  <a:schemeClr val="tx2"/>
                </a:solidFill>
              </a:defRPr>
            </a:lvl4pPr>
            <a:lvl5pPr>
              <a:buClr>
                <a:schemeClr val="accent2"/>
              </a:buClr>
              <a:defRPr sz="1400">
                <a:solidFill>
                  <a:schemeClr val="tx2"/>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936F0030-9D30-B244-A471-854534E21647}"/>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pic>
        <p:nvPicPr>
          <p:cNvPr id="12" name="Graphic 11">
            <a:extLst>
              <a:ext uri="{FF2B5EF4-FFF2-40B4-BE49-F238E27FC236}">
                <a16:creationId xmlns:a16="http://schemas.microsoft.com/office/drawing/2014/main" id="{5D8FA587-3E2C-2040-8D8C-854F2C5BA5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6" name="Google Shape;11;p2">
            <a:extLst>
              <a:ext uri="{FF2B5EF4-FFF2-40B4-BE49-F238E27FC236}">
                <a16:creationId xmlns:a16="http://schemas.microsoft.com/office/drawing/2014/main" id="{390172CA-516E-4944-B9F3-E64F33ED5E12}"/>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5109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with two column subhead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90A7560-5EBA-E246-BCA7-45C952753B8B}"/>
              </a:ext>
            </a:extLst>
          </p:cNvPr>
          <p:cNvGrpSpPr/>
          <p:nvPr userDrawn="1"/>
        </p:nvGrpSpPr>
        <p:grpSpPr>
          <a:xfrm>
            <a:off x="0" y="0"/>
            <a:ext cx="12192000" cy="6858000"/>
            <a:chOff x="0" y="0"/>
            <a:chExt cx="12192000" cy="6858000"/>
          </a:xfrm>
        </p:grpSpPr>
        <p:sp>
          <p:nvSpPr>
            <p:cNvPr id="16" name="Rectangle 15">
              <a:extLst>
                <a:ext uri="{FF2B5EF4-FFF2-40B4-BE49-F238E27FC236}">
                  <a16:creationId xmlns:a16="http://schemas.microsoft.com/office/drawing/2014/main" id="{DB6707F4-60B1-944B-A381-EC8EAF999C89}"/>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A7CCE87B-8E58-FD46-B0E5-FFC38F80A6BD}"/>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Text Placeholder 2">
            <a:extLst>
              <a:ext uri="{FF2B5EF4-FFF2-40B4-BE49-F238E27FC236}">
                <a16:creationId xmlns:a16="http://schemas.microsoft.com/office/drawing/2014/main" id="{85C650EE-495E-44EB-870B-AC85B18EBDB8}"/>
              </a:ext>
            </a:extLst>
          </p:cNvPr>
          <p:cNvSpPr>
            <a:spLocks noGrp="1"/>
          </p:cNvSpPr>
          <p:nvPr>
            <p:ph type="body" idx="1" hasCustomPrompt="1"/>
          </p:nvPr>
        </p:nvSpPr>
        <p:spPr>
          <a:xfrm>
            <a:off x="911224" y="1727338"/>
            <a:ext cx="5157787" cy="868224"/>
          </a:xfrm>
        </p:spPr>
        <p:txBody>
          <a:bodyPr rtlCol="0" anchor="t" anchorCtr="0"/>
          <a:lstStyle>
            <a:lvl1pPr marL="0" indent="0">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hasCustomPrompt="1"/>
          </p:nvPr>
        </p:nvSpPr>
        <p:spPr>
          <a:xfrm>
            <a:off x="911224" y="2595562"/>
            <a:ext cx="5184775" cy="3005483"/>
          </a:xfrm>
        </p:spPr>
        <p:txBody>
          <a:bodyPr rtlCol="0">
            <a:noAutofit/>
          </a:bodyPr>
          <a:lstStyle>
            <a:lvl1pPr>
              <a:buClr>
                <a:schemeClr val="accent2"/>
              </a:buClr>
              <a:defRPr sz="2000">
                <a:solidFill>
                  <a:schemeClr val="tx2"/>
                </a:solidFill>
                <a:latin typeface="Arial" panose="020B0604020202020204" pitchFamily="34" charset="0"/>
                <a:cs typeface="Arial" panose="020B0604020202020204" pitchFamily="34" charset="0"/>
              </a:defRPr>
            </a:lvl1pPr>
            <a:lvl2pPr>
              <a:buClr>
                <a:schemeClr val="accent2"/>
              </a:buClr>
              <a:defRPr sz="1800">
                <a:solidFill>
                  <a:schemeClr val="tx2"/>
                </a:solidFill>
                <a:latin typeface="Arial" panose="020B0604020202020204" pitchFamily="34" charset="0"/>
                <a:cs typeface="Arial" panose="020B0604020202020204" pitchFamily="34" charset="0"/>
              </a:defRPr>
            </a:lvl2pPr>
            <a:lvl3pPr>
              <a:buClr>
                <a:schemeClr val="accent2"/>
              </a:buClr>
              <a:defRPr sz="1600">
                <a:solidFill>
                  <a:schemeClr val="tx2"/>
                </a:solidFill>
                <a:latin typeface="Arial" panose="020B0604020202020204" pitchFamily="34" charset="0"/>
                <a:cs typeface="Arial" panose="020B0604020202020204" pitchFamily="34" charset="0"/>
              </a:defRPr>
            </a:lvl3pPr>
            <a:lvl4pPr>
              <a:buClr>
                <a:schemeClr val="accent2"/>
              </a:buClr>
              <a:defRPr sz="1400">
                <a:solidFill>
                  <a:schemeClr val="tx2"/>
                </a:solidFill>
                <a:latin typeface="Arial" panose="020B0604020202020204" pitchFamily="34" charset="0"/>
                <a:cs typeface="Arial" panose="020B0604020202020204" pitchFamily="34" charset="0"/>
              </a:defRPr>
            </a:lvl4pPr>
            <a:lvl5pPr>
              <a:buClr>
                <a:schemeClr val="accent2"/>
              </a:buClr>
              <a:defRPr sz="1400">
                <a:solidFill>
                  <a:schemeClr val="tx2"/>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hasCustomPrompt="1"/>
          </p:nvPr>
        </p:nvSpPr>
        <p:spPr>
          <a:xfrm>
            <a:off x="6096000" y="1734999"/>
            <a:ext cx="5184775" cy="854075"/>
          </a:xfrm>
        </p:spPr>
        <p:txBody>
          <a:bodyPr rtlCol="0" anchor="t" anchorCtr="0"/>
          <a:lstStyle>
            <a:lvl1pPr marL="0" indent="0">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hasCustomPrompt="1"/>
          </p:nvPr>
        </p:nvSpPr>
        <p:spPr>
          <a:xfrm>
            <a:off x="6096000" y="2595562"/>
            <a:ext cx="5184775" cy="3005483"/>
          </a:xfrm>
        </p:spPr>
        <p:txBody>
          <a:bodyPr rtlCol="0">
            <a:noAutofit/>
          </a:bodyPr>
          <a:lstStyle>
            <a:lvl1pPr>
              <a:buClr>
                <a:schemeClr val="accent2"/>
              </a:buClr>
              <a:defRPr sz="2000">
                <a:solidFill>
                  <a:schemeClr val="tx2"/>
                </a:solidFill>
                <a:latin typeface="Arial" panose="020B0604020202020204" pitchFamily="34" charset="0"/>
                <a:cs typeface="Arial" panose="020B0604020202020204" pitchFamily="34" charset="0"/>
              </a:defRPr>
            </a:lvl1pPr>
            <a:lvl2pPr>
              <a:buClr>
                <a:schemeClr val="accent2"/>
              </a:buClr>
              <a:defRPr sz="1800">
                <a:solidFill>
                  <a:schemeClr val="tx2"/>
                </a:solidFill>
                <a:latin typeface="Arial" panose="020B0604020202020204" pitchFamily="34" charset="0"/>
                <a:cs typeface="Arial" panose="020B0604020202020204" pitchFamily="34" charset="0"/>
              </a:defRPr>
            </a:lvl2pPr>
            <a:lvl3pPr>
              <a:buClr>
                <a:schemeClr val="accent2"/>
              </a:buClr>
              <a:defRPr sz="1600">
                <a:solidFill>
                  <a:schemeClr val="tx2"/>
                </a:solidFill>
                <a:latin typeface="Arial" panose="020B0604020202020204" pitchFamily="34" charset="0"/>
                <a:cs typeface="Arial" panose="020B0604020202020204" pitchFamily="34" charset="0"/>
              </a:defRPr>
            </a:lvl3pPr>
            <a:lvl4pPr>
              <a:buClr>
                <a:schemeClr val="accent2"/>
              </a:buClr>
              <a:defRPr sz="1400">
                <a:solidFill>
                  <a:schemeClr val="tx2"/>
                </a:solidFill>
                <a:latin typeface="Arial" panose="020B0604020202020204" pitchFamily="34" charset="0"/>
                <a:cs typeface="Arial" panose="020B0604020202020204" pitchFamily="34" charset="0"/>
              </a:defRPr>
            </a:lvl4pPr>
            <a:lvl5pPr>
              <a:buClr>
                <a:schemeClr val="accent2"/>
              </a:buClr>
              <a:defRPr sz="1400">
                <a:solidFill>
                  <a:schemeClr val="tx2"/>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DB531C07-4199-8847-80AE-622D45C8D6AB}"/>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pic>
        <p:nvPicPr>
          <p:cNvPr id="14" name="Graphic 13">
            <a:extLst>
              <a:ext uri="{FF2B5EF4-FFF2-40B4-BE49-F238E27FC236}">
                <a16:creationId xmlns:a16="http://schemas.microsoft.com/office/drawing/2014/main" id="{DF1E91A3-A7F3-5D4D-84C8-8461E47AB1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8" name="Google Shape;11;p2">
            <a:extLst>
              <a:ext uri="{FF2B5EF4-FFF2-40B4-BE49-F238E27FC236}">
                <a16:creationId xmlns:a16="http://schemas.microsoft.com/office/drawing/2014/main" id="{6833E439-E1DC-E343-9ECF-0A081848932F}"/>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89696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286CE5-03BF-254F-A92D-508382593348}"/>
              </a:ext>
            </a:extLst>
          </p:cNvPr>
          <p:cNvGrpSpPr/>
          <p:nvPr userDrawn="1"/>
        </p:nvGrpSpPr>
        <p:grpSpPr>
          <a:xfrm>
            <a:off x="0" y="0"/>
            <a:ext cx="12192000" cy="6858000"/>
            <a:chOff x="0" y="0"/>
            <a:chExt cx="12192000" cy="6858000"/>
          </a:xfrm>
        </p:grpSpPr>
        <p:sp>
          <p:nvSpPr>
            <p:cNvPr id="12" name="Rectangle 11">
              <a:extLst>
                <a:ext uri="{FF2B5EF4-FFF2-40B4-BE49-F238E27FC236}">
                  <a16:creationId xmlns:a16="http://schemas.microsoft.com/office/drawing/2014/main" id="{8AAEB4FF-DA3C-C143-BEAF-EBA79D4B6460}"/>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F7A1D66-0F59-8243-BEE3-A64D58AD2A1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7" name="Title 1">
            <a:extLst>
              <a:ext uri="{FF2B5EF4-FFF2-40B4-BE49-F238E27FC236}">
                <a16:creationId xmlns:a16="http://schemas.microsoft.com/office/drawing/2014/main" id="{FE4AD7ED-2BEA-0B40-B33B-811FC6498B6F}"/>
              </a:ext>
            </a:extLst>
          </p:cNvPr>
          <p:cNvSpPr>
            <a:spLocks noGrp="1"/>
          </p:cNvSpPr>
          <p:nvPr>
            <p:ph type="title"/>
          </p:nvPr>
        </p:nvSpPr>
        <p:spPr>
          <a:xfrm>
            <a:off x="911225" y="1700213"/>
            <a:ext cx="2592388"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8" name="Text Placeholder 2">
            <a:extLst>
              <a:ext uri="{FF2B5EF4-FFF2-40B4-BE49-F238E27FC236}">
                <a16:creationId xmlns:a16="http://schemas.microsoft.com/office/drawing/2014/main" id="{532843EF-12D0-E143-804D-35A571BC7652}"/>
              </a:ext>
            </a:extLst>
          </p:cNvPr>
          <p:cNvSpPr>
            <a:spLocks noGrp="1"/>
          </p:cNvSpPr>
          <p:nvPr>
            <p:ph type="body" idx="1" hasCustomPrompt="1"/>
          </p:nvPr>
        </p:nvSpPr>
        <p:spPr>
          <a:xfrm>
            <a:off x="4367213" y="1725989"/>
            <a:ext cx="6913561" cy="4295399"/>
          </a:xfrm>
        </p:spPr>
        <p:txBody>
          <a:bodyPr lIns="0" tIns="0" rIns="0" bIns="0" rtlCol="0">
            <a:noAutofit/>
          </a:bodyPr>
          <a:lstStyle>
            <a:lvl1pPr marL="0" indent="0">
              <a:lnSpc>
                <a:spcPct val="150000"/>
              </a:lnSpc>
              <a:buNone/>
              <a:defRPr sz="2400" b="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4" name="Graphic 13">
            <a:extLst>
              <a:ext uri="{FF2B5EF4-FFF2-40B4-BE49-F238E27FC236}">
                <a16:creationId xmlns:a16="http://schemas.microsoft.com/office/drawing/2014/main" id="{A34FED74-FD4C-AE46-B565-C4D12DB45B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5" name="Google Shape;11;p2">
            <a:extLst>
              <a:ext uri="{FF2B5EF4-FFF2-40B4-BE49-F238E27FC236}">
                <a16:creationId xmlns:a16="http://schemas.microsoft.com/office/drawing/2014/main" id="{6EBD9952-389E-074F-86AF-1B69629F19C0}"/>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4215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with thumbnail imag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CF11757-354E-3349-B7FE-91BA8B1F8344}"/>
              </a:ext>
            </a:extLst>
          </p:cNvPr>
          <p:cNvGrpSpPr/>
          <p:nvPr userDrawn="1"/>
        </p:nvGrpSpPr>
        <p:grpSpPr>
          <a:xfrm>
            <a:off x="0" y="0"/>
            <a:ext cx="12192000" cy="6858000"/>
            <a:chOff x="0" y="0"/>
            <a:chExt cx="12192000" cy="6858000"/>
          </a:xfrm>
        </p:grpSpPr>
        <p:sp>
          <p:nvSpPr>
            <p:cNvPr id="13" name="Rectangle 12">
              <a:extLst>
                <a:ext uri="{FF2B5EF4-FFF2-40B4-BE49-F238E27FC236}">
                  <a16:creationId xmlns:a16="http://schemas.microsoft.com/office/drawing/2014/main" id="{197C0E7C-FB43-7844-B632-C9073C989B04}"/>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E7F060E-2B0C-AA4F-ABC3-83B52FFE61A7}"/>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CD637DF8-B064-4F36-89F8-EBF538A2E7F2}"/>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1700213"/>
            <a:ext cx="6083300" cy="3457575"/>
          </a:xfrm>
        </p:spPr>
        <p:txBody>
          <a:bodyPr rtlCol="0" anchor="ctr" anchorCtr="0">
            <a:normAutofit/>
          </a:bodyPr>
          <a:lstStyle>
            <a:lvl1pPr marL="0" indent="0" algn="ctr">
              <a:buNone/>
              <a:defRPr sz="1800">
                <a:solidFill>
                  <a:schemeClr val="tx2"/>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pic>
        <p:nvPicPr>
          <p:cNvPr id="15" name="Graphic 14">
            <a:extLst>
              <a:ext uri="{FF2B5EF4-FFF2-40B4-BE49-F238E27FC236}">
                <a16:creationId xmlns:a16="http://schemas.microsoft.com/office/drawing/2014/main" id="{679BEEAE-3BCA-2648-BAB6-9E79EDE70A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7" name="Google Shape;11;p2">
            <a:extLst>
              <a:ext uri="{FF2B5EF4-FFF2-40B4-BE49-F238E27FC236}">
                <a16:creationId xmlns:a16="http://schemas.microsoft.com/office/drawing/2014/main" id="{773409F6-0AB8-634A-A91D-274920ADE0C6}"/>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81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able Layou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7A057E4-A945-AD4D-8280-992B1874A98B}"/>
              </a:ext>
            </a:extLst>
          </p:cNvPr>
          <p:cNvGrpSpPr/>
          <p:nvPr userDrawn="1"/>
        </p:nvGrpSpPr>
        <p:grpSpPr>
          <a:xfrm>
            <a:off x="0" y="0"/>
            <a:ext cx="12192000" cy="6858000"/>
            <a:chOff x="0" y="0"/>
            <a:chExt cx="12192000" cy="6858000"/>
          </a:xfrm>
        </p:grpSpPr>
        <p:sp>
          <p:nvSpPr>
            <p:cNvPr id="14" name="Rectangle 13">
              <a:extLst>
                <a:ext uri="{FF2B5EF4-FFF2-40B4-BE49-F238E27FC236}">
                  <a16:creationId xmlns:a16="http://schemas.microsoft.com/office/drawing/2014/main" id="{09752DAB-6DB0-474E-AC48-170A6A75C68E}"/>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CD6A617-8BF9-D046-AB51-F70A2E55623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6096000" y="860425"/>
            <a:ext cx="5184775" cy="5176664"/>
          </a:xfrm>
        </p:spPr>
        <p:txBody>
          <a:bodyPr rtlCol="0" anchor="ctr" anchorCtr="0">
            <a:normAutofit/>
          </a:bodyPr>
          <a:lstStyle>
            <a:lvl1pPr marL="0" indent="0" algn="ctr">
              <a:buNone/>
              <a:defRPr sz="2000">
                <a:solidFill>
                  <a:schemeClr val="accent1"/>
                </a:solidFill>
                <a:latin typeface="Arial" panose="020B0604020202020204" pitchFamily="34" charset="0"/>
                <a:cs typeface="Arial" panose="020B0604020202020204" pitchFamily="34" charset="0"/>
              </a:defRPr>
            </a:lvl1pPr>
          </a:lstStyle>
          <a:p>
            <a:pPr rtl="0"/>
            <a:r>
              <a:rPr lang="en-US" noProof="0"/>
              <a:t>Click icon to add table</a:t>
            </a:r>
            <a:endParaRPr lang="en-GB" noProof="0"/>
          </a:p>
        </p:txBody>
      </p:sp>
      <p:sp>
        <p:nvSpPr>
          <p:cNvPr id="26" name="Title 1">
            <a:extLst>
              <a:ext uri="{FF2B5EF4-FFF2-40B4-BE49-F238E27FC236}">
                <a16:creationId xmlns:a16="http://schemas.microsoft.com/office/drawing/2014/main" id="{FB257DC9-A45E-494B-9B52-1C45C7B042D6}"/>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7" name="Text Placeholder 2">
            <a:extLst>
              <a:ext uri="{FF2B5EF4-FFF2-40B4-BE49-F238E27FC236}">
                <a16:creationId xmlns:a16="http://schemas.microsoft.com/office/drawing/2014/main" id="{3F38ECB7-B5DD-7844-83CB-E034E6ABF60F}"/>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8" name="Text Placeholder 2">
            <a:extLst>
              <a:ext uri="{FF2B5EF4-FFF2-40B4-BE49-F238E27FC236}">
                <a16:creationId xmlns:a16="http://schemas.microsoft.com/office/drawing/2014/main" id="{444A7C34-34D3-3144-8FC3-DA96C49E1CD2}"/>
              </a:ext>
            </a:extLst>
          </p:cNvPr>
          <p:cNvSpPr>
            <a:spLocks noGrp="1"/>
          </p:cNvSpPr>
          <p:nvPr>
            <p:ph type="body" idx="15"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 name="TextBox 1">
            <a:extLst>
              <a:ext uri="{FF2B5EF4-FFF2-40B4-BE49-F238E27FC236}">
                <a16:creationId xmlns:a16="http://schemas.microsoft.com/office/drawing/2014/main" id="{481CCE8B-BD9B-2440-ACC1-F08BC3C9ED59}"/>
              </a:ext>
            </a:extLst>
          </p:cNvPr>
          <p:cNvSpPr txBox="1"/>
          <p:nvPr userDrawn="1"/>
        </p:nvSpPr>
        <p:spPr>
          <a:xfrm>
            <a:off x="-498764" y="676894"/>
            <a:ext cx="0" cy="0"/>
          </a:xfrm>
          <a:prstGeom prst="rect">
            <a:avLst/>
          </a:prstGeom>
        </p:spPr>
        <p:txBody>
          <a:bodyPr vert="horz" wrap="none" lIns="0" tIns="0" rIns="0" bIns="0" rtlCol="0" anchor="t" anchorCtr="0">
            <a:noAutofit/>
          </a:bodyPr>
          <a:lstStyle/>
          <a:p>
            <a:pPr algn="l"/>
            <a:endParaRPr lang="en-US"/>
          </a:p>
        </p:txBody>
      </p:sp>
      <p:pic>
        <p:nvPicPr>
          <p:cNvPr id="16" name="Graphic 15">
            <a:extLst>
              <a:ext uri="{FF2B5EF4-FFF2-40B4-BE49-F238E27FC236}">
                <a16:creationId xmlns:a16="http://schemas.microsoft.com/office/drawing/2014/main" id="{A338A8D2-D45E-4C43-B684-58E7F0BACF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7" name="Google Shape;11;p2">
            <a:extLst>
              <a:ext uri="{FF2B5EF4-FFF2-40B4-BE49-F238E27FC236}">
                <a16:creationId xmlns:a16="http://schemas.microsoft.com/office/drawing/2014/main" id="{3F48604B-277B-C448-903C-1265D9172FB0}"/>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5995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ie Chart Layou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4410CDB-9D4B-CD44-BAC4-B1481AE4577F}"/>
              </a:ext>
            </a:extLst>
          </p:cNvPr>
          <p:cNvGrpSpPr/>
          <p:nvPr userDrawn="1"/>
        </p:nvGrpSpPr>
        <p:grpSpPr>
          <a:xfrm>
            <a:off x="0" y="0"/>
            <a:ext cx="12192000" cy="6858000"/>
            <a:chOff x="0" y="0"/>
            <a:chExt cx="12192000" cy="6858000"/>
          </a:xfrm>
        </p:grpSpPr>
        <p:sp>
          <p:nvSpPr>
            <p:cNvPr id="14" name="Rectangle 13">
              <a:extLst>
                <a:ext uri="{FF2B5EF4-FFF2-40B4-BE49-F238E27FC236}">
                  <a16:creationId xmlns:a16="http://schemas.microsoft.com/office/drawing/2014/main" id="{D45BC22F-1A69-2F40-951B-F9126A89E2E5}"/>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solidFill>
                  <a:schemeClr val="accent2"/>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A39F6BE4-B1E7-AA47-8C40-EA18DA867203}"/>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solidFill>
                  <a:schemeClr val="accent2"/>
                </a:solidFill>
                <a:latin typeface="Arial" panose="020B0604020202020204" pitchFamily="34" charset="0"/>
                <a:cs typeface="Arial" panose="020B0604020202020204" pitchFamily="34" charset="0"/>
              </a:endParaRPr>
            </a:p>
          </p:txBody>
        </p:sp>
      </p:grpSp>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096000" y="860424"/>
            <a:ext cx="5184775" cy="5160963"/>
          </a:xfrm>
        </p:spPr>
        <p:txBody>
          <a:bodyPr rtlCol="0" anchor="ctr" anchorCtr="0">
            <a:normAutofit/>
          </a:bodyPr>
          <a:lstStyle>
            <a:lvl1pPr marL="0" indent="0" algn="ctr">
              <a:buNone/>
              <a:defRPr sz="1200">
                <a:solidFill>
                  <a:schemeClr val="accent1"/>
                </a:solidFill>
                <a:latin typeface="Arial" panose="020B0604020202020204" pitchFamily="34" charset="0"/>
                <a:cs typeface="Arial" panose="020B0604020202020204" pitchFamily="34" charset="0"/>
              </a:defRPr>
            </a:lvl1pPr>
          </a:lstStyle>
          <a:p>
            <a:pPr rtl="0"/>
            <a:r>
              <a:rPr lang="en-US" noProof="0"/>
              <a:t>Click icon to add chart</a:t>
            </a:r>
            <a:endParaRPr lang="en-GB" noProof="0"/>
          </a:p>
        </p:txBody>
      </p:sp>
      <p:sp>
        <p:nvSpPr>
          <p:cNvPr id="61" name="Title 1">
            <a:extLst>
              <a:ext uri="{FF2B5EF4-FFF2-40B4-BE49-F238E27FC236}">
                <a16:creationId xmlns:a16="http://schemas.microsoft.com/office/drawing/2014/main" id="{32EEAE3A-98F8-9940-A72D-C8E3A4D309F8}"/>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62" name="Text Placeholder 2">
            <a:extLst>
              <a:ext uri="{FF2B5EF4-FFF2-40B4-BE49-F238E27FC236}">
                <a16:creationId xmlns:a16="http://schemas.microsoft.com/office/drawing/2014/main" id="{F8AB2C97-FC35-E640-9BB9-2813432F5582}"/>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63" name="Text Placeholder 2">
            <a:extLst>
              <a:ext uri="{FF2B5EF4-FFF2-40B4-BE49-F238E27FC236}">
                <a16:creationId xmlns:a16="http://schemas.microsoft.com/office/drawing/2014/main" id="{B6921E75-9166-7343-B8B4-CCA85C344016}"/>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6" name="Graphic 15">
            <a:extLst>
              <a:ext uri="{FF2B5EF4-FFF2-40B4-BE49-F238E27FC236}">
                <a16:creationId xmlns:a16="http://schemas.microsoft.com/office/drawing/2014/main" id="{1471A9AF-0DE6-9D43-9DBF-7219931F63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7" name="Google Shape;11;p2">
            <a:extLst>
              <a:ext uri="{FF2B5EF4-FFF2-40B4-BE49-F238E27FC236}">
                <a16:creationId xmlns:a16="http://schemas.microsoft.com/office/drawing/2014/main" id="{6798B3A6-7147-B44E-9FC4-F80D3AC0CC94}"/>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38656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Image and Content Layou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EAF2824-4091-774B-BF49-D5611E837E32}"/>
              </a:ext>
            </a:extLst>
          </p:cNvPr>
          <p:cNvGrpSpPr/>
          <p:nvPr userDrawn="1"/>
        </p:nvGrpSpPr>
        <p:grpSpPr>
          <a:xfrm>
            <a:off x="0" y="0"/>
            <a:ext cx="12192000" cy="6858000"/>
            <a:chOff x="0" y="0"/>
            <a:chExt cx="12192000" cy="6858000"/>
          </a:xfrm>
        </p:grpSpPr>
        <p:sp>
          <p:nvSpPr>
            <p:cNvPr id="10" name="Rectangle 9">
              <a:extLst>
                <a:ext uri="{FF2B5EF4-FFF2-40B4-BE49-F238E27FC236}">
                  <a16:creationId xmlns:a16="http://schemas.microsoft.com/office/drawing/2014/main" id="{8DD1E821-7A55-4741-ABCE-8486D35F8B7C}"/>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436B843A-FE6F-C249-8303-3D5193B7FEF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911225" y="1700213"/>
            <a:ext cx="5184775" cy="5157787"/>
          </a:xfrm>
        </p:spPr>
        <p:txBody>
          <a:bodyPr rtlCol="0" anchor="ctr" anchorCtr="0">
            <a:normAutofit/>
          </a:bodyPr>
          <a:lstStyle>
            <a:lvl1pPr marL="0" indent="0" algn="ctr">
              <a:buNone/>
              <a:defRPr sz="1800">
                <a:solidFill>
                  <a:schemeClr val="accent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
        <p:nvSpPr>
          <p:cNvPr id="28" name="Title 1">
            <a:extLst>
              <a:ext uri="{FF2B5EF4-FFF2-40B4-BE49-F238E27FC236}">
                <a16:creationId xmlns:a16="http://schemas.microsoft.com/office/drawing/2014/main" id="{01CADA83-9900-8D43-B57E-803E4D1A186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9" name="Text Placeholder 2">
            <a:extLst>
              <a:ext uri="{FF2B5EF4-FFF2-40B4-BE49-F238E27FC236}">
                <a16:creationId xmlns:a16="http://schemas.microsoft.com/office/drawing/2014/main" id="{AF6EC998-4C40-0844-9898-C45403E81AA1}"/>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0" name="Text Placeholder 2">
            <a:extLst>
              <a:ext uri="{FF2B5EF4-FFF2-40B4-BE49-F238E27FC236}">
                <a16:creationId xmlns:a16="http://schemas.microsoft.com/office/drawing/2014/main" id="{9F54F839-4315-1E42-8223-FAD55686DDFE}"/>
              </a:ext>
            </a:extLst>
          </p:cNvPr>
          <p:cNvSpPr>
            <a:spLocks noGrp="1"/>
          </p:cNvSpPr>
          <p:nvPr>
            <p:ph type="body" idx="14" hasCustomPrompt="1"/>
          </p:nvPr>
        </p:nvSpPr>
        <p:spPr>
          <a:xfrm>
            <a:off x="6959598" y="3453190"/>
            <a:ext cx="4321175" cy="1744489"/>
          </a:xfrm>
        </p:spPr>
        <p:txBody>
          <a:bodyPr wrap="square" lIns="0" tIns="0" rIns="0" bIns="0" rtlCol="0">
            <a:noAutofit/>
          </a:bodyPr>
          <a:lstStyle>
            <a:lvl1pPr marL="0" indent="0">
              <a:lnSpc>
                <a:spcPct val="150000"/>
              </a:lnSpc>
              <a:spcBef>
                <a:spcPts val="600"/>
              </a:spcBef>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3" name="Graphic 12">
            <a:extLst>
              <a:ext uri="{FF2B5EF4-FFF2-40B4-BE49-F238E27FC236}">
                <a16:creationId xmlns:a16="http://schemas.microsoft.com/office/drawing/2014/main" id="{1B4AE58F-3992-9146-9E9E-BF7FD0A835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4" name="Google Shape;11;p2">
            <a:extLst>
              <a:ext uri="{FF2B5EF4-FFF2-40B4-BE49-F238E27FC236}">
                <a16:creationId xmlns:a16="http://schemas.microsoft.com/office/drawing/2014/main" id="{34A2EAE8-1399-3143-A0FA-86C7AF48334A}"/>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8251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hanks Content Layout">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33EE3E-4561-224B-9F27-453C85B9B3C7}"/>
              </a:ext>
            </a:extLst>
          </p:cNvPr>
          <p:cNvGrpSpPr/>
          <p:nvPr userDrawn="1"/>
        </p:nvGrpSpPr>
        <p:grpSpPr>
          <a:xfrm>
            <a:off x="0" y="0"/>
            <a:ext cx="12192000" cy="6858000"/>
            <a:chOff x="0" y="0"/>
            <a:chExt cx="12192000" cy="6858000"/>
          </a:xfrm>
        </p:grpSpPr>
        <p:sp>
          <p:nvSpPr>
            <p:cNvPr id="10" name="Rectangle 9">
              <a:extLst>
                <a:ext uri="{FF2B5EF4-FFF2-40B4-BE49-F238E27FC236}">
                  <a16:creationId xmlns:a16="http://schemas.microsoft.com/office/drawing/2014/main" id="{56FDE05B-9AFD-B546-AA07-7E4F17514C7B}"/>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C249BCE-2B4C-F14C-BD36-225A04DD813D}"/>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rtlCol="0" anchor="ctr" anchorCtr="0">
            <a:normAutofit/>
          </a:bodyPr>
          <a:lstStyle>
            <a:lvl1pPr marL="0" indent="0" algn="ctr">
              <a:buNone/>
              <a:defRPr sz="2000">
                <a:solidFill>
                  <a:schemeClr val="accent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
        <p:nvSpPr>
          <p:cNvPr id="17" name="Title 1">
            <a:extLst>
              <a:ext uri="{FF2B5EF4-FFF2-40B4-BE49-F238E27FC236}">
                <a16:creationId xmlns:a16="http://schemas.microsoft.com/office/drawing/2014/main" id="{0FFA0EFB-BB26-3449-BD12-00C126B63EFD}"/>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18" name="Text Placeholder 2">
            <a:extLst>
              <a:ext uri="{FF2B5EF4-FFF2-40B4-BE49-F238E27FC236}">
                <a16:creationId xmlns:a16="http://schemas.microsoft.com/office/drawing/2014/main" id="{37841725-BFC3-AD44-B120-0D8E982B31CE}"/>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9" name="Text Placeholder 2">
            <a:extLst>
              <a:ext uri="{FF2B5EF4-FFF2-40B4-BE49-F238E27FC236}">
                <a16:creationId xmlns:a16="http://schemas.microsoft.com/office/drawing/2014/main" id="{BD94C80E-3BFB-C440-9196-1EC131CDC761}"/>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2" name="Graphic 11">
            <a:extLst>
              <a:ext uri="{FF2B5EF4-FFF2-40B4-BE49-F238E27FC236}">
                <a16:creationId xmlns:a16="http://schemas.microsoft.com/office/drawing/2014/main" id="{5D7463F9-DD1E-EA4F-804F-F1DFEB9E33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3" name="Google Shape;11;p2">
            <a:extLst>
              <a:ext uri="{FF2B5EF4-FFF2-40B4-BE49-F238E27FC236}">
                <a16:creationId xmlns:a16="http://schemas.microsoft.com/office/drawing/2014/main" id="{A7A3C558-997A-C94E-9944-DC210FBBFD6F}"/>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122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Content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226927"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7"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1</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4871314"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4"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7" name="Text Placeholder 2">
            <a:extLst>
              <a:ext uri="{FF2B5EF4-FFF2-40B4-BE49-F238E27FC236}">
                <a16:creationId xmlns:a16="http://schemas.microsoft.com/office/drawing/2014/main" id="{E0D32F26-CEE2-4420-A43D-B008AE2D1DDC}"/>
              </a:ext>
            </a:extLst>
          </p:cNvPr>
          <p:cNvSpPr>
            <a:spLocks noGrp="1"/>
          </p:cNvSpPr>
          <p:nvPr>
            <p:ph type="body" idx="30" hasCustomPrompt="1"/>
          </p:nvPr>
        </p:nvSpPr>
        <p:spPr>
          <a:xfrm>
            <a:off x="8515702"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3" name="Title 1">
            <a:extLst>
              <a:ext uri="{FF2B5EF4-FFF2-40B4-BE49-F238E27FC236}">
                <a16:creationId xmlns:a16="http://schemas.microsoft.com/office/drawing/2014/main" id="{5314AA48-9EDE-C64C-ADFA-25AE04FA49AD}"/>
              </a:ext>
            </a:extLst>
          </p:cNvPr>
          <p:cNvSpPr>
            <a:spLocks noGrp="1"/>
          </p:cNvSpPr>
          <p:nvPr>
            <p:ph type="title" hasCustomPrompt="1"/>
          </p:nvPr>
        </p:nvSpPr>
        <p:spPr>
          <a:xfrm>
            <a:off x="6096000" y="875559"/>
            <a:ext cx="5184775" cy="810377"/>
          </a:xfrm>
        </p:spPr>
        <p:txBody>
          <a:bodyPr lIns="0" tIns="0" rIns="0" bIns="0" rtlCol="0" anchor="t" anchorCtr="0">
            <a:noAutofit/>
          </a:bodyPr>
          <a:lstStyle>
            <a:lvl1pPr algn="r">
              <a:defRPr sz="3200">
                <a:solidFill>
                  <a:schemeClr val="bg1"/>
                </a:solidFill>
                <a:latin typeface="Arial" panose="020B0604020202020204" pitchFamily="34" charset="0"/>
                <a:cs typeface="Arial" panose="020B0604020202020204" pitchFamily="34" charset="0"/>
              </a:defRPr>
            </a:lvl1pPr>
          </a:lstStyle>
          <a:p>
            <a:pPr rtl="0"/>
            <a:r>
              <a:rPr lang="en-GB" noProof="0"/>
              <a:t>Timeline</a:t>
            </a:r>
          </a:p>
        </p:txBody>
      </p:sp>
      <p:sp>
        <p:nvSpPr>
          <p:cNvPr id="40" name="Text Placeholder 2">
            <a:extLst>
              <a:ext uri="{FF2B5EF4-FFF2-40B4-BE49-F238E27FC236}">
                <a16:creationId xmlns:a16="http://schemas.microsoft.com/office/drawing/2014/main" id="{46A02948-C43D-AE49-AF10-F89EE239FC23}"/>
              </a:ext>
            </a:extLst>
          </p:cNvPr>
          <p:cNvSpPr>
            <a:spLocks noGrp="1"/>
          </p:cNvSpPr>
          <p:nvPr>
            <p:ph type="body" idx="1" hasCustomPrompt="1"/>
          </p:nvPr>
        </p:nvSpPr>
        <p:spPr>
          <a:xfrm>
            <a:off x="6096000" y="1734460"/>
            <a:ext cx="5184775" cy="830940"/>
          </a:xfrm>
        </p:spPr>
        <p:txBody>
          <a:bodyPr lIns="0" tIns="0" rIns="0" bIns="0" rtlCol="0">
            <a:noAutofit/>
          </a:bodyPr>
          <a:lstStyle>
            <a:lvl1pPr marL="0" indent="0" algn="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cxnSp>
        <p:nvCxnSpPr>
          <p:cNvPr id="24" name="Straight Connector 23">
            <a:extLst>
              <a:ext uri="{FF2B5EF4-FFF2-40B4-BE49-F238E27FC236}">
                <a16:creationId xmlns:a16="http://schemas.microsoft.com/office/drawing/2014/main" id="{BD5AE759-5F51-3745-9E7C-1905CCCBC52F}"/>
              </a:ext>
            </a:extLst>
          </p:cNvPr>
          <p:cNvCxnSpPr>
            <a:cxnSpLocks/>
          </p:cNvCxnSpPr>
          <p:nvPr userDrawn="1"/>
        </p:nvCxnSpPr>
        <p:spPr>
          <a:xfrm flipV="1">
            <a:off x="1980483" y="3457489"/>
            <a:ext cx="2665979" cy="6064"/>
          </a:xfrm>
          <a:prstGeom prst="line">
            <a:avLst/>
          </a:prstGeom>
          <a:ln w="9525" cap="rnd">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F3B3D1-5F08-4B4B-9975-1A1B1EC679F2}"/>
              </a:ext>
            </a:extLst>
          </p:cNvPr>
          <p:cNvCxnSpPr>
            <a:cxnSpLocks/>
          </p:cNvCxnSpPr>
          <p:nvPr userDrawn="1"/>
        </p:nvCxnSpPr>
        <p:spPr>
          <a:xfrm flipV="1">
            <a:off x="5673709" y="3457489"/>
            <a:ext cx="2617141" cy="6064"/>
          </a:xfrm>
          <a:prstGeom prst="line">
            <a:avLst/>
          </a:prstGeom>
          <a:ln w="9525" cap="rnd">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627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hree Content Layout">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1805920"/>
          </a:xfrm>
          <a:ln>
            <a:solidFill>
              <a:schemeClr val="bg1"/>
            </a:solidFill>
          </a:ln>
        </p:spPr>
        <p:txBody>
          <a:bodyPr lIns="0" tIns="0" rIns="0" bIns="0" rtlCol="0" anchor="t"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6" y="2760518"/>
            <a:ext cx="2944367"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1</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3" y="2760518"/>
            <a:ext cx="2944367"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1805920"/>
          </a:xfrm>
          <a:ln>
            <a:solidFill>
              <a:schemeClr val="bg1"/>
            </a:solidFill>
          </a:ln>
        </p:spPr>
        <p:txBody>
          <a:bodyPr lIns="0" tIns="0" rIns="0" bIns="0" rtlCol="0" anchor="t"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2944366"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1805920"/>
          </a:xfrm>
          <a:ln>
            <a:solidFill>
              <a:schemeClr val="bg1"/>
            </a:solidFill>
          </a:ln>
        </p:spPr>
        <p:txBody>
          <a:bodyPr lIns="0" tIns="0" rIns="0" bIns="0" rtlCol="0" anchor="t"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3" name="Title 1">
            <a:extLst>
              <a:ext uri="{FF2B5EF4-FFF2-40B4-BE49-F238E27FC236}">
                <a16:creationId xmlns:a16="http://schemas.microsoft.com/office/drawing/2014/main" id="{5314AA48-9EDE-C64C-ADFA-25AE04FA49AD}"/>
              </a:ext>
            </a:extLst>
          </p:cNvPr>
          <p:cNvSpPr>
            <a:spLocks noGrp="1"/>
          </p:cNvSpPr>
          <p:nvPr>
            <p:ph type="title" hasCustomPrompt="1"/>
          </p:nvPr>
        </p:nvSpPr>
        <p:spPr>
          <a:xfrm>
            <a:off x="6096000" y="875559"/>
            <a:ext cx="5184775" cy="1428254"/>
          </a:xfrm>
        </p:spPr>
        <p:txBody>
          <a:bodyPr lIns="0" tIns="0" rIns="0" bIns="0" rtlCol="0" anchor="t" anchorCtr="0">
            <a:noAutofit/>
          </a:bodyPr>
          <a:lstStyle>
            <a:lvl1pPr algn="r">
              <a:defRPr sz="3200">
                <a:solidFill>
                  <a:schemeClr val="bg1"/>
                </a:solidFill>
                <a:latin typeface="Arial" panose="020B0604020202020204" pitchFamily="34" charset="0"/>
                <a:cs typeface="Arial" panose="020B0604020202020204" pitchFamily="34" charset="0"/>
              </a:defRPr>
            </a:lvl1pPr>
          </a:lstStyle>
          <a:p>
            <a:pPr rtl="0"/>
            <a:r>
              <a:rPr lang="en-GB" noProof="0"/>
              <a:t>Timeline</a:t>
            </a:r>
          </a:p>
        </p:txBody>
      </p:sp>
    </p:spTree>
    <p:extLst>
      <p:ext uri="{BB962C8B-B14F-4D97-AF65-F5344CB8AC3E}">
        <p14:creationId xmlns:p14="http://schemas.microsoft.com/office/powerpoint/2010/main" val="15551804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856EB-C81D-6B49-870F-13E4D9664D2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A6D56F-5B69-C741-823B-7A5CC128270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06513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C784-A5A4-6E4F-B5C2-A4DB21B5E14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A32A905-4CB3-8F46-A4E0-39BE2B1E78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9341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C962-39E7-014C-B2FD-4FFDC0C08F0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317720-C8AB-CD44-9DA2-BFCFE25BA6E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47605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D5650-B037-4645-B14E-EC3117653D1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8ECB8D0-99CD-E54B-81BF-84BADC952FEB}"/>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9212B0-7276-3B42-8085-51FA6589BB2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20622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AC28F-802C-C042-896C-6CD0C136878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2EEEBE2-04CD-904A-A087-93EDBF9CD86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96D4E4-9293-3F47-8D46-5372D9E58AA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4ACD56-7DDB-4142-A9EC-B3CBDE1791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DBC6A0-FE5A-CB49-83E8-0B48B069351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7005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E1FC1-74AB-5347-B23C-79475CB7E9F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736960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9963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A3FFE-527B-444A-A7FB-E9C6CE363F4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79ED51-E6F1-7B4F-BD71-C68CF0ABEA6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5F8F7A-FF77-034C-B917-268D9E61EE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19284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AED0-4F66-084F-A02F-66D6B9C0111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3410A3-852A-0A44-87EB-B8EB7B554FC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E54873-96E6-6B49-91B8-5A141A6E3E7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757288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DA2E3-EB4E-C14D-8E1B-C5D5F646C8F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18260-8BD6-B542-BE38-DEC653E70DF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69448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25FEB-15E6-CC4A-8BAD-BFB5FB7EB9C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7C576D-6438-1740-8824-022992DB5B8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90067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hree Content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226927"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7"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1</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4871314"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4"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7" name="Text Placeholder 2">
            <a:extLst>
              <a:ext uri="{FF2B5EF4-FFF2-40B4-BE49-F238E27FC236}">
                <a16:creationId xmlns:a16="http://schemas.microsoft.com/office/drawing/2014/main" id="{E0D32F26-CEE2-4420-A43D-B008AE2D1DDC}"/>
              </a:ext>
            </a:extLst>
          </p:cNvPr>
          <p:cNvSpPr>
            <a:spLocks noGrp="1"/>
          </p:cNvSpPr>
          <p:nvPr>
            <p:ph type="body" idx="30" hasCustomPrompt="1"/>
          </p:nvPr>
        </p:nvSpPr>
        <p:spPr>
          <a:xfrm>
            <a:off x="8515702"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3" name="Title 1">
            <a:extLst>
              <a:ext uri="{FF2B5EF4-FFF2-40B4-BE49-F238E27FC236}">
                <a16:creationId xmlns:a16="http://schemas.microsoft.com/office/drawing/2014/main" id="{5314AA48-9EDE-C64C-ADFA-25AE04FA49AD}"/>
              </a:ext>
            </a:extLst>
          </p:cNvPr>
          <p:cNvSpPr>
            <a:spLocks noGrp="1"/>
          </p:cNvSpPr>
          <p:nvPr>
            <p:ph type="title" hasCustomPrompt="1"/>
          </p:nvPr>
        </p:nvSpPr>
        <p:spPr>
          <a:xfrm>
            <a:off x="6096000" y="875559"/>
            <a:ext cx="5184775" cy="810377"/>
          </a:xfrm>
        </p:spPr>
        <p:txBody>
          <a:bodyPr lIns="0" tIns="0" rIns="0" bIns="0" rtlCol="0" anchor="t" anchorCtr="0">
            <a:noAutofit/>
          </a:bodyPr>
          <a:lstStyle>
            <a:lvl1pPr algn="r">
              <a:defRPr sz="3200">
                <a:solidFill>
                  <a:schemeClr val="bg1"/>
                </a:solidFill>
                <a:latin typeface="Arial" panose="020B0604020202020204" pitchFamily="34" charset="0"/>
                <a:cs typeface="Arial" panose="020B0604020202020204" pitchFamily="34" charset="0"/>
              </a:defRPr>
            </a:lvl1pPr>
          </a:lstStyle>
          <a:p>
            <a:pPr rtl="0"/>
            <a:r>
              <a:rPr lang="en-GB" noProof="0"/>
              <a:t>Timeline</a:t>
            </a:r>
          </a:p>
        </p:txBody>
      </p:sp>
      <p:sp>
        <p:nvSpPr>
          <p:cNvPr id="40" name="Text Placeholder 2">
            <a:extLst>
              <a:ext uri="{FF2B5EF4-FFF2-40B4-BE49-F238E27FC236}">
                <a16:creationId xmlns:a16="http://schemas.microsoft.com/office/drawing/2014/main" id="{46A02948-C43D-AE49-AF10-F89EE239FC23}"/>
              </a:ext>
            </a:extLst>
          </p:cNvPr>
          <p:cNvSpPr>
            <a:spLocks noGrp="1"/>
          </p:cNvSpPr>
          <p:nvPr>
            <p:ph type="body" idx="1" hasCustomPrompt="1"/>
          </p:nvPr>
        </p:nvSpPr>
        <p:spPr>
          <a:xfrm>
            <a:off x="6096000" y="1734460"/>
            <a:ext cx="5184775" cy="830940"/>
          </a:xfrm>
        </p:spPr>
        <p:txBody>
          <a:bodyPr lIns="0" tIns="0" rIns="0" bIns="0" rtlCol="0">
            <a:noAutofit/>
          </a:bodyPr>
          <a:lstStyle>
            <a:lvl1pPr marL="0" indent="0" algn="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cxnSp>
        <p:nvCxnSpPr>
          <p:cNvPr id="24" name="Straight Connector 23">
            <a:extLst>
              <a:ext uri="{FF2B5EF4-FFF2-40B4-BE49-F238E27FC236}">
                <a16:creationId xmlns:a16="http://schemas.microsoft.com/office/drawing/2014/main" id="{BD5AE759-5F51-3745-9E7C-1905CCCBC52F}"/>
              </a:ext>
            </a:extLst>
          </p:cNvPr>
          <p:cNvCxnSpPr>
            <a:cxnSpLocks/>
          </p:cNvCxnSpPr>
          <p:nvPr userDrawn="1"/>
        </p:nvCxnSpPr>
        <p:spPr>
          <a:xfrm flipV="1">
            <a:off x="1980483" y="3457489"/>
            <a:ext cx="2665979" cy="6064"/>
          </a:xfrm>
          <a:prstGeom prst="line">
            <a:avLst/>
          </a:prstGeom>
          <a:ln w="9525" cap="rnd">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F3B3D1-5F08-4B4B-9975-1A1B1EC679F2}"/>
              </a:ext>
            </a:extLst>
          </p:cNvPr>
          <p:cNvCxnSpPr>
            <a:cxnSpLocks/>
          </p:cNvCxnSpPr>
          <p:nvPr userDrawn="1"/>
        </p:nvCxnSpPr>
        <p:spPr>
          <a:xfrm flipV="1">
            <a:off x="5673709" y="3457489"/>
            <a:ext cx="2617141" cy="6064"/>
          </a:xfrm>
          <a:prstGeom prst="line">
            <a:avLst/>
          </a:prstGeom>
          <a:ln w="9525" cap="rnd">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6236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e Study Content Layout">
    <p:spTree>
      <p:nvGrpSpPr>
        <p:cNvPr id="1" name=""/>
        <p:cNvGrpSpPr/>
        <p:nvPr/>
      </p:nvGrpSpPr>
      <p:grpSpPr>
        <a:xfrm>
          <a:off x="0" y="0"/>
          <a:ext cx="0" cy="0"/>
          <a:chOff x="0" y="0"/>
          <a:chExt cx="0" cy="0"/>
        </a:xfrm>
      </p:grpSpPr>
      <p:sp>
        <p:nvSpPr>
          <p:cNvPr id="35" name="Text Placeholder 2">
            <a:extLst>
              <a:ext uri="{FF2B5EF4-FFF2-40B4-BE49-F238E27FC236}">
                <a16:creationId xmlns:a16="http://schemas.microsoft.com/office/drawing/2014/main" id="{82DA762C-1D45-43AA-9DB3-3D8DBE3EACFE}"/>
              </a:ext>
            </a:extLst>
          </p:cNvPr>
          <p:cNvSpPr>
            <a:spLocks noGrp="1"/>
          </p:cNvSpPr>
          <p:nvPr>
            <p:ph type="body" idx="33" hasCustomPrompt="1"/>
          </p:nvPr>
        </p:nvSpPr>
        <p:spPr>
          <a:xfrm>
            <a:off x="6096000" y="3429000"/>
            <a:ext cx="5184775" cy="2592387"/>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7" name="Title 1">
            <a:extLst>
              <a:ext uri="{FF2B5EF4-FFF2-40B4-BE49-F238E27FC236}">
                <a16:creationId xmlns:a16="http://schemas.microsoft.com/office/drawing/2014/main" id="{D5DF2C92-C3FE-F945-BFF0-598DE8D6BAF4}"/>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28" name="Text Placeholder 2">
            <a:extLst>
              <a:ext uri="{FF2B5EF4-FFF2-40B4-BE49-F238E27FC236}">
                <a16:creationId xmlns:a16="http://schemas.microsoft.com/office/drawing/2014/main" id="{8FE6BC94-896D-E34B-98B7-B10D1A68F013}"/>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9" name="Text Placeholder 2">
            <a:extLst>
              <a:ext uri="{FF2B5EF4-FFF2-40B4-BE49-F238E27FC236}">
                <a16:creationId xmlns:a16="http://schemas.microsoft.com/office/drawing/2014/main" id="{31F2AF16-108B-1C46-BBB4-35895AB0594E}"/>
              </a:ext>
            </a:extLst>
          </p:cNvPr>
          <p:cNvSpPr>
            <a:spLocks noGrp="1"/>
          </p:cNvSpPr>
          <p:nvPr>
            <p:ph type="body" idx="14" hasCustomPrompt="1"/>
          </p:nvPr>
        </p:nvSpPr>
        <p:spPr>
          <a:xfrm>
            <a:off x="911224" y="3453190"/>
            <a:ext cx="4321175" cy="2568197"/>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 name="Picture Placeholder 2">
            <a:extLst>
              <a:ext uri="{FF2B5EF4-FFF2-40B4-BE49-F238E27FC236}">
                <a16:creationId xmlns:a16="http://schemas.microsoft.com/office/drawing/2014/main" id="{8B75E2DB-1EC0-CC4B-A1A3-3B43E8AAC14F}"/>
              </a:ext>
            </a:extLst>
          </p:cNvPr>
          <p:cNvSpPr>
            <a:spLocks noGrp="1"/>
          </p:cNvSpPr>
          <p:nvPr>
            <p:ph type="pic" sz="quarter" idx="34" hasCustomPrompt="1"/>
          </p:nvPr>
        </p:nvSpPr>
        <p:spPr>
          <a:xfrm>
            <a:off x="6096000" y="-1"/>
            <a:ext cx="5184775" cy="3011487"/>
          </a:xfrm>
        </p:spPr>
        <p:txBody>
          <a:bodyPr/>
          <a:lstStyle>
            <a:lvl1pPr algn="ctr">
              <a:buNone/>
              <a:defRPr sz="1600"/>
            </a:lvl1pPr>
          </a:lstStyle>
          <a:p>
            <a:r>
              <a:rPr lang="en-US"/>
              <a:t>Add image here</a:t>
            </a:r>
          </a:p>
        </p:txBody>
      </p:sp>
    </p:spTree>
    <p:extLst>
      <p:ext uri="{BB962C8B-B14F-4D97-AF65-F5344CB8AC3E}">
        <p14:creationId xmlns:p14="http://schemas.microsoft.com/office/powerpoint/2010/main" val="13193331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bile Phone and Content Layout">
    <p:bg>
      <p:bgRef idx="1001">
        <a:schemeClr val="bg1"/>
      </p:bgRef>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654C9319-73AB-1946-A712-4C1CCA53711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31" name="Text Placeholder 2">
            <a:extLst>
              <a:ext uri="{FF2B5EF4-FFF2-40B4-BE49-F238E27FC236}">
                <a16:creationId xmlns:a16="http://schemas.microsoft.com/office/drawing/2014/main" id="{C0CC07F3-B49A-6C47-86EA-9CFDA069CCC6}"/>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2" name="Text Placeholder 2">
            <a:extLst>
              <a:ext uri="{FF2B5EF4-FFF2-40B4-BE49-F238E27FC236}">
                <a16:creationId xmlns:a16="http://schemas.microsoft.com/office/drawing/2014/main" id="{DF025907-B945-7642-9EDC-9A9E14F0E990}"/>
              </a:ext>
            </a:extLst>
          </p:cNvPr>
          <p:cNvSpPr>
            <a:spLocks noGrp="1"/>
          </p:cNvSpPr>
          <p:nvPr>
            <p:ph type="body" idx="32" hasCustomPrompt="1"/>
          </p:nvPr>
        </p:nvSpPr>
        <p:spPr>
          <a:xfrm>
            <a:off x="6959598"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3" name="Picture 2" descr="A picture containing shape&#10;&#10;Description automatically generated">
            <a:extLst>
              <a:ext uri="{FF2B5EF4-FFF2-40B4-BE49-F238E27FC236}">
                <a16:creationId xmlns:a16="http://schemas.microsoft.com/office/drawing/2014/main" id="{7D8A880C-330B-B04C-970E-0F7106106F40}"/>
              </a:ext>
            </a:extLst>
          </p:cNvPr>
          <p:cNvPicPr>
            <a:picLocks noChangeAspect="1"/>
          </p:cNvPicPr>
          <p:nvPr userDrawn="1"/>
        </p:nvPicPr>
        <p:blipFill>
          <a:blip r:embed="rId2"/>
          <a:stretch>
            <a:fillRect/>
          </a:stretch>
        </p:blipFill>
        <p:spPr>
          <a:xfrm>
            <a:off x="3151690" y="1125643"/>
            <a:ext cx="3328991" cy="5033433"/>
          </a:xfrm>
          <a:prstGeom prst="rect">
            <a:avLst/>
          </a:prstGeom>
        </p:spPr>
      </p:pic>
      <p:sp>
        <p:nvSpPr>
          <p:cNvPr id="21" name="Picture Placeholder 2">
            <a:extLst>
              <a:ext uri="{FF2B5EF4-FFF2-40B4-BE49-F238E27FC236}">
                <a16:creationId xmlns:a16="http://schemas.microsoft.com/office/drawing/2014/main" id="{D5639F99-011E-49CF-8ABD-A4DB4439FB47}"/>
              </a:ext>
            </a:extLst>
          </p:cNvPr>
          <p:cNvSpPr>
            <a:spLocks noGrp="1"/>
          </p:cNvSpPr>
          <p:nvPr>
            <p:ph type="pic" sz="quarter" idx="14"/>
          </p:nvPr>
        </p:nvSpPr>
        <p:spPr>
          <a:xfrm>
            <a:off x="3748876" y="1239520"/>
            <a:ext cx="2168488" cy="4622799"/>
          </a:xfrm>
          <a:custGeom>
            <a:avLst/>
            <a:gdLst>
              <a:gd name="connsiteX0" fmla="*/ 0 w 2168488"/>
              <a:gd name="connsiteY0" fmla="*/ 259807 h 4622799"/>
              <a:gd name="connsiteX1" fmla="*/ 259807 w 2168488"/>
              <a:gd name="connsiteY1" fmla="*/ 0 h 4622799"/>
              <a:gd name="connsiteX2" fmla="*/ 1908681 w 2168488"/>
              <a:gd name="connsiteY2" fmla="*/ 0 h 4622799"/>
              <a:gd name="connsiteX3" fmla="*/ 2168488 w 2168488"/>
              <a:gd name="connsiteY3" fmla="*/ 259807 h 4622799"/>
              <a:gd name="connsiteX4" fmla="*/ 2168488 w 2168488"/>
              <a:gd name="connsiteY4" fmla="*/ 4362992 h 4622799"/>
              <a:gd name="connsiteX5" fmla="*/ 1908681 w 2168488"/>
              <a:gd name="connsiteY5" fmla="*/ 4622799 h 4622799"/>
              <a:gd name="connsiteX6" fmla="*/ 259807 w 2168488"/>
              <a:gd name="connsiteY6" fmla="*/ 4622799 h 4622799"/>
              <a:gd name="connsiteX7" fmla="*/ 0 w 2168488"/>
              <a:gd name="connsiteY7" fmla="*/ 4362992 h 4622799"/>
              <a:gd name="connsiteX8" fmla="*/ 0 w 2168488"/>
              <a:gd name="connsiteY8"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908681 w 2168488"/>
              <a:gd name="connsiteY3" fmla="*/ 0 h 4622799"/>
              <a:gd name="connsiteX4" fmla="*/ 2168488 w 2168488"/>
              <a:gd name="connsiteY4" fmla="*/ 259807 h 4622799"/>
              <a:gd name="connsiteX5" fmla="*/ 2168488 w 2168488"/>
              <a:gd name="connsiteY5" fmla="*/ 4362992 h 4622799"/>
              <a:gd name="connsiteX6" fmla="*/ 1908681 w 2168488"/>
              <a:gd name="connsiteY6" fmla="*/ 4622799 h 4622799"/>
              <a:gd name="connsiteX7" fmla="*/ 259807 w 2168488"/>
              <a:gd name="connsiteY7" fmla="*/ 4622799 h 4622799"/>
              <a:gd name="connsiteX8" fmla="*/ 0 w 2168488"/>
              <a:gd name="connsiteY8" fmla="*/ 4362992 h 4622799"/>
              <a:gd name="connsiteX9" fmla="*/ 0 w 2168488"/>
              <a:gd name="connsiteY9"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575478 w 2168488"/>
              <a:gd name="connsiteY3" fmla="*/ 4758 h 4622799"/>
              <a:gd name="connsiteX4" fmla="*/ 1908681 w 2168488"/>
              <a:gd name="connsiteY4" fmla="*/ 0 h 4622799"/>
              <a:gd name="connsiteX5" fmla="*/ 2168488 w 2168488"/>
              <a:gd name="connsiteY5" fmla="*/ 259807 h 4622799"/>
              <a:gd name="connsiteX6" fmla="*/ 2168488 w 2168488"/>
              <a:gd name="connsiteY6" fmla="*/ 4362992 h 4622799"/>
              <a:gd name="connsiteX7" fmla="*/ 1908681 w 2168488"/>
              <a:gd name="connsiteY7" fmla="*/ 4622799 h 4622799"/>
              <a:gd name="connsiteX8" fmla="*/ 259807 w 2168488"/>
              <a:gd name="connsiteY8" fmla="*/ 4622799 h 4622799"/>
              <a:gd name="connsiteX9" fmla="*/ 0 w 2168488"/>
              <a:gd name="connsiteY9" fmla="*/ 4362992 h 4622799"/>
              <a:gd name="connsiteX10" fmla="*/ 0 w 2168488"/>
              <a:gd name="connsiteY10"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575478 w 2168488"/>
              <a:gd name="connsiteY4" fmla="*/ 4758 h 4622799"/>
              <a:gd name="connsiteX5" fmla="*/ 1908681 w 2168488"/>
              <a:gd name="connsiteY5" fmla="*/ 0 h 4622799"/>
              <a:gd name="connsiteX6" fmla="*/ 2168488 w 2168488"/>
              <a:gd name="connsiteY6" fmla="*/ 259807 h 4622799"/>
              <a:gd name="connsiteX7" fmla="*/ 2168488 w 2168488"/>
              <a:gd name="connsiteY7" fmla="*/ 4362992 h 4622799"/>
              <a:gd name="connsiteX8" fmla="*/ 1908681 w 2168488"/>
              <a:gd name="connsiteY8" fmla="*/ 4622799 h 4622799"/>
              <a:gd name="connsiteX9" fmla="*/ 259807 w 2168488"/>
              <a:gd name="connsiteY9" fmla="*/ 4622799 h 4622799"/>
              <a:gd name="connsiteX10" fmla="*/ 0 w 2168488"/>
              <a:gd name="connsiteY10" fmla="*/ 4362992 h 4622799"/>
              <a:gd name="connsiteX11" fmla="*/ 0 w 2168488"/>
              <a:gd name="connsiteY11"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8488" h="4622799">
                <a:moveTo>
                  <a:pt x="0" y="259807"/>
                </a:moveTo>
                <a:cubicBezTo>
                  <a:pt x="0" y="116320"/>
                  <a:pt x="116320" y="0"/>
                  <a:pt x="259807" y="0"/>
                </a:cubicBezTo>
                <a:lnTo>
                  <a:pt x="701590" y="4758"/>
                </a:lnTo>
                <a:cubicBezTo>
                  <a:pt x="700621" y="143439"/>
                  <a:pt x="728582" y="136118"/>
                  <a:pt x="771137" y="145617"/>
                </a:cubicBezTo>
                <a:lnTo>
                  <a:pt x="1448009" y="143655"/>
                </a:lnTo>
                <a:cubicBezTo>
                  <a:pt x="1506030" y="136102"/>
                  <a:pt x="1557882" y="157668"/>
                  <a:pt x="1552328" y="4758"/>
                </a:cubicBezTo>
                <a:lnTo>
                  <a:pt x="1908681" y="0"/>
                </a:lnTo>
                <a:cubicBezTo>
                  <a:pt x="2052168" y="0"/>
                  <a:pt x="2168488" y="116320"/>
                  <a:pt x="2168488" y="259807"/>
                </a:cubicBezTo>
                <a:lnTo>
                  <a:pt x="2168488" y="4362992"/>
                </a:lnTo>
                <a:cubicBezTo>
                  <a:pt x="2168488" y="4506479"/>
                  <a:pt x="2052168" y="4622799"/>
                  <a:pt x="1908681" y="4622799"/>
                </a:cubicBezTo>
                <a:lnTo>
                  <a:pt x="259807" y="4622799"/>
                </a:lnTo>
                <a:cubicBezTo>
                  <a:pt x="116320" y="4622799"/>
                  <a:pt x="0" y="4506479"/>
                  <a:pt x="0" y="4362992"/>
                </a:cubicBezTo>
                <a:lnTo>
                  <a:pt x="0" y="259807"/>
                </a:lnTo>
                <a:close/>
              </a:path>
            </a:pathLst>
          </a:custGeom>
          <a:solidFill>
            <a:schemeClr val="tx1"/>
          </a:solidFill>
          <a:ln w="25400">
            <a:noFill/>
          </a:ln>
        </p:spPr>
        <p:txBody>
          <a:bodyPr rtlCol="0" anchor="ctr" anchorCtr="0">
            <a:normAutofit/>
          </a:bodyPr>
          <a:lstStyle>
            <a:lvl1pPr marL="0" indent="0" algn="ctr">
              <a:buNone/>
              <a:defRPr sz="1400">
                <a:solidFill>
                  <a:schemeClr val="bg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pic>
        <p:nvPicPr>
          <p:cNvPr id="14" name="Picture 13" descr="A picture containing shape&#10;&#10;Description automatically generated">
            <a:extLst>
              <a:ext uri="{FF2B5EF4-FFF2-40B4-BE49-F238E27FC236}">
                <a16:creationId xmlns:a16="http://schemas.microsoft.com/office/drawing/2014/main" id="{A63AC545-7D78-994C-8369-0063DFD278BB}"/>
              </a:ext>
            </a:extLst>
          </p:cNvPr>
          <p:cNvPicPr>
            <a:picLocks noChangeAspect="1"/>
          </p:cNvPicPr>
          <p:nvPr userDrawn="1"/>
        </p:nvPicPr>
        <p:blipFill rotWithShape="1">
          <a:blip r:embed="rId2"/>
          <a:srcRect b="46118"/>
          <a:stretch/>
        </p:blipFill>
        <p:spPr>
          <a:xfrm rot="16200000">
            <a:off x="602773" y="3121605"/>
            <a:ext cx="3328991" cy="2712084"/>
          </a:xfrm>
          <a:prstGeom prst="rect">
            <a:avLst/>
          </a:prstGeom>
        </p:spPr>
      </p:pic>
      <p:sp>
        <p:nvSpPr>
          <p:cNvPr id="15" name="Picture Placeholder 2">
            <a:extLst>
              <a:ext uri="{FF2B5EF4-FFF2-40B4-BE49-F238E27FC236}">
                <a16:creationId xmlns:a16="http://schemas.microsoft.com/office/drawing/2014/main" id="{4AF4B7D5-0377-5A49-A3E7-D975D1CDA651}"/>
              </a:ext>
            </a:extLst>
          </p:cNvPr>
          <p:cNvSpPr>
            <a:spLocks noGrp="1"/>
          </p:cNvSpPr>
          <p:nvPr>
            <p:ph type="pic" sz="quarter" idx="33"/>
          </p:nvPr>
        </p:nvSpPr>
        <p:spPr>
          <a:xfrm rot="16200000">
            <a:off x="1244403" y="3178144"/>
            <a:ext cx="2179918" cy="2579912"/>
          </a:xfrm>
          <a:custGeom>
            <a:avLst/>
            <a:gdLst>
              <a:gd name="connsiteX0" fmla="*/ 0 w 2168488"/>
              <a:gd name="connsiteY0" fmla="*/ 259807 h 4622799"/>
              <a:gd name="connsiteX1" fmla="*/ 259807 w 2168488"/>
              <a:gd name="connsiteY1" fmla="*/ 0 h 4622799"/>
              <a:gd name="connsiteX2" fmla="*/ 1908681 w 2168488"/>
              <a:gd name="connsiteY2" fmla="*/ 0 h 4622799"/>
              <a:gd name="connsiteX3" fmla="*/ 2168488 w 2168488"/>
              <a:gd name="connsiteY3" fmla="*/ 259807 h 4622799"/>
              <a:gd name="connsiteX4" fmla="*/ 2168488 w 2168488"/>
              <a:gd name="connsiteY4" fmla="*/ 4362992 h 4622799"/>
              <a:gd name="connsiteX5" fmla="*/ 1908681 w 2168488"/>
              <a:gd name="connsiteY5" fmla="*/ 4622799 h 4622799"/>
              <a:gd name="connsiteX6" fmla="*/ 259807 w 2168488"/>
              <a:gd name="connsiteY6" fmla="*/ 4622799 h 4622799"/>
              <a:gd name="connsiteX7" fmla="*/ 0 w 2168488"/>
              <a:gd name="connsiteY7" fmla="*/ 4362992 h 4622799"/>
              <a:gd name="connsiteX8" fmla="*/ 0 w 2168488"/>
              <a:gd name="connsiteY8"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908681 w 2168488"/>
              <a:gd name="connsiteY3" fmla="*/ 0 h 4622799"/>
              <a:gd name="connsiteX4" fmla="*/ 2168488 w 2168488"/>
              <a:gd name="connsiteY4" fmla="*/ 259807 h 4622799"/>
              <a:gd name="connsiteX5" fmla="*/ 2168488 w 2168488"/>
              <a:gd name="connsiteY5" fmla="*/ 4362992 h 4622799"/>
              <a:gd name="connsiteX6" fmla="*/ 1908681 w 2168488"/>
              <a:gd name="connsiteY6" fmla="*/ 4622799 h 4622799"/>
              <a:gd name="connsiteX7" fmla="*/ 259807 w 2168488"/>
              <a:gd name="connsiteY7" fmla="*/ 4622799 h 4622799"/>
              <a:gd name="connsiteX8" fmla="*/ 0 w 2168488"/>
              <a:gd name="connsiteY8" fmla="*/ 4362992 h 4622799"/>
              <a:gd name="connsiteX9" fmla="*/ 0 w 2168488"/>
              <a:gd name="connsiteY9"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575478 w 2168488"/>
              <a:gd name="connsiteY3" fmla="*/ 4758 h 4622799"/>
              <a:gd name="connsiteX4" fmla="*/ 1908681 w 2168488"/>
              <a:gd name="connsiteY4" fmla="*/ 0 h 4622799"/>
              <a:gd name="connsiteX5" fmla="*/ 2168488 w 2168488"/>
              <a:gd name="connsiteY5" fmla="*/ 259807 h 4622799"/>
              <a:gd name="connsiteX6" fmla="*/ 2168488 w 2168488"/>
              <a:gd name="connsiteY6" fmla="*/ 4362992 h 4622799"/>
              <a:gd name="connsiteX7" fmla="*/ 1908681 w 2168488"/>
              <a:gd name="connsiteY7" fmla="*/ 4622799 h 4622799"/>
              <a:gd name="connsiteX8" fmla="*/ 259807 w 2168488"/>
              <a:gd name="connsiteY8" fmla="*/ 4622799 h 4622799"/>
              <a:gd name="connsiteX9" fmla="*/ 0 w 2168488"/>
              <a:gd name="connsiteY9" fmla="*/ 4362992 h 4622799"/>
              <a:gd name="connsiteX10" fmla="*/ 0 w 2168488"/>
              <a:gd name="connsiteY10"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575478 w 2168488"/>
              <a:gd name="connsiteY4" fmla="*/ 4758 h 4622799"/>
              <a:gd name="connsiteX5" fmla="*/ 1908681 w 2168488"/>
              <a:gd name="connsiteY5" fmla="*/ 0 h 4622799"/>
              <a:gd name="connsiteX6" fmla="*/ 2168488 w 2168488"/>
              <a:gd name="connsiteY6" fmla="*/ 259807 h 4622799"/>
              <a:gd name="connsiteX7" fmla="*/ 2168488 w 2168488"/>
              <a:gd name="connsiteY7" fmla="*/ 4362992 h 4622799"/>
              <a:gd name="connsiteX8" fmla="*/ 1908681 w 2168488"/>
              <a:gd name="connsiteY8" fmla="*/ 4622799 h 4622799"/>
              <a:gd name="connsiteX9" fmla="*/ 259807 w 2168488"/>
              <a:gd name="connsiteY9" fmla="*/ 4622799 h 4622799"/>
              <a:gd name="connsiteX10" fmla="*/ 0 w 2168488"/>
              <a:gd name="connsiteY10" fmla="*/ 4362992 h 4622799"/>
              <a:gd name="connsiteX11" fmla="*/ 0 w 2168488"/>
              <a:gd name="connsiteY11"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770644"/>
              <a:gd name="connsiteX1" fmla="*/ 259807 w 2168488"/>
              <a:gd name="connsiteY1" fmla="*/ 0 h 4770644"/>
              <a:gd name="connsiteX2" fmla="*/ 701590 w 2168488"/>
              <a:gd name="connsiteY2" fmla="*/ 4758 h 4770644"/>
              <a:gd name="connsiteX3" fmla="*/ 771137 w 2168488"/>
              <a:gd name="connsiteY3" fmla="*/ 145617 h 4770644"/>
              <a:gd name="connsiteX4" fmla="*/ 1448009 w 2168488"/>
              <a:gd name="connsiteY4" fmla="*/ 143655 h 4770644"/>
              <a:gd name="connsiteX5" fmla="*/ 1552328 w 2168488"/>
              <a:gd name="connsiteY5" fmla="*/ 4758 h 4770644"/>
              <a:gd name="connsiteX6" fmla="*/ 1908681 w 2168488"/>
              <a:gd name="connsiteY6" fmla="*/ 0 h 4770644"/>
              <a:gd name="connsiteX7" fmla="*/ 2168488 w 2168488"/>
              <a:gd name="connsiteY7" fmla="*/ 259807 h 4770644"/>
              <a:gd name="connsiteX8" fmla="*/ 2168488 w 2168488"/>
              <a:gd name="connsiteY8" fmla="*/ 4362992 h 4770644"/>
              <a:gd name="connsiteX9" fmla="*/ 259807 w 2168488"/>
              <a:gd name="connsiteY9" fmla="*/ 4622799 h 4770644"/>
              <a:gd name="connsiteX10" fmla="*/ 0 w 2168488"/>
              <a:gd name="connsiteY10" fmla="*/ 4362992 h 4770644"/>
              <a:gd name="connsiteX11" fmla="*/ 0 w 2168488"/>
              <a:gd name="connsiteY11" fmla="*/ 259807 h 4770644"/>
              <a:gd name="connsiteX0" fmla="*/ 0 w 2168488"/>
              <a:gd name="connsiteY0" fmla="*/ 259807 h 4875890"/>
              <a:gd name="connsiteX1" fmla="*/ 259807 w 2168488"/>
              <a:gd name="connsiteY1" fmla="*/ 0 h 4875890"/>
              <a:gd name="connsiteX2" fmla="*/ 701590 w 2168488"/>
              <a:gd name="connsiteY2" fmla="*/ 4758 h 4875890"/>
              <a:gd name="connsiteX3" fmla="*/ 771137 w 2168488"/>
              <a:gd name="connsiteY3" fmla="*/ 145617 h 4875890"/>
              <a:gd name="connsiteX4" fmla="*/ 1448009 w 2168488"/>
              <a:gd name="connsiteY4" fmla="*/ 143655 h 4875890"/>
              <a:gd name="connsiteX5" fmla="*/ 1552328 w 2168488"/>
              <a:gd name="connsiteY5" fmla="*/ 4758 h 4875890"/>
              <a:gd name="connsiteX6" fmla="*/ 1908681 w 2168488"/>
              <a:gd name="connsiteY6" fmla="*/ 0 h 4875890"/>
              <a:gd name="connsiteX7" fmla="*/ 2168488 w 2168488"/>
              <a:gd name="connsiteY7" fmla="*/ 259807 h 4875890"/>
              <a:gd name="connsiteX8" fmla="*/ 2168488 w 2168488"/>
              <a:gd name="connsiteY8" fmla="*/ 4362992 h 4875890"/>
              <a:gd name="connsiteX9" fmla="*/ 0 w 2168488"/>
              <a:gd name="connsiteY9" fmla="*/ 4362992 h 4875890"/>
              <a:gd name="connsiteX10" fmla="*/ 0 w 2168488"/>
              <a:gd name="connsiteY10" fmla="*/ 259807 h 4875890"/>
              <a:gd name="connsiteX0" fmla="*/ 0 w 2168488"/>
              <a:gd name="connsiteY0" fmla="*/ 259807 h 4663983"/>
              <a:gd name="connsiteX1" fmla="*/ 259807 w 2168488"/>
              <a:gd name="connsiteY1" fmla="*/ 0 h 4663983"/>
              <a:gd name="connsiteX2" fmla="*/ 701590 w 2168488"/>
              <a:gd name="connsiteY2" fmla="*/ 4758 h 4663983"/>
              <a:gd name="connsiteX3" fmla="*/ 771137 w 2168488"/>
              <a:gd name="connsiteY3" fmla="*/ 145617 h 4663983"/>
              <a:gd name="connsiteX4" fmla="*/ 1448009 w 2168488"/>
              <a:gd name="connsiteY4" fmla="*/ 143655 h 4663983"/>
              <a:gd name="connsiteX5" fmla="*/ 1552328 w 2168488"/>
              <a:gd name="connsiteY5" fmla="*/ 4758 h 4663983"/>
              <a:gd name="connsiteX6" fmla="*/ 1908681 w 2168488"/>
              <a:gd name="connsiteY6" fmla="*/ 0 h 4663983"/>
              <a:gd name="connsiteX7" fmla="*/ 2168488 w 2168488"/>
              <a:gd name="connsiteY7" fmla="*/ 259807 h 4663983"/>
              <a:gd name="connsiteX8" fmla="*/ 2168488 w 2168488"/>
              <a:gd name="connsiteY8" fmla="*/ 4362992 h 4663983"/>
              <a:gd name="connsiteX9" fmla="*/ 0 w 2168488"/>
              <a:gd name="connsiteY9" fmla="*/ 4362992 h 4663983"/>
              <a:gd name="connsiteX10" fmla="*/ 0 w 2168488"/>
              <a:gd name="connsiteY10" fmla="*/ 259807 h 4663983"/>
              <a:gd name="connsiteX0" fmla="*/ 0 w 2168488"/>
              <a:gd name="connsiteY0" fmla="*/ 259807 h 4379802"/>
              <a:gd name="connsiteX1" fmla="*/ 259807 w 2168488"/>
              <a:gd name="connsiteY1" fmla="*/ 0 h 4379802"/>
              <a:gd name="connsiteX2" fmla="*/ 701590 w 2168488"/>
              <a:gd name="connsiteY2" fmla="*/ 4758 h 4379802"/>
              <a:gd name="connsiteX3" fmla="*/ 771137 w 2168488"/>
              <a:gd name="connsiteY3" fmla="*/ 145617 h 4379802"/>
              <a:gd name="connsiteX4" fmla="*/ 1448009 w 2168488"/>
              <a:gd name="connsiteY4" fmla="*/ 143655 h 4379802"/>
              <a:gd name="connsiteX5" fmla="*/ 1552328 w 2168488"/>
              <a:gd name="connsiteY5" fmla="*/ 4758 h 4379802"/>
              <a:gd name="connsiteX6" fmla="*/ 1908681 w 2168488"/>
              <a:gd name="connsiteY6" fmla="*/ 0 h 4379802"/>
              <a:gd name="connsiteX7" fmla="*/ 2168488 w 2168488"/>
              <a:gd name="connsiteY7" fmla="*/ 259807 h 4379802"/>
              <a:gd name="connsiteX8" fmla="*/ 2168488 w 2168488"/>
              <a:gd name="connsiteY8" fmla="*/ 4362992 h 4379802"/>
              <a:gd name="connsiteX9" fmla="*/ 0 w 2168488"/>
              <a:gd name="connsiteY9" fmla="*/ 4362992 h 4379802"/>
              <a:gd name="connsiteX10" fmla="*/ 0 w 2168488"/>
              <a:gd name="connsiteY10" fmla="*/ 259807 h 4379802"/>
              <a:gd name="connsiteX0" fmla="*/ 0 w 2168488"/>
              <a:gd name="connsiteY0" fmla="*/ 259807 h 4362992"/>
              <a:gd name="connsiteX1" fmla="*/ 259807 w 2168488"/>
              <a:gd name="connsiteY1" fmla="*/ 0 h 4362992"/>
              <a:gd name="connsiteX2" fmla="*/ 701590 w 2168488"/>
              <a:gd name="connsiteY2" fmla="*/ 4758 h 4362992"/>
              <a:gd name="connsiteX3" fmla="*/ 771137 w 2168488"/>
              <a:gd name="connsiteY3" fmla="*/ 145617 h 4362992"/>
              <a:gd name="connsiteX4" fmla="*/ 1448009 w 2168488"/>
              <a:gd name="connsiteY4" fmla="*/ 143655 h 4362992"/>
              <a:gd name="connsiteX5" fmla="*/ 1552328 w 2168488"/>
              <a:gd name="connsiteY5" fmla="*/ 4758 h 4362992"/>
              <a:gd name="connsiteX6" fmla="*/ 1908681 w 2168488"/>
              <a:gd name="connsiteY6" fmla="*/ 0 h 4362992"/>
              <a:gd name="connsiteX7" fmla="*/ 2168488 w 2168488"/>
              <a:gd name="connsiteY7" fmla="*/ 259807 h 4362992"/>
              <a:gd name="connsiteX8" fmla="*/ 2168488 w 2168488"/>
              <a:gd name="connsiteY8" fmla="*/ 2579912 h 4362992"/>
              <a:gd name="connsiteX9" fmla="*/ 0 w 2168488"/>
              <a:gd name="connsiteY9" fmla="*/ 4362992 h 4362992"/>
              <a:gd name="connsiteX10" fmla="*/ 0 w 2168488"/>
              <a:gd name="connsiteY10" fmla="*/ 259807 h 4362992"/>
              <a:gd name="connsiteX0" fmla="*/ 11430 w 2179918"/>
              <a:gd name="connsiteY0" fmla="*/ 259807 h 2596722"/>
              <a:gd name="connsiteX1" fmla="*/ 271237 w 2179918"/>
              <a:gd name="connsiteY1" fmla="*/ 0 h 2596722"/>
              <a:gd name="connsiteX2" fmla="*/ 713020 w 2179918"/>
              <a:gd name="connsiteY2" fmla="*/ 4758 h 2596722"/>
              <a:gd name="connsiteX3" fmla="*/ 782567 w 2179918"/>
              <a:gd name="connsiteY3" fmla="*/ 145617 h 2596722"/>
              <a:gd name="connsiteX4" fmla="*/ 1459439 w 2179918"/>
              <a:gd name="connsiteY4" fmla="*/ 143655 h 2596722"/>
              <a:gd name="connsiteX5" fmla="*/ 1563758 w 2179918"/>
              <a:gd name="connsiteY5" fmla="*/ 4758 h 2596722"/>
              <a:gd name="connsiteX6" fmla="*/ 1920111 w 2179918"/>
              <a:gd name="connsiteY6" fmla="*/ 0 h 2596722"/>
              <a:gd name="connsiteX7" fmla="*/ 2179918 w 2179918"/>
              <a:gd name="connsiteY7" fmla="*/ 259807 h 2596722"/>
              <a:gd name="connsiteX8" fmla="*/ 2179918 w 2179918"/>
              <a:gd name="connsiteY8" fmla="*/ 2579912 h 2596722"/>
              <a:gd name="connsiteX9" fmla="*/ 0 w 2179918"/>
              <a:gd name="connsiteY9" fmla="*/ 2579912 h 2596722"/>
              <a:gd name="connsiteX10" fmla="*/ 11430 w 2179918"/>
              <a:gd name="connsiteY10" fmla="*/ 259807 h 2596722"/>
              <a:gd name="connsiteX0" fmla="*/ 11430 w 2179918"/>
              <a:gd name="connsiteY0" fmla="*/ 259807 h 2579912"/>
              <a:gd name="connsiteX1" fmla="*/ 271237 w 2179918"/>
              <a:gd name="connsiteY1" fmla="*/ 0 h 2579912"/>
              <a:gd name="connsiteX2" fmla="*/ 713020 w 2179918"/>
              <a:gd name="connsiteY2" fmla="*/ 4758 h 2579912"/>
              <a:gd name="connsiteX3" fmla="*/ 782567 w 2179918"/>
              <a:gd name="connsiteY3" fmla="*/ 145617 h 2579912"/>
              <a:gd name="connsiteX4" fmla="*/ 1459439 w 2179918"/>
              <a:gd name="connsiteY4" fmla="*/ 143655 h 2579912"/>
              <a:gd name="connsiteX5" fmla="*/ 1563758 w 2179918"/>
              <a:gd name="connsiteY5" fmla="*/ 4758 h 2579912"/>
              <a:gd name="connsiteX6" fmla="*/ 1920111 w 2179918"/>
              <a:gd name="connsiteY6" fmla="*/ 0 h 2579912"/>
              <a:gd name="connsiteX7" fmla="*/ 2179918 w 2179918"/>
              <a:gd name="connsiteY7" fmla="*/ 259807 h 2579912"/>
              <a:gd name="connsiteX8" fmla="*/ 2179918 w 2179918"/>
              <a:gd name="connsiteY8" fmla="*/ 2579912 h 2579912"/>
              <a:gd name="connsiteX9" fmla="*/ 0 w 2179918"/>
              <a:gd name="connsiteY9" fmla="*/ 2579912 h 2579912"/>
              <a:gd name="connsiteX10" fmla="*/ 11430 w 2179918"/>
              <a:gd name="connsiteY10" fmla="*/ 259807 h 257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918" h="2579912">
                <a:moveTo>
                  <a:pt x="11430" y="259807"/>
                </a:moveTo>
                <a:cubicBezTo>
                  <a:pt x="11430" y="116320"/>
                  <a:pt x="127750" y="0"/>
                  <a:pt x="271237" y="0"/>
                </a:cubicBezTo>
                <a:lnTo>
                  <a:pt x="713020" y="4758"/>
                </a:lnTo>
                <a:cubicBezTo>
                  <a:pt x="712051" y="143439"/>
                  <a:pt x="740012" y="136118"/>
                  <a:pt x="782567" y="145617"/>
                </a:cubicBezTo>
                <a:lnTo>
                  <a:pt x="1459439" y="143655"/>
                </a:lnTo>
                <a:cubicBezTo>
                  <a:pt x="1517460" y="136102"/>
                  <a:pt x="1569312" y="157668"/>
                  <a:pt x="1563758" y="4758"/>
                </a:cubicBezTo>
                <a:lnTo>
                  <a:pt x="1920111" y="0"/>
                </a:lnTo>
                <a:cubicBezTo>
                  <a:pt x="2063598" y="0"/>
                  <a:pt x="2179918" y="116320"/>
                  <a:pt x="2179918" y="259807"/>
                </a:cubicBezTo>
                <a:lnTo>
                  <a:pt x="2179918" y="2579912"/>
                </a:lnTo>
                <a:lnTo>
                  <a:pt x="0" y="2579912"/>
                </a:lnTo>
                <a:lnTo>
                  <a:pt x="11430" y="259807"/>
                </a:lnTo>
                <a:close/>
              </a:path>
            </a:pathLst>
          </a:custGeom>
          <a:solidFill>
            <a:schemeClr val="tx1"/>
          </a:solidFill>
          <a:ln w="25400">
            <a:noFill/>
          </a:ln>
        </p:spPr>
        <p:txBody>
          <a:bodyPr rtlCol="0" anchor="ctr" anchorCtr="0">
            <a:normAutofit/>
          </a:bodyPr>
          <a:lstStyle>
            <a:lvl1pPr marL="0" indent="0" algn="ctr">
              <a:buNone/>
              <a:defRPr sz="1400">
                <a:solidFill>
                  <a:schemeClr val="bg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Tree>
    <p:extLst>
      <p:ext uri="{BB962C8B-B14F-4D97-AF65-F5344CB8AC3E}">
        <p14:creationId xmlns:p14="http://schemas.microsoft.com/office/powerpoint/2010/main" val="4011923580"/>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Mobile Phone and Content Layout">
    <p:spTree>
      <p:nvGrpSpPr>
        <p:cNvPr id="1" name=""/>
        <p:cNvGrpSpPr/>
        <p:nvPr/>
      </p:nvGrpSpPr>
      <p:grpSpPr>
        <a:xfrm>
          <a:off x="0" y="0"/>
          <a:ext cx="0" cy="0"/>
          <a:chOff x="0" y="0"/>
          <a:chExt cx="0" cy="0"/>
        </a:xfrm>
      </p:grpSpPr>
      <p:pic>
        <p:nvPicPr>
          <p:cNvPr id="5" name="Picture 4" descr="A picture containing text, electronics, screenshot, display&#10;&#10;Description automatically generated">
            <a:extLst>
              <a:ext uri="{FF2B5EF4-FFF2-40B4-BE49-F238E27FC236}">
                <a16:creationId xmlns:a16="http://schemas.microsoft.com/office/drawing/2014/main" id="{83FA2203-C6BB-6D47-A06A-2C5493FDDB3A}"/>
              </a:ext>
            </a:extLst>
          </p:cNvPr>
          <p:cNvPicPr>
            <a:picLocks noChangeAspect="1"/>
          </p:cNvPicPr>
          <p:nvPr userDrawn="1"/>
        </p:nvPicPr>
        <p:blipFill rotWithShape="1">
          <a:blip r:embed="rId2"/>
          <a:srcRect l="6899" b="2485"/>
          <a:stretch/>
        </p:blipFill>
        <p:spPr>
          <a:xfrm>
            <a:off x="0" y="1281292"/>
            <a:ext cx="7624402" cy="5576708"/>
          </a:xfrm>
          <a:prstGeom prst="rect">
            <a:avLst/>
          </a:prstGeom>
        </p:spPr>
      </p:pic>
      <p:sp>
        <p:nvSpPr>
          <p:cNvPr id="30" name="Title 1">
            <a:extLst>
              <a:ext uri="{FF2B5EF4-FFF2-40B4-BE49-F238E27FC236}">
                <a16:creationId xmlns:a16="http://schemas.microsoft.com/office/drawing/2014/main" id="{654C9319-73AB-1946-A712-4C1CCA53711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US" noProof="0"/>
              <a:t>Click to edit Master title style</a:t>
            </a:r>
            <a:endParaRPr lang="en-GB" noProof="0"/>
          </a:p>
        </p:txBody>
      </p:sp>
      <p:sp>
        <p:nvSpPr>
          <p:cNvPr id="31" name="Text Placeholder 2">
            <a:extLst>
              <a:ext uri="{FF2B5EF4-FFF2-40B4-BE49-F238E27FC236}">
                <a16:creationId xmlns:a16="http://schemas.microsoft.com/office/drawing/2014/main" id="{C0CC07F3-B49A-6C47-86EA-9CFDA069CCC6}"/>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2" name="Text Placeholder 2">
            <a:extLst>
              <a:ext uri="{FF2B5EF4-FFF2-40B4-BE49-F238E27FC236}">
                <a16:creationId xmlns:a16="http://schemas.microsoft.com/office/drawing/2014/main" id="{DF025907-B945-7642-9EDC-9A9E14F0E990}"/>
              </a:ext>
            </a:extLst>
          </p:cNvPr>
          <p:cNvSpPr>
            <a:spLocks noGrp="1"/>
          </p:cNvSpPr>
          <p:nvPr>
            <p:ph type="body" idx="32" hasCustomPrompt="1"/>
          </p:nvPr>
        </p:nvSpPr>
        <p:spPr>
          <a:xfrm>
            <a:off x="6959598"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8" name="Picture Placeholder 7">
            <a:extLst>
              <a:ext uri="{FF2B5EF4-FFF2-40B4-BE49-F238E27FC236}">
                <a16:creationId xmlns:a16="http://schemas.microsoft.com/office/drawing/2014/main" id="{B222F752-E0B1-6C4D-BB49-C621E8C0BAE0}"/>
              </a:ext>
            </a:extLst>
          </p:cNvPr>
          <p:cNvSpPr>
            <a:spLocks noGrp="1"/>
          </p:cNvSpPr>
          <p:nvPr>
            <p:ph type="pic" sz="quarter" idx="33"/>
          </p:nvPr>
        </p:nvSpPr>
        <p:spPr>
          <a:xfrm>
            <a:off x="857251" y="1676400"/>
            <a:ext cx="5295968" cy="3397365"/>
          </a:xfrm>
          <a:solidFill>
            <a:schemeClr val="tx1"/>
          </a:solidFill>
        </p:spPr>
        <p:txBody>
          <a:bodyPr/>
          <a:lstStyle>
            <a:lvl1pPr>
              <a:buNone/>
              <a:defRPr/>
            </a:lvl1pPr>
          </a:lstStyle>
          <a:p>
            <a:r>
              <a:rPr lang="en-US"/>
              <a:t>Click icon to add picture</a:t>
            </a:r>
          </a:p>
        </p:txBody>
      </p:sp>
    </p:spTree>
    <p:extLst>
      <p:ext uri="{BB962C8B-B14F-4D97-AF65-F5344CB8AC3E}">
        <p14:creationId xmlns:p14="http://schemas.microsoft.com/office/powerpoint/2010/main" val="6699193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hanks Content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rtlCol="0" anchor="ctr" anchorCtr="0">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sp>
        <p:nvSpPr>
          <p:cNvPr id="21" name="Title 1">
            <a:extLst>
              <a:ext uri="{FF2B5EF4-FFF2-40B4-BE49-F238E27FC236}">
                <a16:creationId xmlns:a16="http://schemas.microsoft.com/office/drawing/2014/main" id="{1FF22294-F2E5-4C74-A30C-46BA988FD586}"/>
              </a:ext>
            </a:extLst>
          </p:cNvPr>
          <p:cNvSpPr>
            <a:spLocks noGrp="1"/>
          </p:cNvSpPr>
          <p:nvPr>
            <p:ph type="title" hasCustomPrompt="1"/>
          </p:nvPr>
        </p:nvSpPr>
        <p:spPr>
          <a:xfrm>
            <a:off x="911225" y="1700213"/>
            <a:ext cx="4321175" cy="865188"/>
          </a:xfrm>
        </p:spPr>
        <p:txBody>
          <a:bodyPr lIns="0" tIns="0" rIns="0" bIns="0" rtlCol="0" anchor="b" anchorCtr="0">
            <a:noAutofit/>
          </a:bodyPr>
          <a:lstStyle>
            <a:lvl1pPr>
              <a:defRPr sz="3200">
                <a:solidFill>
                  <a:schemeClr val="accent2"/>
                </a:solidFill>
                <a:latin typeface="Arial" panose="020B0604020202020204" pitchFamily="34" charset="0"/>
                <a:cs typeface="Arial" panose="020B0604020202020204" pitchFamily="34" charset="0"/>
              </a:defRPr>
            </a:lvl1pPr>
          </a:lstStyle>
          <a:p>
            <a:pPr rtl="0"/>
            <a:r>
              <a:rPr lang="en-GB" noProof="0"/>
              <a:t>Thank you</a:t>
            </a:r>
          </a:p>
        </p:txBody>
      </p:sp>
      <p:sp>
        <p:nvSpPr>
          <p:cNvPr id="22" name="Text Placeholder 3">
            <a:extLst>
              <a:ext uri="{FF2B5EF4-FFF2-40B4-BE49-F238E27FC236}">
                <a16:creationId xmlns:a16="http://schemas.microsoft.com/office/drawing/2014/main" id="{FC5C0DA6-1B31-4BDF-BAEB-BF7978102847}"/>
              </a:ext>
            </a:extLst>
          </p:cNvPr>
          <p:cNvSpPr>
            <a:spLocks noGrp="1"/>
          </p:cNvSpPr>
          <p:nvPr>
            <p:ph type="body" sz="quarter" idx="15" hasCustomPrompt="1"/>
          </p:nvPr>
        </p:nvSpPr>
        <p:spPr>
          <a:xfrm>
            <a:off x="926216" y="2938423"/>
            <a:ext cx="4321175" cy="509472"/>
          </a:xfrm>
        </p:spPr>
        <p:txBody>
          <a:bodyPr lIns="0" tIns="0" rIns="0" bIns="0" rtlCol="0" anchor="b" anchorCtr="0">
            <a:noAutofit/>
          </a:bodyPr>
          <a:lstStyle>
            <a:lvl1pPr marL="0" indent="0">
              <a:buNone/>
              <a:defRPr sz="2000" b="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Name</a:t>
            </a:r>
          </a:p>
        </p:txBody>
      </p:sp>
      <p:sp>
        <p:nvSpPr>
          <p:cNvPr id="23" name="Text Placeholder 3">
            <a:extLst>
              <a:ext uri="{FF2B5EF4-FFF2-40B4-BE49-F238E27FC236}">
                <a16:creationId xmlns:a16="http://schemas.microsoft.com/office/drawing/2014/main" id="{5E1647C9-9AC1-4500-A56E-94CABC656E0C}"/>
              </a:ext>
            </a:extLst>
          </p:cNvPr>
          <p:cNvSpPr>
            <a:spLocks noGrp="1"/>
          </p:cNvSpPr>
          <p:nvPr>
            <p:ph type="body" sz="quarter" idx="16" hasCustomPrompt="1"/>
          </p:nvPr>
        </p:nvSpPr>
        <p:spPr>
          <a:xfrm>
            <a:off x="933116" y="3708597"/>
            <a:ext cx="4321175" cy="230941"/>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Phone number:</a:t>
            </a:r>
          </a:p>
        </p:txBody>
      </p:sp>
      <p:sp>
        <p:nvSpPr>
          <p:cNvPr id="24" name="Text Placeholder 3">
            <a:extLst>
              <a:ext uri="{FF2B5EF4-FFF2-40B4-BE49-F238E27FC236}">
                <a16:creationId xmlns:a16="http://schemas.microsoft.com/office/drawing/2014/main" id="{8605CECB-8164-4428-B478-98C42902F9FC}"/>
              </a:ext>
            </a:extLst>
          </p:cNvPr>
          <p:cNvSpPr>
            <a:spLocks noGrp="1"/>
          </p:cNvSpPr>
          <p:nvPr>
            <p:ph type="body" sz="quarter" idx="17" hasCustomPrompt="1"/>
          </p:nvPr>
        </p:nvSpPr>
        <p:spPr>
          <a:xfrm>
            <a:off x="926216" y="3951470"/>
            <a:ext cx="4321175" cy="290167"/>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00000000000</a:t>
            </a:r>
          </a:p>
        </p:txBody>
      </p:sp>
      <p:sp>
        <p:nvSpPr>
          <p:cNvPr id="25" name="Text Placeholder 3">
            <a:extLst>
              <a:ext uri="{FF2B5EF4-FFF2-40B4-BE49-F238E27FC236}">
                <a16:creationId xmlns:a16="http://schemas.microsoft.com/office/drawing/2014/main" id="{D39B56C4-E128-4995-91CC-64C268BC7603}"/>
              </a:ext>
            </a:extLst>
          </p:cNvPr>
          <p:cNvSpPr>
            <a:spLocks noGrp="1"/>
          </p:cNvSpPr>
          <p:nvPr>
            <p:ph type="body" sz="quarter" idx="18" hasCustomPrompt="1"/>
          </p:nvPr>
        </p:nvSpPr>
        <p:spPr>
          <a:xfrm>
            <a:off x="940016" y="4428717"/>
            <a:ext cx="4321175" cy="230941"/>
          </a:xfrm>
        </p:spPr>
        <p:txBody>
          <a:bodyPr lIns="0" tIns="0" rIns="0" bIns="0" rtlCol="0">
            <a:noAutofit/>
          </a:bodyPr>
          <a:lstStyle>
            <a:lvl1pPr marL="0" indent="0">
              <a:buNone/>
              <a:defRPr lang="ru-RU" sz="1200" b="0" i="0" kern="1200" dirty="0">
                <a:solidFill>
                  <a:schemeClr val="bg1"/>
                </a:solidFill>
                <a:latin typeface="Arial" panose="020B0604020202020204" pitchFamily="34" charset="0"/>
                <a:ea typeface="+mn-ea"/>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Email address:</a:t>
            </a:r>
          </a:p>
        </p:txBody>
      </p:sp>
      <p:sp>
        <p:nvSpPr>
          <p:cNvPr id="26" name="Text Placeholder 3">
            <a:extLst>
              <a:ext uri="{FF2B5EF4-FFF2-40B4-BE49-F238E27FC236}">
                <a16:creationId xmlns:a16="http://schemas.microsoft.com/office/drawing/2014/main" id="{94772DA1-74CC-430C-9A8E-5A6586692CAB}"/>
              </a:ext>
            </a:extLst>
          </p:cNvPr>
          <p:cNvSpPr>
            <a:spLocks noGrp="1"/>
          </p:cNvSpPr>
          <p:nvPr>
            <p:ph type="body" sz="quarter" idx="19" hasCustomPrompt="1"/>
          </p:nvPr>
        </p:nvSpPr>
        <p:spPr>
          <a:xfrm>
            <a:off x="933116" y="4655548"/>
            <a:ext cx="4321175" cy="364479"/>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err="1"/>
              <a:t>email@company.com</a:t>
            </a:r>
            <a:endParaRPr lang="en-GB" noProof="0"/>
          </a:p>
        </p:txBody>
      </p:sp>
      <p:sp>
        <p:nvSpPr>
          <p:cNvPr id="27" name="Text Placeholder 3">
            <a:extLst>
              <a:ext uri="{FF2B5EF4-FFF2-40B4-BE49-F238E27FC236}">
                <a16:creationId xmlns:a16="http://schemas.microsoft.com/office/drawing/2014/main" id="{7A073B5B-2BE3-49D1-A646-1492F534C94B}"/>
              </a:ext>
            </a:extLst>
          </p:cNvPr>
          <p:cNvSpPr>
            <a:spLocks noGrp="1"/>
          </p:cNvSpPr>
          <p:nvPr>
            <p:ph type="body" sz="quarter" idx="20" hasCustomPrompt="1"/>
          </p:nvPr>
        </p:nvSpPr>
        <p:spPr>
          <a:xfrm>
            <a:off x="933116" y="5157788"/>
            <a:ext cx="4321175" cy="230941"/>
          </a:xfrm>
        </p:spPr>
        <p:txBody>
          <a:bodyPr lIns="0" tIns="0" rIns="0" bIns="0" rtlCol="0">
            <a:noAutofit/>
          </a:bodyPr>
          <a:lstStyle>
            <a:lvl1pPr marL="0" indent="0">
              <a:buNone/>
              <a:defRPr lang="ru-RU" sz="1200" b="0" i="0" kern="1200" dirty="0">
                <a:solidFill>
                  <a:schemeClr val="bg1"/>
                </a:solidFill>
                <a:latin typeface="Arial" panose="020B0604020202020204" pitchFamily="34" charset="0"/>
                <a:ea typeface="+mn-ea"/>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GB" noProof="0"/>
              <a:t>Website:</a:t>
            </a:r>
          </a:p>
        </p:txBody>
      </p:sp>
      <p:sp>
        <p:nvSpPr>
          <p:cNvPr id="28" name="Text Placeholder 3">
            <a:extLst>
              <a:ext uri="{FF2B5EF4-FFF2-40B4-BE49-F238E27FC236}">
                <a16:creationId xmlns:a16="http://schemas.microsoft.com/office/drawing/2014/main" id="{52D10EDD-0329-4443-8665-7603E4A83B16}"/>
              </a:ext>
            </a:extLst>
          </p:cNvPr>
          <p:cNvSpPr>
            <a:spLocks noGrp="1"/>
          </p:cNvSpPr>
          <p:nvPr>
            <p:ph type="body" sz="quarter" idx="21" hasCustomPrompt="1"/>
          </p:nvPr>
        </p:nvSpPr>
        <p:spPr>
          <a:xfrm>
            <a:off x="926216" y="5368577"/>
            <a:ext cx="4321175" cy="364479"/>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err="1"/>
              <a:t>company.com</a:t>
            </a:r>
            <a:endParaRPr lang="en-GB" noProof="0"/>
          </a:p>
        </p:txBody>
      </p:sp>
    </p:spTree>
    <p:extLst>
      <p:ext uri="{BB962C8B-B14F-4D97-AF65-F5344CB8AC3E}">
        <p14:creationId xmlns:p14="http://schemas.microsoft.com/office/powerpoint/2010/main" val="30089662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ver Slide 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12192000" cy="6858000"/>
          </a:xfrm>
          <a:ln>
            <a:no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US" noProof="0"/>
              <a:t>Click icon to add picture</a:t>
            </a:r>
            <a:endParaRPr lang="en-GB" noProof="0"/>
          </a:p>
        </p:txBody>
      </p:sp>
      <p:grpSp>
        <p:nvGrpSpPr>
          <p:cNvPr id="29" name="Group 28">
            <a:extLst>
              <a:ext uri="{FF2B5EF4-FFF2-40B4-BE49-F238E27FC236}">
                <a16:creationId xmlns:a16="http://schemas.microsoft.com/office/drawing/2014/main" id="{3502F222-A1ED-EB4A-BE36-B8D16E251D00}"/>
              </a:ext>
            </a:extLst>
          </p:cNvPr>
          <p:cNvGrpSpPr/>
          <p:nvPr userDrawn="1"/>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2F79E17-F4C4-EA4A-BB89-1C5F824BA027}"/>
                </a:ext>
              </a:extLst>
            </p:cNvPr>
            <p:cNvSpPr/>
            <p:nvPr userDrawn="1"/>
          </p:nvSpPr>
          <p:spPr>
            <a:xfrm>
              <a:off x="6096000" y="0"/>
              <a:ext cx="6096000" cy="6858000"/>
            </a:xfrm>
            <a:prstGeom prst="rect">
              <a:avLst/>
            </a:prstGeom>
            <a:gradFill flip="none" rotWithShape="1">
              <a:gsLst>
                <a:gs pos="47000">
                  <a:srgbClr val="0F1722"/>
                </a:gs>
                <a:gs pos="0">
                  <a:schemeClr val="accent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D2DCC707-BC1F-CE44-8642-0C92198DA49B}"/>
                </a:ext>
              </a:extLst>
            </p:cNvPr>
            <p:cNvSpPr/>
            <p:nvPr userDrawn="1"/>
          </p:nvSpPr>
          <p:spPr>
            <a:xfrm>
              <a:off x="0" y="0"/>
              <a:ext cx="6096000" cy="6858000"/>
            </a:xfrm>
            <a:prstGeom prst="rect">
              <a:avLst/>
            </a:prstGeom>
            <a:gradFill flip="none" rotWithShape="1">
              <a:gsLst>
                <a:gs pos="47000">
                  <a:srgbClr val="0F1722"/>
                </a:gs>
                <a:gs pos="0">
                  <a:schemeClr val="accent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925496" y="2997200"/>
            <a:ext cx="5184774" cy="863600"/>
          </a:xfrm>
        </p:spPr>
        <p:txBody>
          <a:bodyPr lIns="0" tIns="0" rIns="0" bIns="0" rtlCol="0" anchor="b" anchorCtr="0">
            <a:noAutofit/>
          </a:bodyPr>
          <a:lstStyle>
            <a:lvl1pPr>
              <a:defRPr sz="6000">
                <a:solidFill>
                  <a:schemeClr val="bg1"/>
                </a:solidFill>
                <a:latin typeface="Arial" panose="020B0604020202020204" pitchFamily="34" charset="0"/>
                <a:cs typeface="Arial" panose="020B0604020202020204" pitchFamily="34" charset="0"/>
              </a:defRPr>
            </a:lvl1pPr>
          </a:lstStyle>
          <a:p>
            <a:pPr rtl="0"/>
            <a:r>
              <a:rPr lang="en-GB" noProof="0"/>
              <a:t>Thank you</a:t>
            </a:r>
          </a:p>
        </p:txBody>
      </p:sp>
      <p:sp>
        <p:nvSpPr>
          <p:cNvPr id="11" name="Picture Placeholder 6">
            <a:extLst>
              <a:ext uri="{FF2B5EF4-FFF2-40B4-BE49-F238E27FC236}">
                <a16:creationId xmlns:a16="http://schemas.microsoft.com/office/drawing/2014/main" id="{E2CB0143-D848-6F47-BDFA-B6E4995BBD19}"/>
              </a:ext>
            </a:extLst>
          </p:cNvPr>
          <p:cNvSpPr>
            <a:spLocks noGrp="1"/>
          </p:cNvSpPr>
          <p:nvPr>
            <p:ph type="pic" sz="quarter" idx="16" hasCustomPrompt="1"/>
          </p:nvPr>
        </p:nvSpPr>
        <p:spPr>
          <a:xfrm>
            <a:off x="8934450" y="5643343"/>
            <a:ext cx="2614963" cy="514945"/>
          </a:xfrm>
        </p:spPr>
        <p:txBody>
          <a:bodyPr anchor="ctr" anchorCtr="1"/>
          <a:lstStyle>
            <a:lvl1pPr algn="ctr">
              <a:buNone/>
              <a:defRPr sz="1800"/>
            </a:lvl1pPr>
          </a:lstStyle>
          <a:p>
            <a:r>
              <a:rPr lang="en-US"/>
              <a:t>Add Logo</a:t>
            </a:r>
          </a:p>
        </p:txBody>
      </p:sp>
    </p:spTree>
    <p:extLst>
      <p:ext uri="{BB962C8B-B14F-4D97-AF65-F5344CB8AC3E}">
        <p14:creationId xmlns:p14="http://schemas.microsoft.com/office/powerpoint/2010/main" val="38605281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ver Slide Data Waterfall">
    <p:spTree>
      <p:nvGrpSpPr>
        <p:cNvPr id="1" name=""/>
        <p:cNvGrpSpPr/>
        <p:nvPr/>
      </p:nvGrpSpPr>
      <p:grpSpPr>
        <a:xfrm>
          <a:off x="0" y="0"/>
          <a:ext cx="0" cy="0"/>
          <a:chOff x="0" y="0"/>
          <a:chExt cx="0" cy="0"/>
        </a:xfrm>
      </p:grpSpPr>
      <p:pic>
        <p:nvPicPr>
          <p:cNvPr id="4" name="Picture 3" descr="A picture containing implement, stationary, pencil, light&#10;&#10;Description automatically generated">
            <a:extLst>
              <a:ext uri="{FF2B5EF4-FFF2-40B4-BE49-F238E27FC236}">
                <a16:creationId xmlns:a16="http://schemas.microsoft.com/office/drawing/2014/main" id="{6E6F1A5F-279B-9B4D-BC48-C83220560B44}"/>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925495" y="2612708"/>
            <a:ext cx="6899293" cy="1691640"/>
          </a:xfrm>
        </p:spPr>
        <p:txBody>
          <a:bodyPr lIns="0" tIns="0" rIns="0" bIns="0" rtlCol="0" anchor="t" anchorCtr="0"/>
          <a:lstStyle>
            <a:lvl1pPr algn="l">
              <a:defRPr sz="6000">
                <a:latin typeface="Arial" panose="020B0604020202020204" pitchFamily="34" charset="0"/>
                <a:cs typeface="Arial" panose="020B0604020202020204" pitchFamily="34" charset="0"/>
              </a:defRPr>
            </a:lvl1pPr>
          </a:lstStyle>
          <a:p>
            <a:pPr rtl="0"/>
            <a:r>
              <a:rPr lang="en-GB" noProof="0"/>
              <a:t>Click to add title</a:t>
            </a:r>
          </a:p>
        </p:txBody>
      </p:sp>
      <p:sp>
        <p:nvSpPr>
          <p:cNvPr id="17" name="Picture Placeholder 6">
            <a:extLst>
              <a:ext uri="{FF2B5EF4-FFF2-40B4-BE49-F238E27FC236}">
                <a16:creationId xmlns:a16="http://schemas.microsoft.com/office/drawing/2014/main" id="{EDBADD3B-C032-844D-9CC9-5A5794E8B814}"/>
              </a:ext>
            </a:extLst>
          </p:cNvPr>
          <p:cNvSpPr>
            <a:spLocks noGrp="1"/>
          </p:cNvSpPr>
          <p:nvPr>
            <p:ph type="pic" sz="quarter" idx="15" hasCustomPrompt="1"/>
          </p:nvPr>
        </p:nvSpPr>
        <p:spPr>
          <a:xfrm>
            <a:off x="925495" y="5643343"/>
            <a:ext cx="2614963" cy="514945"/>
          </a:xfrm>
        </p:spPr>
        <p:txBody>
          <a:bodyPr anchor="ctr" anchorCtr="1"/>
          <a:lstStyle>
            <a:lvl1pPr algn="ctr">
              <a:buNone/>
              <a:defRPr sz="1800"/>
            </a:lvl1pPr>
          </a:lstStyle>
          <a:p>
            <a:r>
              <a:rPr lang="en-US"/>
              <a:t>Add Logo</a:t>
            </a:r>
          </a:p>
        </p:txBody>
      </p:sp>
      <p:sp>
        <p:nvSpPr>
          <p:cNvPr id="10" name="Subtitle 2">
            <a:extLst>
              <a:ext uri="{FF2B5EF4-FFF2-40B4-BE49-F238E27FC236}">
                <a16:creationId xmlns:a16="http://schemas.microsoft.com/office/drawing/2014/main" id="{34020CD2-CF3C-5F45-A53C-2DA971163C0E}"/>
              </a:ext>
            </a:extLst>
          </p:cNvPr>
          <p:cNvSpPr>
            <a:spLocks noGrp="1"/>
          </p:cNvSpPr>
          <p:nvPr>
            <p:ph type="subTitle" idx="1" hasCustomPrompt="1"/>
          </p:nvPr>
        </p:nvSpPr>
        <p:spPr>
          <a:xfrm>
            <a:off x="925496" y="4312106"/>
            <a:ext cx="6034104" cy="514945"/>
          </a:xfrm>
        </p:spPr>
        <p:txBody>
          <a:bodyPr lIns="0" tIns="0" rIns="0" bIns="0" rtlCol="0">
            <a:noAutofit/>
          </a:bodyPr>
          <a:lstStyle>
            <a:lvl1pPr marL="0" indent="0" algn="l">
              <a:lnSpc>
                <a:spcPct val="100000"/>
              </a:lnSpc>
              <a:spcBef>
                <a:spcPts val="0"/>
              </a:spcBef>
              <a:buNone/>
              <a:defRPr sz="28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11" name="Text Placeholder 7">
            <a:extLst>
              <a:ext uri="{FF2B5EF4-FFF2-40B4-BE49-F238E27FC236}">
                <a16:creationId xmlns:a16="http://schemas.microsoft.com/office/drawing/2014/main" id="{7015D678-8179-9B49-AC6A-96D5C876DB6F}"/>
              </a:ext>
            </a:extLst>
          </p:cNvPr>
          <p:cNvSpPr>
            <a:spLocks noGrp="1"/>
          </p:cNvSpPr>
          <p:nvPr>
            <p:ph type="body" sz="quarter" idx="16"/>
          </p:nvPr>
        </p:nvSpPr>
        <p:spPr>
          <a:xfrm>
            <a:off x="925496" y="4841755"/>
            <a:ext cx="6034104" cy="316034"/>
          </a:xfrm>
        </p:spPr>
        <p:txBody>
          <a:bodyPr lIns="0" tIns="0" rIns="0" bIns="0" anchor="ctr" anchorCtr="0"/>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10605398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ver Slide 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12192000" cy="6858000"/>
          </a:xfrm>
          <a:ln>
            <a:no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Click icon to add picture</a:t>
            </a:r>
          </a:p>
        </p:txBody>
      </p:sp>
      <p:grpSp>
        <p:nvGrpSpPr>
          <p:cNvPr id="29" name="Group 28">
            <a:extLst>
              <a:ext uri="{FF2B5EF4-FFF2-40B4-BE49-F238E27FC236}">
                <a16:creationId xmlns:a16="http://schemas.microsoft.com/office/drawing/2014/main" id="{3502F222-A1ED-EB4A-BE36-B8D16E251D00}"/>
              </a:ext>
            </a:extLst>
          </p:cNvPr>
          <p:cNvGrpSpPr/>
          <p:nvPr userDrawn="1"/>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2F79E17-F4C4-EA4A-BB89-1C5F824BA027}"/>
                </a:ext>
              </a:extLst>
            </p:cNvPr>
            <p:cNvSpPr/>
            <p:nvPr userDrawn="1"/>
          </p:nvSpPr>
          <p:spPr>
            <a:xfrm>
              <a:off x="6096000" y="0"/>
              <a:ext cx="6096000" cy="6858000"/>
            </a:xfrm>
            <a:prstGeom prst="rect">
              <a:avLst/>
            </a:prstGeom>
            <a:gradFill flip="none" rotWithShape="1">
              <a:gsLst>
                <a:gs pos="47000">
                  <a:srgbClr val="0F1722"/>
                </a:gs>
                <a:gs pos="0">
                  <a:schemeClr val="accent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D2DCC707-BC1F-CE44-8642-0C92198DA49B}"/>
                </a:ext>
              </a:extLst>
            </p:cNvPr>
            <p:cNvSpPr/>
            <p:nvPr userDrawn="1"/>
          </p:nvSpPr>
          <p:spPr>
            <a:xfrm>
              <a:off x="0" y="0"/>
              <a:ext cx="6096000" cy="6858000"/>
            </a:xfrm>
            <a:prstGeom prst="rect">
              <a:avLst/>
            </a:prstGeom>
            <a:gradFill flip="none" rotWithShape="1">
              <a:gsLst>
                <a:gs pos="47000">
                  <a:srgbClr val="0F1722"/>
                </a:gs>
                <a:gs pos="0">
                  <a:schemeClr val="accent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Picture Placeholder 6">
            <a:extLst>
              <a:ext uri="{FF2B5EF4-FFF2-40B4-BE49-F238E27FC236}">
                <a16:creationId xmlns:a16="http://schemas.microsoft.com/office/drawing/2014/main" id="{8819194A-209E-5949-8F17-9EAF6196D088}"/>
              </a:ext>
            </a:extLst>
          </p:cNvPr>
          <p:cNvSpPr>
            <a:spLocks noGrp="1"/>
          </p:cNvSpPr>
          <p:nvPr>
            <p:ph type="pic" sz="quarter" idx="15" hasCustomPrompt="1"/>
          </p:nvPr>
        </p:nvSpPr>
        <p:spPr>
          <a:xfrm>
            <a:off x="8934450" y="5643343"/>
            <a:ext cx="2614963" cy="514945"/>
          </a:xfrm>
        </p:spPr>
        <p:txBody>
          <a:bodyPr anchor="ctr" anchorCtr="1"/>
          <a:lstStyle>
            <a:lvl1pPr algn="ctr">
              <a:buNone/>
              <a:defRPr sz="1800"/>
            </a:lvl1pPr>
          </a:lstStyle>
          <a:p>
            <a:r>
              <a:rPr lang="en-US"/>
              <a:t>Add Logo</a:t>
            </a:r>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925496" y="1700213"/>
            <a:ext cx="5184774" cy="2592387"/>
          </a:xfrm>
        </p:spPr>
        <p:txBody>
          <a:bodyPr lIns="0" tIns="0" rIns="0" bIns="0" rtlCol="0" anchor="b" anchorCtr="0">
            <a:noAutofit/>
          </a:bodyPr>
          <a:lstStyle>
            <a:lvl1pPr>
              <a:defRPr sz="6000">
                <a:latin typeface="Arial" panose="020B0604020202020204" pitchFamily="34" charset="0"/>
                <a:cs typeface="Arial" panose="020B0604020202020204" pitchFamily="34" charset="0"/>
              </a:defRPr>
            </a:lvl1pPr>
          </a:lstStyle>
          <a:p>
            <a:pPr rtl="0"/>
            <a:r>
              <a:rPr lang="en-GB" noProof="0"/>
              <a:t>Pitch</a:t>
            </a:r>
            <a:br>
              <a:rPr lang="en-GB" noProof="0"/>
            </a:br>
            <a:r>
              <a:rPr lang="en-GB" noProof="0"/>
              <a:t>deck</a:t>
            </a:r>
            <a:br>
              <a:rPr lang="en-GB" noProof="0"/>
            </a:br>
            <a:r>
              <a:rPr lang="en-GB" noProof="0"/>
              <a:t>title</a:t>
            </a:r>
          </a:p>
        </p:txBody>
      </p:sp>
      <p:sp>
        <p:nvSpPr>
          <p:cNvPr id="15" name="Subtitle 2">
            <a:extLst>
              <a:ext uri="{FF2B5EF4-FFF2-40B4-BE49-F238E27FC236}">
                <a16:creationId xmlns:a16="http://schemas.microsoft.com/office/drawing/2014/main" id="{64D9C1F5-9113-6046-8687-85A2DFBDF77E}"/>
              </a:ext>
            </a:extLst>
          </p:cNvPr>
          <p:cNvSpPr>
            <a:spLocks noGrp="1"/>
          </p:cNvSpPr>
          <p:nvPr>
            <p:ph type="subTitle" idx="1" hasCustomPrompt="1"/>
          </p:nvPr>
        </p:nvSpPr>
        <p:spPr>
          <a:xfrm>
            <a:off x="925496" y="4312106"/>
            <a:ext cx="6034104" cy="514945"/>
          </a:xfrm>
        </p:spPr>
        <p:txBody>
          <a:bodyPr lIns="0" tIns="0" rIns="0" bIns="0" rtlCol="0">
            <a:noAutofit/>
          </a:bodyPr>
          <a:lstStyle>
            <a:lvl1pPr marL="0" indent="0" algn="l">
              <a:lnSpc>
                <a:spcPct val="100000"/>
              </a:lnSpc>
              <a:spcBef>
                <a:spcPts val="0"/>
              </a:spcBef>
              <a:buNone/>
              <a:defRPr sz="28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
        <p:nvSpPr>
          <p:cNvPr id="16" name="Text Placeholder 7">
            <a:extLst>
              <a:ext uri="{FF2B5EF4-FFF2-40B4-BE49-F238E27FC236}">
                <a16:creationId xmlns:a16="http://schemas.microsoft.com/office/drawing/2014/main" id="{943908CD-EFE9-2E42-B629-4C6A2934B9C7}"/>
              </a:ext>
            </a:extLst>
          </p:cNvPr>
          <p:cNvSpPr>
            <a:spLocks noGrp="1"/>
          </p:cNvSpPr>
          <p:nvPr>
            <p:ph type="body" sz="quarter" idx="16"/>
          </p:nvPr>
        </p:nvSpPr>
        <p:spPr>
          <a:xfrm>
            <a:off x="925496" y="4841755"/>
            <a:ext cx="6034104" cy="316034"/>
          </a:xfrm>
        </p:spPr>
        <p:txBody>
          <a:bodyPr lIns="0" tIns="0" rIns="0" bIns="0" anchor="ctr" anchorCtr="0"/>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3275877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Slide 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12192000" cy="6858000"/>
          </a:xfrm>
          <a:ln>
            <a:no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Click icon to add picture</a:t>
            </a:r>
          </a:p>
        </p:txBody>
      </p:sp>
      <p:sp>
        <p:nvSpPr>
          <p:cNvPr id="6" name="Title 1">
            <a:extLst>
              <a:ext uri="{FF2B5EF4-FFF2-40B4-BE49-F238E27FC236}">
                <a16:creationId xmlns:a16="http://schemas.microsoft.com/office/drawing/2014/main" id="{0F5767E4-1A87-0D4D-90B6-4002F1C121A1}"/>
              </a:ext>
            </a:extLst>
          </p:cNvPr>
          <p:cNvSpPr>
            <a:spLocks noGrp="1"/>
          </p:cNvSpPr>
          <p:nvPr>
            <p:ph type="ctrTitle" hasCustomPrompt="1"/>
          </p:nvPr>
        </p:nvSpPr>
        <p:spPr>
          <a:xfrm>
            <a:off x="911225" y="3429000"/>
            <a:ext cx="10369550" cy="1728788"/>
          </a:xfrm>
        </p:spPr>
        <p:txBody>
          <a:bodyPr lIns="0" tIns="0" rIns="0" bIns="0" rtlCol="0" anchor="t" anchorCtr="0"/>
          <a:lstStyle>
            <a:lvl1pPr algn="l">
              <a:defRPr sz="6000">
                <a:latin typeface="Arial" panose="020B0604020202020204" pitchFamily="34" charset="0"/>
                <a:cs typeface="Arial" panose="020B0604020202020204" pitchFamily="34" charset="0"/>
              </a:defRPr>
            </a:lvl1pPr>
          </a:lstStyle>
          <a:p>
            <a:pPr rtl="0"/>
            <a:r>
              <a:rPr lang="en-GB" noProof="0"/>
              <a:t>Click to add </a:t>
            </a:r>
            <a:br>
              <a:rPr lang="en-GB" noProof="0"/>
            </a:br>
            <a:r>
              <a:rPr lang="en-GB" noProof="0"/>
              <a:t>section slide title</a:t>
            </a:r>
          </a:p>
        </p:txBody>
      </p:sp>
    </p:spTree>
    <p:extLst>
      <p:ext uri="{BB962C8B-B14F-4D97-AF65-F5344CB8AC3E}">
        <p14:creationId xmlns:p14="http://schemas.microsoft.com/office/powerpoint/2010/main" val="22907240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261532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F008D6-CA06-184C-B154-C172BD2BB18B}"/>
              </a:ext>
            </a:extLst>
          </p:cNvPr>
          <p:cNvSpPr>
            <a:spLocks noGrp="1"/>
          </p:cNvSpPr>
          <p:nvPr>
            <p:ph type="title" hasCustomPrompt="1"/>
          </p:nvPr>
        </p:nvSpPr>
        <p:spPr/>
        <p:txBody>
          <a:bodyPr/>
          <a:lstStyle/>
          <a:p>
            <a:r>
              <a:rPr lang="en-GB"/>
              <a:t>Click to edit master title style</a:t>
            </a:r>
            <a:endParaRPr lang="en-US"/>
          </a:p>
        </p:txBody>
      </p:sp>
    </p:spTree>
    <p:extLst>
      <p:ext uri="{BB962C8B-B14F-4D97-AF65-F5344CB8AC3E}">
        <p14:creationId xmlns:p14="http://schemas.microsoft.com/office/powerpoint/2010/main" val="7162263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F5767E4-1A87-0D4D-90B6-4002F1C121A1}"/>
              </a:ext>
            </a:extLst>
          </p:cNvPr>
          <p:cNvSpPr>
            <a:spLocks noGrp="1"/>
          </p:cNvSpPr>
          <p:nvPr>
            <p:ph type="ctrTitle" hasCustomPrompt="1"/>
          </p:nvPr>
        </p:nvSpPr>
        <p:spPr>
          <a:xfrm>
            <a:off x="911225" y="1700213"/>
            <a:ext cx="10369550" cy="3457575"/>
          </a:xfrm>
        </p:spPr>
        <p:txBody>
          <a:bodyPr lIns="0" tIns="0" rIns="0" bIns="0" rtlCol="0" anchor="t" anchorCtr="0"/>
          <a:lstStyle>
            <a:lvl1pPr algn="l">
              <a:defRPr sz="6000">
                <a:latin typeface="Arial" panose="020B0604020202020204" pitchFamily="34" charset="0"/>
                <a:cs typeface="Arial" panose="020B0604020202020204" pitchFamily="34" charset="0"/>
              </a:defRPr>
            </a:lvl1pPr>
          </a:lstStyle>
          <a:p>
            <a:pPr rtl="0"/>
            <a:r>
              <a:rPr lang="en-GB" noProof="0"/>
              <a:t>Click to add a testimonial</a:t>
            </a:r>
            <a:br>
              <a:rPr lang="en-GB" noProof="0"/>
            </a:br>
            <a:r>
              <a:rPr lang="en-GB" noProof="0"/>
              <a:t>or a quote in a few lines.</a:t>
            </a:r>
          </a:p>
        </p:txBody>
      </p:sp>
      <p:sp>
        <p:nvSpPr>
          <p:cNvPr id="2" name="Rectangle 1">
            <a:extLst>
              <a:ext uri="{FF2B5EF4-FFF2-40B4-BE49-F238E27FC236}">
                <a16:creationId xmlns:a16="http://schemas.microsoft.com/office/drawing/2014/main" id="{385C08F6-8CDF-9847-A4CF-CB24D86BDB30}"/>
              </a:ext>
            </a:extLst>
          </p:cNvPr>
          <p:cNvSpPr/>
          <p:nvPr userDrawn="1"/>
        </p:nvSpPr>
        <p:spPr>
          <a:xfrm>
            <a:off x="337671" y="128589"/>
            <a:ext cx="1727199" cy="2215991"/>
          </a:xfrm>
          <a:custGeom>
            <a:avLst/>
            <a:gdLst>
              <a:gd name="connsiteX0" fmla="*/ 0 w 1727199"/>
              <a:gd name="connsiteY0" fmla="*/ 0 h 2215991"/>
              <a:gd name="connsiteX1" fmla="*/ 1727199 w 1727199"/>
              <a:gd name="connsiteY1" fmla="*/ 0 h 2215991"/>
              <a:gd name="connsiteX2" fmla="*/ 1727199 w 1727199"/>
              <a:gd name="connsiteY2" fmla="*/ 2215991 h 2215991"/>
              <a:gd name="connsiteX3" fmla="*/ 0 w 1727199"/>
              <a:gd name="connsiteY3" fmla="*/ 2215991 h 2215991"/>
              <a:gd name="connsiteX4" fmla="*/ 0 w 1727199"/>
              <a:gd name="connsiteY4" fmla="*/ 0 h 2215991"/>
              <a:gd name="connsiteX0" fmla="*/ 0 w 1727199"/>
              <a:gd name="connsiteY0" fmla="*/ 0 h 2215991"/>
              <a:gd name="connsiteX1" fmla="*/ 1727199 w 1727199"/>
              <a:gd name="connsiteY1" fmla="*/ 0 h 2215991"/>
              <a:gd name="connsiteX2" fmla="*/ 1727199 w 1727199"/>
              <a:gd name="connsiteY2" fmla="*/ 1182837 h 2215991"/>
              <a:gd name="connsiteX3" fmla="*/ 0 w 1727199"/>
              <a:gd name="connsiteY3" fmla="*/ 2215991 h 2215991"/>
              <a:gd name="connsiteX4" fmla="*/ 0 w 1727199"/>
              <a:gd name="connsiteY4" fmla="*/ 0 h 2215991"/>
              <a:gd name="connsiteX0" fmla="*/ 0 w 1727199"/>
              <a:gd name="connsiteY0" fmla="*/ 0 h 1254089"/>
              <a:gd name="connsiteX1" fmla="*/ 1727199 w 1727199"/>
              <a:gd name="connsiteY1" fmla="*/ 0 h 1254089"/>
              <a:gd name="connsiteX2" fmla="*/ 1727199 w 1727199"/>
              <a:gd name="connsiteY2" fmla="*/ 1182837 h 1254089"/>
              <a:gd name="connsiteX3" fmla="*/ 11875 w 1727199"/>
              <a:gd name="connsiteY3" fmla="*/ 1254089 h 1254089"/>
              <a:gd name="connsiteX4" fmla="*/ 0 w 1727199"/>
              <a:gd name="connsiteY4" fmla="*/ 0 h 125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199" h="1254089">
                <a:moveTo>
                  <a:pt x="0" y="0"/>
                </a:moveTo>
                <a:lnTo>
                  <a:pt x="1727199" y="0"/>
                </a:lnTo>
                <a:lnTo>
                  <a:pt x="1727199" y="1182837"/>
                </a:lnTo>
                <a:lnTo>
                  <a:pt x="11875" y="1254089"/>
                </a:lnTo>
                <a:lnTo>
                  <a:pt x="0" y="0"/>
                </a:lnTo>
                <a:close/>
              </a:path>
            </a:pathLst>
          </a:custGeom>
        </p:spPr>
        <p:txBody>
          <a:bodyPr wrap="square">
            <a:spAutoFit/>
          </a:bodyPr>
          <a:lstStyle/>
          <a:p>
            <a:pPr algn="ctr"/>
            <a:r>
              <a:rPr kumimoji="0" lang="en-GB" sz="13800" b="1" i="0" u="none" strike="noStrike" kern="1200" cap="none" spc="0" normalizeH="0" baseline="0" noProof="0">
                <a:ln>
                  <a:noFill/>
                </a:ln>
                <a:solidFill>
                  <a:schemeClr val="accent2"/>
                </a:solidFill>
                <a:effectLst/>
                <a:uLnTx/>
                <a:uFillTx/>
                <a:latin typeface="Arial" panose="020B0604020202020204" pitchFamily="34" charset="0"/>
                <a:ea typeface="+mj-ea"/>
                <a:cs typeface="Arial" panose="020B0604020202020204" pitchFamily="34" charset="0"/>
              </a:rPr>
              <a:t>“</a:t>
            </a:r>
            <a:endParaRPr lang="en-US" sz="8000">
              <a:solidFill>
                <a:schemeClr val="accent2"/>
              </a:solidFill>
            </a:endParaRPr>
          </a:p>
        </p:txBody>
      </p:sp>
    </p:spTree>
    <p:extLst>
      <p:ext uri="{BB962C8B-B14F-4D97-AF65-F5344CB8AC3E}">
        <p14:creationId xmlns:p14="http://schemas.microsoft.com/office/powerpoint/2010/main" val="2474176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with Bullet points">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E1C142-DB5E-A148-88F1-4D9CA475A1FA}"/>
              </a:ext>
            </a:extLst>
          </p:cNvPr>
          <p:cNvSpPr>
            <a:spLocks noGrp="1"/>
          </p:cNvSpPr>
          <p:nvPr>
            <p:ph type="title" hasCustomPrompt="1"/>
          </p:nvPr>
        </p:nvSpPr>
        <p:spPr/>
        <p:txBody>
          <a:bodyPr/>
          <a:lstStyle/>
          <a:p>
            <a:r>
              <a:rPr lang="en-GB"/>
              <a:t>Click to edit master title style</a:t>
            </a:r>
            <a:endParaRPr lang="en-US"/>
          </a:p>
        </p:txBody>
      </p:sp>
      <p:sp>
        <p:nvSpPr>
          <p:cNvPr id="15" name="Text Placeholder 14">
            <a:extLst>
              <a:ext uri="{FF2B5EF4-FFF2-40B4-BE49-F238E27FC236}">
                <a16:creationId xmlns:a16="http://schemas.microsoft.com/office/drawing/2014/main" id="{5227EF83-121D-C544-B239-6CF7000969D9}"/>
              </a:ext>
            </a:extLst>
          </p:cNvPr>
          <p:cNvSpPr>
            <a:spLocks noGrp="1"/>
          </p:cNvSpPr>
          <p:nvPr>
            <p:ph type="body" sz="quarter" idx="10" hasCustomPrompt="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754081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with two column conten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FD6D4E1-CC57-4556-9CB7-31B375477219}"/>
              </a:ext>
            </a:extLst>
          </p:cNvPr>
          <p:cNvSpPr>
            <a:spLocks noGrp="1"/>
          </p:cNvSpPr>
          <p:nvPr>
            <p:ph sz="half" idx="1" hasCustomPrompt="1"/>
          </p:nvPr>
        </p:nvSpPr>
        <p:spPr>
          <a:xfrm>
            <a:off x="911224" y="1700213"/>
            <a:ext cx="5184776" cy="4003003"/>
          </a:xfrm>
        </p:spPr>
        <p:txBody>
          <a:bodyPr rtlCol="0">
            <a:noAutofit/>
          </a:bodyPr>
          <a:lstStyle>
            <a:lvl1pPr>
              <a:lnSpc>
                <a:spcPct val="150000"/>
              </a:lnSpc>
              <a:defRPr sz="2400">
                <a:solidFill>
                  <a:schemeClr val="bg1"/>
                </a:solidFill>
              </a:defRPr>
            </a:lvl1pPr>
            <a:lvl2pPr>
              <a:lnSpc>
                <a:spcPct val="150000"/>
              </a:lnSpc>
              <a:defRPr sz="2000">
                <a:solidFill>
                  <a:schemeClr val="bg1"/>
                </a:solidFill>
              </a:defRPr>
            </a:lvl2pPr>
            <a:lvl3pPr>
              <a:lnSpc>
                <a:spcPct val="150000"/>
              </a:lnSpc>
              <a:defRPr sz="18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hasCustomPrompt="1"/>
          </p:nvPr>
        </p:nvSpPr>
        <p:spPr>
          <a:xfrm>
            <a:off x="6096000" y="1700213"/>
            <a:ext cx="5184775" cy="4003003"/>
          </a:xfrm>
        </p:spPr>
        <p:txBody>
          <a:bodyPr rtlCol="0">
            <a:noAutofit/>
          </a:bodyPr>
          <a:lstStyle>
            <a:lvl1pPr>
              <a:lnSpc>
                <a:spcPct val="150000"/>
              </a:lnSpc>
              <a:defRPr sz="2400">
                <a:solidFill>
                  <a:schemeClr val="bg1"/>
                </a:solidFill>
              </a:defRPr>
            </a:lvl1pPr>
            <a:lvl2pPr>
              <a:lnSpc>
                <a:spcPct val="150000"/>
              </a:lnSpc>
              <a:defRPr sz="2000">
                <a:solidFill>
                  <a:schemeClr val="bg1"/>
                </a:solidFill>
              </a:defRPr>
            </a:lvl2pPr>
            <a:lvl3pPr>
              <a:lnSpc>
                <a:spcPct val="150000"/>
              </a:lnSpc>
              <a:defRPr sz="1800">
                <a:solidFill>
                  <a:schemeClr val="bg1"/>
                </a:solidFill>
              </a:defRPr>
            </a:lvl3pPr>
            <a:lvl4pPr>
              <a:lnSpc>
                <a:spcPct val="150000"/>
              </a:lnSpc>
              <a:defRPr sz="1600">
                <a:solidFill>
                  <a:schemeClr val="bg1"/>
                </a:solidFill>
              </a:defRPr>
            </a:lvl4pPr>
            <a:lvl5pPr>
              <a:lnSpc>
                <a:spcPct val="150000"/>
              </a:lnSpc>
              <a:defRPr sz="1600">
                <a:solidFill>
                  <a:schemeClr val="bg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936F0030-9D30-B244-A471-854534E21647}"/>
              </a:ext>
            </a:extLst>
          </p:cNvPr>
          <p:cNvSpPr>
            <a:spLocks noGrp="1"/>
          </p:cNvSpPr>
          <p:nvPr>
            <p:ph type="title" hasCustomPrompt="1"/>
          </p:nvPr>
        </p:nvSpPr>
        <p:spPr/>
        <p:txBody>
          <a:bodyPr/>
          <a:lstStyle/>
          <a:p>
            <a:r>
              <a:rPr lang="en-GB"/>
              <a:t>Click to edit master title style</a:t>
            </a:r>
            <a:endParaRPr lang="en-US"/>
          </a:p>
        </p:txBody>
      </p:sp>
    </p:spTree>
    <p:extLst>
      <p:ext uri="{BB962C8B-B14F-4D97-AF65-F5344CB8AC3E}">
        <p14:creationId xmlns:p14="http://schemas.microsoft.com/office/powerpoint/2010/main" val="4511833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with two column subhead and 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5C650EE-495E-44EB-870B-AC85B18EBDB8}"/>
              </a:ext>
            </a:extLst>
          </p:cNvPr>
          <p:cNvSpPr>
            <a:spLocks noGrp="1"/>
          </p:cNvSpPr>
          <p:nvPr>
            <p:ph type="body" idx="1" hasCustomPrompt="1"/>
          </p:nvPr>
        </p:nvSpPr>
        <p:spPr>
          <a:xfrm>
            <a:off x="911224" y="1727338"/>
            <a:ext cx="5157787" cy="868224"/>
          </a:xfrm>
        </p:spPr>
        <p:txBody>
          <a:bodyPr rtlCol="0" anchor="t" anchorCtr="0"/>
          <a:lstStyle>
            <a:lvl1pPr marL="0" indent="0">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hasCustomPrompt="1"/>
          </p:nvPr>
        </p:nvSpPr>
        <p:spPr>
          <a:xfrm>
            <a:off x="911224" y="2595562"/>
            <a:ext cx="5184775" cy="3005483"/>
          </a:xfrm>
        </p:spPr>
        <p:txBody>
          <a:bodyPr rtlCol="0">
            <a:noAutofit/>
          </a:bodyPr>
          <a:lstStyle>
            <a:lvl1pPr>
              <a:lnSpc>
                <a:spcPct val="150000"/>
              </a:lnSpc>
              <a:defRPr sz="2000">
                <a:solidFill>
                  <a:schemeClr val="bg1"/>
                </a:solidFill>
                <a:latin typeface="Arial" panose="020B0604020202020204" pitchFamily="34" charset="0"/>
                <a:cs typeface="Arial" panose="020B0604020202020204" pitchFamily="34" charset="0"/>
              </a:defRPr>
            </a:lvl1pPr>
            <a:lvl2pPr>
              <a:lnSpc>
                <a:spcPct val="150000"/>
              </a:lnSpc>
              <a:defRPr sz="1800">
                <a:solidFill>
                  <a:schemeClr val="bg1"/>
                </a:solidFill>
                <a:latin typeface="Arial" panose="020B0604020202020204" pitchFamily="34" charset="0"/>
                <a:cs typeface="Arial" panose="020B0604020202020204" pitchFamily="34" charset="0"/>
              </a:defRPr>
            </a:lvl2pPr>
            <a:lvl3pPr>
              <a:lnSpc>
                <a:spcPct val="150000"/>
              </a:lnSpc>
              <a:defRPr sz="1600">
                <a:solidFill>
                  <a:schemeClr val="bg1"/>
                </a:solidFill>
                <a:latin typeface="Arial" panose="020B0604020202020204" pitchFamily="34" charset="0"/>
                <a:cs typeface="Arial" panose="020B0604020202020204" pitchFamily="34" charset="0"/>
              </a:defRPr>
            </a:lvl3pPr>
            <a:lvl4pPr>
              <a:lnSpc>
                <a:spcPct val="150000"/>
              </a:lnSpc>
              <a:defRPr sz="1400">
                <a:solidFill>
                  <a:schemeClr val="bg1"/>
                </a:solidFill>
                <a:latin typeface="Arial" panose="020B0604020202020204" pitchFamily="34" charset="0"/>
                <a:cs typeface="Arial" panose="020B0604020202020204" pitchFamily="34" charset="0"/>
              </a:defRPr>
            </a:lvl4pPr>
            <a:lvl5pPr>
              <a:lnSpc>
                <a:spcPct val="150000"/>
              </a:lnSpc>
              <a:defRPr sz="1400">
                <a:solidFill>
                  <a:schemeClr val="bg1"/>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hasCustomPrompt="1"/>
          </p:nvPr>
        </p:nvSpPr>
        <p:spPr>
          <a:xfrm>
            <a:off x="6096000" y="1734999"/>
            <a:ext cx="5184775" cy="854075"/>
          </a:xfrm>
        </p:spPr>
        <p:txBody>
          <a:bodyPr rtlCol="0" anchor="t" anchorCtr="0"/>
          <a:lstStyle>
            <a:lvl1pPr marL="0" indent="0">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hasCustomPrompt="1"/>
          </p:nvPr>
        </p:nvSpPr>
        <p:spPr>
          <a:xfrm>
            <a:off x="6096000" y="2595562"/>
            <a:ext cx="5184775" cy="3005483"/>
          </a:xfrm>
        </p:spPr>
        <p:txBody>
          <a:bodyPr rtlCol="0">
            <a:noAutofit/>
          </a:bodyPr>
          <a:lstStyle>
            <a:lvl1pPr>
              <a:lnSpc>
                <a:spcPct val="150000"/>
              </a:lnSpc>
              <a:defRPr sz="2000">
                <a:solidFill>
                  <a:schemeClr val="bg1"/>
                </a:solidFill>
                <a:latin typeface="Arial" panose="020B0604020202020204" pitchFamily="34" charset="0"/>
                <a:cs typeface="Arial" panose="020B0604020202020204" pitchFamily="34" charset="0"/>
              </a:defRPr>
            </a:lvl1pPr>
            <a:lvl2pPr>
              <a:lnSpc>
                <a:spcPct val="150000"/>
              </a:lnSpc>
              <a:defRPr sz="1800">
                <a:solidFill>
                  <a:schemeClr val="bg1"/>
                </a:solidFill>
                <a:latin typeface="Arial" panose="020B0604020202020204" pitchFamily="34" charset="0"/>
                <a:cs typeface="Arial" panose="020B0604020202020204" pitchFamily="34" charset="0"/>
              </a:defRPr>
            </a:lvl2pPr>
            <a:lvl3pPr>
              <a:lnSpc>
                <a:spcPct val="150000"/>
              </a:lnSpc>
              <a:defRPr sz="1600">
                <a:solidFill>
                  <a:schemeClr val="bg1"/>
                </a:solidFill>
                <a:latin typeface="Arial" panose="020B0604020202020204" pitchFamily="34" charset="0"/>
                <a:cs typeface="Arial" panose="020B0604020202020204" pitchFamily="34" charset="0"/>
              </a:defRPr>
            </a:lvl3pPr>
            <a:lvl4pPr>
              <a:lnSpc>
                <a:spcPct val="150000"/>
              </a:lnSpc>
              <a:defRPr sz="1400">
                <a:solidFill>
                  <a:schemeClr val="bg1"/>
                </a:solidFill>
                <a:latin typeface="Arial" panose="020B0604020202020204" pitchFamily="34" charset="0"/>
                <a:cs typeface="Arial" panose="020B0604020202020204" pitchFamily="34" charset="0"/>
              </a:defRPr>
            </a:lvl4pPr>
            <a:lvl5pPr>
              <a:lnSpc>
                <a:spcPct val="150000"/>
              </a:lnSpc>
              <a:defRPr sz="1400">
                <a:solidFill>
                  <a:schemeClr val="bg1"/>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DB531C07-4199-8847-80AE-622D45C8D6AB}"/>
              </a:ext>
            </a:extLst>
          </p:cNvPr>
          <p:cNvSpPr>
            <a:spLocks noGrp="1"/>
          </p:cNvSpPr>
          <p:nvPr>
            <p:ph type="title" hasCustomPrompt="1"/>
          </p:nvPr>
        </p:nvSpPr>
        <p:spPr/>
        <p:txBody>
          <a:bodyPr/>
          <a:lstStyle/>
          <a:p>
            <a:r>
              <a:rPr lang="en-GB"/>
              <a:t>Click to edit master title style</a:t>
            </a:r>
            <a:endParaRPr lang="en-US"/>
          </a:p>
        </p:txBody>
      </p:sp>
    </p:spTree>
    <p:extLst>
      <p:ext uri="{BB962C8B-B14F-4D97-AF65-F5344CB8AC3E}">
        <p14:creationId xmlns:p14="http://schemas.microsoft.com/office/powerpoint/2010/main" val="7063339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2460519" y="2987699"/>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hasCustomPrompt="1"/>
          </p:nvPr>
        </p:nvSpPr>
        <p:spPr>
          <a:xfrm>
            <a:off x="911226" y="2565400"/>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12" name="Text Placeholder 2">
            <a:extLst>
              <a:ext uri="{FF2B5EF4-FFF2-40B4-BE49-F238E27FC236}">
                <a16:creationId xmlns:a16="http://schemas.microsoft.com/office/drawing/2014/main" id="{277D674C-D3FD-E84A-8518-C361D00B13D9}"/>
              </a:ext>
            </a:extLst>
          </p:cNvPr>
          <p:cNvSpPr>
            <a:spLocks noGrp="1"/>
          </p:cNvSpPr>
          <p:nvPr>
            <p:ph type="body" idx="16" hasCustomPrompt="1"/>
          </p:nvPr>
        </p:nvSpPr>
        <p:spPr>
          <a:xfrm>
            <a:off x="2460519" y="3277558"/>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 name="Title 3">
            <a:extLst>
              <a:ext uri="{FF2B5EF4-FFF2-40B4-BE49-F238E27FC236}">
                <a16:creationId xmlns:a16="http://schemas.microsoft.com/office/drawing/2014/main" id="{7B91D0DC-6F27-684E-A7C0-56C866F6E127}"/>
              </a:ext>
            </a:extLst>
          </p:cNvPr>
          <p:cNvSpPr>
            <a:spLocks noGrp="1"/>
          </p:cNvSpPr>
          <p:nvPr>
            <p:ph type="title" hasCustomPrompt="1"/>
          </p:nvPr>
        </p:nvSpPr>
        <p:spPr/>
        <p:txBody>
          <a:bodyPr/>
          <a:lstStyle/>
          <a:p>
            <a:r>
              <a:rPr lang="en-GB"/>
              <a:t>Team slide</a:t>
            </a:r>
            <a:endParaRPr lang="en-US"/>
          </a:p>
        </p:txBody>
      </p:sp>
      <p:sp>
        <p:nvSpPr>
          <p:cNvPr id="39" name="Text Placeholder 2">
            <a:extLst>
              <a:ext uri="{FF2B5EF4-FFF2-40B4-BE49-F238E27FC236}">
                <a16:creationId xmlns:a16="http://schemas.microsoft.com/office/drawing/2014/main" id="{F30D4881-B6A4-2B4A-B013-1B9B3F201CC5}"/>
              </a:ext>
            </a:extLst>
          </p:cNvPr>
          <p:cNvSpPr>
            <a:spLocks noGrp="1"/>
          </p:cNvSpPr>
          <p:nvPr>
            <p:ph type="body" idx="17" hasCustomPrompt="1"/>
          </p:nvPr>
        </p:nvSpPr>
        <p:spPr>
          <a:xfrm>
            <a:off x="2460519" y="4727290"/>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0" name="Picture Placeholder 7">
            <a:extLst>
              <a:ext uri="{FF2B5EF4-FFF2-40B4-BE49-F238E27FC236}">
                <a16:creationId xmlns:a16="http://schemas.microsoft.com/office/drawing/2014/main" id="{60D8511B-4138-7946-A6BA-57DC2D653C59}"/>
              </a:ext>
            </a:extLst>
          </p:cNvPr>
          <p:cNvSpPr>
            <a:spLocks noGrp="1"/>
          </p:cNvSpPr>
          <p:nvPr>
            <p:ph type="pic" sz="quarter" idx="18" hasCustomPrompt="1"/>
          </p:nvPr>
        </p:nvSpPr>
        <p:spPr>
          <a:xfrm>
            <a:off x="911226" y="4304991"/>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41" name="Text Placeholder 2">
            <a:extLst>
              <a:ext uri="{FF2B5EF4-FFF2-40B4-BE49-F238E27FC236}">
                <a16:creationId xmlns:a16="http://schemas.microsoft.com/office/drawing/2014/main" id="{E62E4974-F559-9B40-9BED-7BB31FF47E7D}"/>
              </a:ext>
            </a:extLst>
          </p:cNvPr>
          <p:cNvSpPr>
            <a:spLocks noGrp="1"/>
          </p:cNvSpPr>
          <p:nvPr>
            <p:ph type="body" idx="19" hasCustomPrompt="1"/>
          </p:nvPr>
        </p:nvSpPr>
        <p:spPr>
          <a:xfrm>
            <a:off x="2460519" y="5017149"/>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2" name="Text Placeholder 2">
            <a:extLst>
              <a:ext uri="{FF2B5EF4-FFF2-40B4-BE49-F238E27FC236}">
                <a16:creationId xmlns:a16="http://schemas.microsoft.com/office/drawing/2014/main" id="{4548F0F4-E5BA-554B-AAE0-706AEE846FEA}"/>
              </a:ext>
            </a:extLst>
          </p:cNvPr>
          <p:cNvSpPr>
            <a:spLocks noGrp="1"/>
          </p:cNvSpPr>
          <p:nvPr>
            <p:ph type="body" idx="20" hasCustomPrompt="1"/>
          </p:nvPr>
        </p:nvSpPr>
        <p:spPr>
          <a:xfrm>
            <a:off x="5928548" y="2987699"/>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3" name="Picture Placeholder 7">
            <a:extLst>
              <a:ext uri="{FF2B5EF4-FFF2-40B4-BE49-F238E27FC236}">
                <a16:creationId xmlns:a16="http://schemas.microsoft.com/office/drawing/2014/main" id="{2AB00F5C-7F82-D349-88ED-83957383DA2F}"/>
              </a:ext>
            </a:extLst>
          </p:cNvPr>
          <p:cNvSpPr>
            <a:spLocks noGrp="1"/>
          </p:cNvSpPr>
          <p:nvPr>
            <p:ph type="pic" sz="quarter" idx="21" hasCustomPrompt="1"/>
          </p:nvPr>
        </p:nvSpPr>
        <p:spPr>
          <a:xfrm>
            <a:off x="4379255" y="2565400"/>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44" name="Text Placeholder 2">
            <a:extLst>
              <a:ext uri="{FF2B5EF4-FFF2-40B4-BE49-F238E27FC236}">
                <a16:creationId xmlns:a16="http://schemas.microsoft.com/office/drawing/2014/main" id="{ADB88D40-FE29-0C44-AD61-2F4BE7E6CB3A}"/>
              </a:ext>
            </a:extLst>
          </p:cNvPr>
          <p:cNvSpPr>
            <a:spLocks noGrp="1"/>
          </p:cNvSpPr>
          <p:nvPr>
            <p:ph type="body" idx="22" hasCustomPrompt="1"/>
          </p:nvPr>
        </p:nvSpPr>
        <p:spPr>
          <a:xfrm>
            <a:off x="5928548" y="3277558"/>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5" name="Text Placeholder 2">
            <a:extLst>
              <a:ext uri="{FF2B5EF4-FFF2-40B4-BE49-F238E27FC236}">
                <a16:creationId xmlns:a16="http://schemas.microsoft.com/office/drawing/2014/main" id="{8AC54939-5974-9A40-AD1B-FAE0DE3F3670}"/>
              </a:ext>
            </a:extLst>
          </p:cNvPr>
          <p:cNvSpPr>
            <a:spLocks noGrp="1"/>
          </p:cNvSpPr>
          <p:nvPr>
            <p:ph type="body" idx="23" hasCustomPrompt="1"/>
          </p:nvPr>
        </p:nvSpPr>
        <p:spPr>
          <a:xfrm>
            <a:off x="5928548" y="4727290"/>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6" name="Picture Placeholder 7">
            <a:extLst>
              <a:ext uri="{FF2B5EF4-FFF2-40B4-BE49-F238E27FC236}">
                <a16:creationId xmlns:a16="http://schemas.microsoft.com/office/drawing/2014/main" id="{97421F4E-1D00-2E4E-846A-9D91D2981B28}"/>
              </a:ext>
            </a:extLst>
          </p:cNvPr>
          <p:cNvSpPr>
            <a:spLocks noGrp="1"/>
          </p:cNvSpPr>
          <p:nvPr>
            <p:ph type="pic" sz="quarter" idx="24" hasCustomPrompt="1"/>
          </p:nvPr>
        </p:nvSpPr>
        <p:spPr>
          <a:xfrm>
            <a:off x="4379255" y="4304991"/>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47" name="Text Placeholder 2">
            <a:extLst>
              <a:ext uri="{FF2B5EF4-FFF2-40B4-BE49-F238E27FC236}">
                <a16:creationId xmlns:a16="http://schemas.microsoft.com/office/drawing/2014/main" id="{51CC5836-C613-D846-A92D-3BC6740487A0}"/>
              </a:ext>
            </a:extLst>
          </p:cNvPr>
          <p:cNvSpPr>
            <a:spLocks noGrp="1"/>
          </p:cNvSpPr>
          <p:nvPr>
            <p:ph type="body" idx="25" hasCustomPrompt="1"/>
          </p:nvPr>
        </p:nvSpPr>
        <p:spPr>
          <a:xfrm>
            <a:off x="5928548" y="5017149"/>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48" name="Text Placeholder 2">
            <a:extLst>
              <a:ext uri="{FF2B5EF4-FFF2-40B4-BE49-F238E27FC236}">
                <a16:creationId xmlns:a16="http://schemas.microsoft.com/office/drawing/2014/main" id="{14F7060D-90B8-F14C-97A3-9879BE11366D}"/>
              </a:ext>
            </a:extLst>
          </p:cNvPr>
          <p:cNvSpPr>
            <a:spLocks noGrp="1"/>
          </p:cNvSpPr>
          <p:nvPr>
            <p:ph type="body" idx="26" hasCustomPrompt="1"/>
          </p:nvPr>
        </p:nvSpPr>
        <p:spPr>
          <a:xfrm>
            <a:off x="9396577" y="2987699"/>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49" name="Picture Placeholder 7">
            <a:extLst>
              <a:ext uri="{FF2B5EF4-FFF2-40B4-BE49-F238E27FC236}">
                <a16:creationId xmlns:a16="http://schemas.microsoft.com/office/drawing/2014/main" id="{7EDD620E-7FD7-564E-8064-C785609BFDA7}"/>
              </a:ext>
            </a:extLst>
          </p:cNvPr>
          <p:cNvSpPr>
            <a:spLocks noGrp="1"/>
          </p:cNvSpPr>
          <p:nvPr>
            <p:ph type="pic" sz="quarter" idx="27" hasCustomPrompt="1"/>
          </p:nvPr>
        </p:nvSpPr>
        <p:spPr>
          <a:xfrm>
            <a:off x="7847284" y="2565400"/>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50" name="Text Placeholder 2">
            <a:extLst>
              <a:ext uri="{FF2B5EF4-FFF2-40B4-BE49-F238E27FC236}">
                <a16:creationId xmlns:a16="http://schemas.microsoft.com/office/drawing/2014/main" id="{DE326D9C-7E95-A649-80E2-77E6D26FBAE5}"/>
              </a:ext>
            </a:extLst>
          </p:cNvPr>
          <p:cNvSpPr>
            <a:spLocks noGrp="1"/>
          </p:cNvSpPr>
          <p:nvPr>
            <p:ph type="body" idx="28" hasCustomPrompt="1"/>
          </p:nvPr>
        </p:nvSpPr>
        <p:spPr>
          <a:xfrm>
            <a:off x="9396577" y="3277558"/>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51" name="Text Placeholder 2">
            <a:extLst>
              <a:ext uri="{FF2B5EF4-FFF2-40B4-BE49-F238E27FC236}">
                <a16:creationId xmlns:a16="http://schemas.microsoft.com/office/drawing/2014/main" id="{F32CB7E1-5FF8-9842-890A-DD8899EA2039}"/>
              </a:ext>
            </a:extLst>
          </p:cNvPr>
          <p:cNvSpPr>
            <a:spLocks noGrp="1"/>
          </p:cNvSpPr>
          <p:nvPr>
            <p:ph type="body" idx="29" hasCustomPrompt="1"/>
          </p:nvPr>
        </p:nvSpPr>
        <p:spPr>
          <a:xfrm>
            <a:off x="9396577" y="4727290"/>
            <a:ext cx="1471798" cy="248628"/>
          </a:xfrm>
        </p:spPr>
        <p:txBody>
          <a:bodyPr lIns="0" tIns="0" rIns="0" bIns="0" rtlCol="0">
            <a:noAutofit/>
          </a:bodyPr>
          <a:lstStyle>
            <a:lvl1pPr marL="0" indent="0">
              <a:lnSpc>
                <a:spcPct val="100000"/>
              </a:lnSpc>
              <a:buNone/>
              <a:defRPr sz="12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Name </a:t>
            </a:r>
          </a:p>
        </p:txBody>
      </p:sp>
      <p:sp>
        <p:nvSpPr>
          <p:cNvPr id="52" name="Picture Placeholder 7">
            <a:extLst>
              <a:ext uri="{FF2B5EF4-FFF2-40B4-BE49-F238E27FC236}">
                <a16:creationId xmlns:a16="http://schemas.microsoft.com/office/drawing/2014/main" id="{D6E4A51A-1F0E-6A48-9376-0C24A7D4B36C}"/>
              </a:ext>
            </a:extLst>
          </p:cNvPr>
          <p:cNvSpPr>
            <a:spLocks noGrp="1"/>
          </p:cNvSpPr>
          <p:nvPr>
            <p:ph type="pic" sz="quarter" idx="30" hasCustomPrompt="1"/>
          </p:nvPr>
        </p:nvSpPr>
        <p:spPr>
          <a:xfrm>
            <a:off x="7847284" y="4304991"/>
            <a:ext cx="1312220" cy="1312818"/>
          </a:xfrm>
          <a:prstGeom prst="ellipse">
            <a:avLst/>
          </a:prstGeom>
          <a:solidFill>
            <a:schemeClr val="bg1">
              <a:alpha val="20000"/>
            </a:schemeClr>
          </a:solidFill>
          <a:ln w="12700">
            <a:solidFill>
              <a:schemeClr val="bg1"/>
            </a:solid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Add photo</a:t>
            </a:r>
          </a:p>
        </p:txBody>
      </p:sp>
      <p:sp>
        <p:nvSpPr>
          <p:cNvPr id="53" name="Text Placeholder 2">
            <a:extLst>
              <a:ext uri="{FF2B5EF4-FFF2-40B4-BE49-F238E27FC236}">
                <a16:creationId xmlns:a16="http://schemas.microsoft.com/office/drawing/2014/main" id="{D1388855-FC71-D14D-9F76-96C130174A3B}"/>
              </a:ext>
            </a:extLst>
          </p:cNvPr>
          <p:cNvSpPr>
            <a:spLocks noGrp="1"/>
          </p:cNvSpPr>
          <p:nvPr>
            <p:ph type="body" idx="31" hasCustomPrompt="1"/>
          </p:nvPr>
        </p:nvSpPr>
        <p:spPr>
          <a:xfrm>
            <a:off x="9396577" y="5017149"/>
            <a:ext cx="1471798" cy="406400"/>
          </a:xfrm>
        </p:spPr>
        <p:txBody>
          <a:bodyPr lIns="0" tIns="0" rIns="0" bIns="0" rtlCol="0">
            <a:noAutofit/>
          </a:bodyPr>
          <a:lstStyle>
            <a:lvl1pPr marL="0" indent="0">
              <a:lnSpc>
                <a:spcPct val="100000"/>
              </a:lnSpc>
              <a:buNone/>
              <a:defRPr sz="12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Job Title </a:t>
            </a:r>
          </a:p>
        </p:txBody>
      </p:sp>
      <p:sp>
        <p:nvSpPr>
          <p:cNvPr id="62" name="Text Placeholder 2">
            <a:extLst>
              <a:ext uri="{FF2B5EF4-FFF2-40B4-BE49-F238E27FC236}">
                <a16:creationId xmlns:a16="http://schemas.microsoft.com/office/drawing/2014/main" id="{1E92E6E0-B414-2146-9941-703BA3871FE9}"/>
              </a:ext>
            </a:extLst>
          </p:cNvPr>
          <p:cNvSpPr>
            <a:spLocks noGrp="1"/>
          </p:cNvSpPr>
          <p:nvPr>
            <p:ph type="body" idx="32" hasCustomPrompt="1"/>
          </p:nvPr>
        </p:nvSpPr>
        <p:spPr>
          <a:xfrm>
            <a:off x="911224" y="1727338"/>
            <a:ext cx="9957151" cy="534869"/>
          </a:xfrm>
        </p:spPr>
        <p:txBody>
          <a:bodyPr rtlCol="0" anchor="t" anchorCtr="0"/>
          <a:lstStyle>
            <a:lvl1pPr marL="0" indent="0">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Add brief info about the team here</a:t>
            </a:r>
          </a:p>
        </p:txBody>
      </p:sp>
    </p:spTree>
    <p:extLst>
      <p:ext uri="{BB962C8B-B14F-4D97-AF65-F5344CB8AC3E}">
        <p14:creationId xmlns:p14="http://schemas.microsoft.com/office/powerpoint/2010/main" val="3945154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FE4AD7ED-2BEA-0B40-B33B-811FC6498B6F}"/>
              </a:ext>
            </a:extLst>
          </p:cNvPr>
          <p:cNvSpPr>
            <a:spLocks noGrp="1"/>
          </p:cNvSpPr>
          <p:nvPr>
            <p:ph type="title"/>
          </p:nvPr>
        </p:nvSpPr>
        <p:spPr>
          <a:xfrm>
            <a:off x="911225" y="1700213"/>
            <a:ext cx="2592388"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28" name="Text Placeholder 2">
            <a:extLst>
              <a:ext uri="{FF2B5EF4-FFF2-40B4-BE49-F238E27FC236}">
                <a16:creationId xmlns:a16="http://schemas.microsoft.com/office/drawing/2014/main" id="{532843EF-12D0-E143-804D-35A571BC7652}"/>
              </a:ext>
            </a:extLst>
          </p:cNvPr>
          <p:cNvSpPr>
            <a:spLocks noGrp="1"/>
          </p:cNvSpPr>
          <p:nvPr>
            <p:ph type="body" idx="1" hasCustomPrompt="1"/>
          </p:nvPr>
        </p:nvSpPr>
        <p:spPr>
          <a:xfrm>
            <a:off x="4367213" y="1725989"/>
            <a:ext cx="6913561" cy="4295399"/>
          </a:xfrm>
        </p:spPr>
        <p:txBody>
          <a:bodyPr lIns="0" tIns="0" rIns="0" bIns="0" rtlCol="0">
            <a:noAutofit/>
          </a:bodyPr>
          <a:lstStyle>
            <a:lvl1pPr marL="0" indent="0">
              <a:lnSpc>
                <a:spcPct val="150000"/>
              </a:lnSpc>
              <a:buNone/>
              <a:defRPr sz="2400" b="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27186015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with thumbnai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7DF8-B064-4F36-89F8-EBF538A2E7F2}"/>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1700213"/>
            <a:ext cx="6083300" cy="3457575"/>
          </a:xfrm>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Click icon to add picture</a:t>
            </a:r>
          </a:p>
        </p:txBody>
      </p:sp>
    </p:spTree>
    <p:extLst>
      <p:ext uri="{BB962C8B-B14F-4D97-AF65-F5344CB8AC3E}">
        <p14:creationId xmlns:p14="http://schemas.microsoft.com/office/powerpoint/2010/main" val="20606306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6096000" y="860425"/>
            <a:ext cx="5184775" cy="5176664"/>
          </a:xfrm>
        </p:spPr>
        <p:txBody>
          <a:bodyPr rtlCol="0" anchor="ctr" anchorCtr="0">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rtl="0"/>
            <a:r>
              <a:rPr lang="en-GB" noProof="0"/>
              <a:t>Click icon to add table</a:t>
            </a:r>
          </a:p>
        </p:txBody>
      </p:sp>
      <p:sp>
        <p:nvSpPr>
          <p:cNvPr id="26" name="Title 1">
            <a:extLst>
              <a:ext uri="{FF2B5EF4-FFF2-40B4-BE49-F238E27FC236}">
                <a16:creationId xmlns:a16="http://schemas.microsoft.com/office/drawing/2014/main" id="{FB257DC9-A45E-494B-9B52-1C45C7B042D6}"/>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27" name="Text Placeholder 2">
            <a:extLst>
              <a:ext uri="{FF2B5EF4-FFF2-40B4-BE49-F238E27FC236}">
                <a16:creationId xmlns:a16="http://schemas.microsoft.com/office/drawing/2014/main" id="{3F38ECB7-B5DD-7844-83CB-E034E6ABF60F}"/>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8" name="Text Placeholder 2">
            <a:extLst>
              <a:ext uri="{FF2B5EF4-FFF2-40B4-BE49-F238E27FC236}">
                <a16:creationId xmlns:a16="http://schemas.microsoft.com/office/drawing/2014/main" id="{444A7C34-34D3-3144-8FC3-DA96C49E1CD2}"/>
              </a:ext>
            </a:extLst>
          </p:cNvPr>
          <p:cNvSpPr>
            <a:spLocks noGrp="1"/>
          </p:cNvSpPr>
          <p:nvPr>
            <p:ph type="body" idx="15"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16527742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e Chart Layout">
    <p:spTree>
      <p:nvGrpSpPr>
        <p:cNvPr id="1" name=""/>
        <p:cNvGrpSpPr/>
        <p:nvPr/>
      </p:nvGrpSpPr>
      <p:grpSpPr>
        <a:xfrm>
          <a:off x="0" y="0"/>
          <a:ext cx="0" cy="0"/>
          <a:chOff x="0" y="0"/>
          <a:chExt cx="0" cy="0"/>
        </a:xfrm>
      </p:grpSpPr>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096000" y="860424"/>
            <a:ext cx="5184775" cy="5160963"/>
          </a:xfrm>
        </p:spPr>
        <p:txBody>
          <a:bodyPr rtlCol="0" anchor="ctr" anchorCtr="0">
            <a:normAutofit/>
          </a:bodyPr>
          <a:lstStyle>
            <a:lvl1pPr marL="0" indent="0" algn="ctr">
              <a:buNone/>
              <a:defRPr sz="1200">
                <a:solidFill>
                  <a:schemeClr val="bg1"/>
                </a:solidFill>
                <a:latin typeface="Arial" panose="020B0604020202020204" pitchFamily="34" charset="0"/>
                <a:cs typeface="Arial" panose="020B0604020202020204" pitchFamily="34" charset="0"/>
              </a:defRPr>
            </a:lvl1pPr>
          </a:lstStyle>
          <a:p>
            <a:pPr rtl="0"/>
            <a:r>
              <a:rPr lang="en-GB" noProof="0"/>
              <a:t>Click icon to add chart</a:t>
            </a:r>
          </a:p>
        </p:txBody>
      </p:sp>
      <p:sp>
        <p:nvSpPr>
          <p:cNvPr id="61" name="Title 1">
            <a:extLst>
              <a:ext uri="{FF2B5EF4-FFF2-40B4-BE49-F238E27FC236}">
                <a16:creationId xmlns:a16="http://schemas.microsoft.com/office/drawing/2014/main" id="{32EEAE3A-98F8-9940-A72D-C8E3A4D309F8}"/>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62" name="Text Placeholder 2">
            <a:extLst>
              <a:ext uri="{FF2B5EF4-FFF2-40B4-BE49-F238E27FC236}">
                <a16:creationId xmlns:a16="http://schemas.microsoft.com/office/drawing/2014/main" id="{F8AB2C97-FC35-E640-9BB9-2813432F5582}"/>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63" name="Text Placeholder 2">
            <a:extLst>
              <a:ext uri="{FF2B5EF4-FFF2-40B4-BE49-F238E27FC236}">
                <a16:creationId xmlns:a16="http://schemas.microsoft.com/office/drawing/2014/main" id="{B6921E75-9166-7343-B8B4-CCA85C344016}"/>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602056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Image and Content Layout">
    <p:spTree>
      <p:nvGrpSpPr>
        <p:cNvPr id="1" name=""/>
        <p:cNvGrpSpPr/>
        <p:nvPr/>
      </p:nvGrpSpPr>
      <p:grpSpPr>
        <a:xfrm>
          <a:off x="0" y="0"/>
          <a:ext cx="0" cy="0"/>
          <a:chOff x="0" y="0"/>
          <a:chExt cx="0" cy="0"/>
        </a:xfrm>
      </p:grpSpPr>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911225" y="1700213"/>
            <a:ext cx="5184775" cy="5157787"/>
          </a:xfrm>
        </p:spPr>
        <p:txBody>
          <a:bodyPr rtlCol="0" anchor="ctr" anchorCtr="0">
            <a:normAutofit/>
          </a:bodyPr>
          <a:lstStyle>
            <a:lvl1pPr marL="0" indent="0" algn="ctr">
              <a:buNone/>
              <a:defRPr sz="1800">
                <a:solidFill>
                  <a:schemeClr val="bg1"/>
                </a:solidFill>
                <a:latin typeface="Arial" panose="020B0604020202020204" pitchFamily="34" charset="0"/>
                <a:cs typeface="Arial" panose="020B0604020202020204" pitchFamily="34" charset="0"/>
              </a:defRPr>
            </a:lvl1pPr>
          </a:lstStyle>
          <a:p>
            <a:pPr rtl="0"/>
            <a:r>
              <a:rPr lang="en-GB" noProof="0"/>
              <a:t>Click icon to add picture</a:t>
            </a:r>
          </a:p>
        </p:txBody>
      </p:sp>
      <p:sp>
        <p:nvSpPr>
          <p:cNvPr id="28" name="Title 1">
            <a:extLst>
              <a:ext uri="{FF2B5EF4-FFF2-40B4-BE49-F238E27FC236}">
                <a16:creationId xmlns:a16="http://schemas.microsoft.com/office/drawing/2014/main" id="{01CADA83-9900-8D43-B57E-803E4D1A186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29" name="Text Placeholder 2">
            <a:extLst>
              <a:ext uri="{FF2B5EF4-FFF2-40B4-BE49-F238E27FC236}">
                <a16:creationId xmlns:a16="http://schemas.microsoft.com/office/drawing/2014/main" id="{AF6EC998-4C40-0844-9898-C45403E81AA1}"/>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0" name="Text Placeholder 2">
            <a:extLst>
              <a:ext uri="{FF2B5EF4-FFF2-40B4-BE49-F238E27FC236}">
                <a16:creationId xmlns:a16="http://schemas.microsoft.com/office/drawing/2014/main" id="{9F54F839-4315-1E42-8223-FAD55686DDFE}"/>
              </a:ext>
            </a:extLst>
          </p:cNvPr>
          <p:cNvSpPr>
            <a:spLocks noGrp="1"/>
          </p:cNvSpPr>
          <p:nvPr>
            <p:ph type="body" idx="14" hasCustomPrompt="1"/>
          </p:nvPr>
        </p:nvSpPr>
        <p:spPr>
          <a:xfrm>
            <a:off x="6959598" y="3453190"/>
            <a:ext cx="4321175" cy="1744489"/>
          </a:xfrm>
        </p:spPr>
        <p:txBody>
          <a:bodyPr wrap="square" lIns="0" tIns="0" rIns="0" bIns="0" rtlCol="0">
            <a:noAutofit/>
          </a:bodyPr>
          <a:lstStyle>
            <a:lvl1pPr marL="0" indent="0">
              <a:lnSpc>
                <a:spcPct val="150000"/>
              </a:lnSpc>
              <a:spcBef>
                <a:spcPts val="600"/>
              </a:spcBef>
              <a:buFont typeface="Arial" panose="020B0604020202020204" pitchFamily="34"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34082586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rtlCol="0" anchor="ctr" anchorCtr="0">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rtl="0"/>
            <a:r>
              <a:rPr lang="en-GB" noProof="0"/>
              <a:t>Click icon to add picture</a:t>
            </a:r>
          </a:p>
        </p:txBody>
      </p:sp>
      <p:sp>
        <p:nvSpPr>
          <p:cNvPr id="17" name="Title 1">
            <a:extLst>
              <a:ext uri="{FF2B5EF4-FFF2-40B4-BE49-F238E27FC236}">
                <a16:creationId xmlns:a16="http://schemas.microsoft.com/office/drawing/2014/main" id="{0FFA0EFB-BB26-3449-BD12-00C126B63EFD}"/>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18" name="Text Placeholder 2">
            <a:extLst>
              <a:ext uri="{FF2B5EF4-FFF2-40B4-BE49-F238E27FC236}">
                <a16:creationId xmlns:a16="http://schemas.microsoft.com/office/drawing/2014/main" id="{37841725-BFC3-AD44-B120-0D8E982B31CE}"/>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9" name="Text Placeholder 2">
            <a:extLst>
              <a:ext uri="{FF2B5EF4-FFF2-40B4-BE49-F238E27FC236}">
                <a16:creationId xmlns:a16="http://schemas.microsoft.com/office/drawing/2014/main" id="{BD94C80E-3BFB-C440-9196-1EC131CDC761}"/>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Tree>
    <p:extLst>
      <p:ext uri="{BB962C8B-B14F-4D97-AF65-F5344CB8AC3E}">
        <p14:creationId xmlns:p14="http://schemas.microsoft.com/office/powerpoint/2010/main" val="36208721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3814EA6-0995-A748-956A-5061C0741AC6}"/>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55BA9173-4337-B146-BBC8-50F8C5D4F43D}"/>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CF3B9C4-DEAA-6448-B5E6-4670F13C3EC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pic>
        <p:nvPicPr>
          <p:cNvPr id="14" name="Graphic 13">
            <a:extLst>
              <a:ext uri="{FF2B5EF4-FFF2-40B4-BE49-F238E27FC236}">
                <a16:creationId xmlns:a16="http://schemas.microsoft.com/office/drawing/2014/main" id="{64F67519-0AA9-084A-A77E-7F0EC29160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1" name="Google Shape;11;p2">
            <a:extLst>
              <a:ext uri="{FF2B5EF4-FFF2-40B4-BE49-F238E27FC236}">
                <a16:creationId xmlns:a16="http://schemas.microsoft.com/office/drawing/2014/main" id="{BA9BABA6-3242-DF4D-81D2-FB1CBE191D49}"/>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34573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AA7E69E-46BD-AF48-90DC-5EA0847F84D1}"/>
              </a:ext>
            </a:extLst>
          </p:cNvPr>
          <p:cNvGrpSpPr/>
          <p:nvPr userDrawn="1"/>
        </p:nvGrpSpPr>
        <p:grpSpPr>
          <a:xfrm>
            <a:off x="0" y="0"/>
            <a:ext cx="12192000" cy="6858000"/>
            <a:chOff x="0" y="0"/>
            <a:chExt cx="12192000" cy="6858000"/>
          </a:xfrm>
        </p:grpSpPr>
        <p:sp>
          <p:nvSpPr>
            <p:cNvPr id="11" name="Rectangle 10">
              <a:extLst>
                <a:ext uri="{FF2B5EF4-FFF2-40B4-BE49-F238E27FC236}">
                  <a16:creationId xmlns:a16="http://schemas.microsoft.com/office/drawing/2014/main" id="{71AD41B5-3E8D-404C-A84B-3E8F1956D625}"/>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53F8C5C-1C28-B148-843B-D5F60041ECA9}"/>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Title 6">
            <a:extLst>
              <a:ext uri="{FF2B5EF4-FFF2-40B4-BE49-F238E27FC236}">
                <a16:creationId xmlns:a16="http://schemas.microsoft.com/office/drawing/2014/main" id="{E5F008D6-CA06-184C-B154-C172BD2BB18B}"/>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pic>
        <p:nvPicPr>
          <p:cNvPr id="13" name="Graphic 12">
            <a:extLst>
              <a:ext uri="{FF2B5EF4-FFF2-40B4-BE49-F238E27FC236}">
                <a16:creationId xmlns:a16="http://schemas.microsoft.com/office/drawing/2014/main" id="{873EC27A-9D9D-424F-BC1F-A0F96ACE09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4" name="Google Shape;11;p2">
            <a:extLst>
              <a:ext uri="{FF2B5EF4-FFF2-40B4-BE49-F238E27FC236}">
                <a16:creationId xmlns:a16="http://schemas.microsoft.com/office/drawing/2014/main" id="{459C6B26-BFA3-4146-A1CA-4C6BE3A9DCE4}"/>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6707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with Bullet points">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1F15A39-8BA4-DF4C-8F71-56BC9DF404A3}"/>
              </a:ext>
            </a:extLst>
          </p:cNvPr>
          <p:cNvGrpSpPr/>
          <p:nvPr userDrawn="1"/>
        </p:nvGrpSpPr>
        <p:grpSpPr>
          <a:xfrm>
            <a:off x="0" y="0"/>
            <a:ext cx="12192000" cy="6858000"/>
            <a:chOff x="0" y="0"/>
            <a:chExt cx="12192000" cy="6858000"/>
          </a:xfrm>
        </p:grpSpPr>
        <p:sp>
          <p:nvSpPr>
            <p:cNvPr id="12" name="Rectangle 11">
              <a:extLst>
                <a:ext uri="{FF2B5EF4-FFF2-40B4-BE49-F238E27FC236}">
                  <a16:creationId xmlns:a16="http://schemas.microsoft.com/office/drawing/2014/main" id="{BD62A6AE-22D7-AE40-927D-2181B90C7313}"/>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C481BD6-137D-ED40-9F55-F35100324C5B}"/>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6" name="Title 5">
            <a:extLst>
              <a:ext uri="{FF2B5EF4-FFF2-40B4-BE49-F238E27FC236}">
                <a16:creationId xmlns:a16="http://schemas.microsoft.com/office/drawing/2014/main" id="{E6E1C142-DB5E-A148-88F1-4D9CA475A1FA}"/>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sp>
        <p:nvSpPr>
          <p:cNvPr id="15" name="Text Placeholder 14">
            <a:extLst>
              <a:ext uri="{FF2B5EF4-FFF2-40B4-BE49-F238E27FC236}">
                <a16:creationId xmlns:a16="http://schemas.microsoft.com/office/drawing/2014/main" id="{5227EF83-121D-C544-B239-6CF7000969D9}"/>
              </a:ext>
            </a:extLst>
          </p:cNvPr>
          <p:cNvSpPr>
            <a:spLocks noGrp="1"/>
          </p:cNvSpPr>
          <p:nvPr>
            <p:ph type="body" sz="quarter" idx="10" hasCustomPrompt="1"/>
          </p:nvPr>
        </p:nvSpPr>
        <p:spPr/>
        <p:txBody>
          <a:bodyPr/>
          <a:lstStyle>
            <a:lvl1pPr>
              <a:buClr>
                <a:schemeClr val="accent2"/>
              </a:buClr>
              <a:defRPr>
                <a:solidFill>
                  <a:schemeClr val="tx2"/>
                </a:solidFill>
              </a:defRPr>
            </a:lvl1pPr>
            <a:lvl2pPr>
              <a:buClr>
                <a:schemeClr val="accent2"/>
              </a:buCl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buClr>
                <a:schemeClr val="accent2"/>
              </a:buCl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Graphic 9">
            <a:extLst>
              <a:ext uri="{FF2B5EF4-FFF2-40B4-BE49-F238E27FC236}">
                <a16:creationId xmlns:a16="http://schemas.microsoft.com/office/drawing/2014/main" id="{FE41AA01-CE61-7946-A6A1-FE7AA756A9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4" name="Google Shape;11;p2">
            <a:extLst>
              <a:ext uri="{FF2B5EF4-FFF2-40B4-BE49-F238E27FC236}">
                <a16:creationId xmlns:a16="http://schemas.microsoft.com/office/drawing/2014/main" id="{0DE9F451-14C0-644D-95AD-F2C6524FEA11}"/>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94632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with two column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6DD9442-4158-E540-86F4-5B4D6DE1BB11}"/>
              </a:ext>
            </a:extLst>
          </p:cNvPr>
          <p:cNvGrpSpPr/>
          <p:nvPr userDrawn="1"/>
        </p:nvGrpSpPr>
        <p:grpSpPr>
          <a:xfrm>
            <a:off x="0" y="0"/>
            <a:ext cx="12192000" cy="6858000"/>
            <a:chOff x="0" y="0"/>
            <a:chExt cx="12192000" cy="6858000"/>
          </a:xfrm>
        </p:grpSpPr>
        <p:sp>
          <p:nvSpPr>
            <p:cNvPr id="14" name="Rectangle 13">
              <a:extLst>
                <a:ext uri="{FF2B5EF4-FFF2-40B4-BE49-F238E27FC236}">
                  <a16:creationId xmlns:a16="http://schemas.microsoft.com/office/drawing/2014/main" id="{515C5523-ABEF-0149-8D15-02B9452F1333}"/>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2B62E52-658A-FA48-9336-0FD8D1AE5B09}"/>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Content Placeholder 2">
            <a:extLst>
              <a:ext uri="{FF2B5EF4-FFF2-40B4-BE49-F238E27FC236}">
                <a16:creationId xmlns:a16="http://schemas.microsoft.com/office/drawing/2014/main" id="{3FD6D4E1-CC57-4556-9CB7-31B375477219}"/>
              </a:ext>
            </a:extLst>
          </p:cNvPr>
          <p:cNvSpPr>
            <a:spLocks noGrp="1"/>
          </p:cNvSpPr>
          <p:nvPr>
            <p:ph sz="half" idx="1" hasCustomPrompt="1"/>
          </p:nvPr>
        </p:nvSpPr>
        <p:spPr>
          <a:xfrm>
            <a:off x="911224" y="1700213"/>
            <a:ext cx="5184776" cy="4003003"/>
          </a:xfrm>
        </p:spPr>
        <p:txBody>
          <a:bodyPr rtlCol="0">
            <a:noAutofit/>
          </a:bodyPr>
          <a:lstStyle>
            <a:lvl1pPr>
              <a:buClr>
                <a:schemeClr val="accent2"/>
              </a:buClr>
              <a:defRPr sz="2000">
                <a:solidFill>
                  <a:schemeClr val="tx2"/>
                </a:solidFill>
              </a:defRPr>
            </a:lvl1pPr>
            <a:lvl2pPr>
              <a:buClr>
                <a:schemeClr val="accent2"/>
              </a:buClr>
              <a:defRPr sz="1800">
                <a:solidFill>
                  <a:schemeClr val="tx2"/>
                </a:solidFill>
              </a:defRPr>
            </a:lvl2pPr>
            <a:lvl3pPr>
              <a:buClr>
                <a:schemeClr val="accent2"/>
              </a:buClr>
              <a:defRPr sz="1600">
                <a:solidFill>
                  <a:schemeClr val="tx2"/>
                </a:solidFill>
              </a:defRPr>
            </a:lvl3pPr>
            <a:lvl4pPr>
              <a:buClr>
                <a:schemeClr val="accent2"/>
              </a:buClr>
              <a:defRPr sz="1400">
                <a:solidFill>
                  <a:schemeClr val="tx2"/>
                </a:solidFill>
              </a:defRPr>
            </a:lvl4pPr>
            <a:lvl5pPr>
              <a:buClr>
                <a:schemeClr val="accent2"/>
              </a:buClr>
              <a:defRPr sz="1400">
                <a:solidFill>
                  <a:schemeClr val="tx2"/>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hasCustomPrompt="1"/>
          </p:nvPr>
        </p:nvSpPr>
        <p:spPr>
          <a:xfrm>
            <a:off x="6096000" y="1700213"/>
            <a:ext cx="5184775" cy="4003003"/>
          </a:xfrm>
        </p:spPr>
        <p:txBody>
          <a:bodyPr rtlCol="0">
            <a:noAutofit/>
          </a:bodyPr>
          <a:lstStyle>
            <a:lvl1pPr>
              <a:buClr>
                <a:schemeClr val="accent2"/>
              </a:buClr>
              <a:defRPr sz="2000">
                <a:solidFill>
                  <a:schemeClr val="tx2"/>
                </a:solidFill>
              </a:defRPr>
            </a:lvl1pPr>
            <a:lvl2pPr>
              <a:buClr>
                <a:schemeClr val="accent2"/>
              </a:buClr>
              <a:defRPr sz="1800">
                <a:solidFill>
                  <a:schemeClr val="tx2"/>
                </a:solidFill>
              </a:defRPr>
            </a:lvl2pPr>
            <a:lvl3pPr>
              <a:buClr>
                <a:schemeClr val="accent2"/>
              </a:buClr>
              <a:defRPr sz="1600">
                <a:solidFill>
                  <a:schemeClr val="tx2"/>
                </a:solidFill>
              </a:defRPr>
            </a:lvl3pPr>
            <a:lvl4pPr>
              <a:buClr>
                <a:schemeClr val="accent2"/>
              </a:buClr>
              <a:defRPr sz="1400">
                <a:solidFill>
                  <a:schemeClr val="tx2"/>
                </a:solidFill>
              </a:defRPr>
            </a:lvl4pPr>
            <a:lvl5pPr>
              <a:buClr>
                <a:schemeClr val="accent2"/>
              </a:buClr>
              <a:defRPr sz="1400">
                <a:solidFill>
                  <a:schemeClr val="tx2"/>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936F0030-9D30-B244-A471-854534E21647}"/>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pic>
        <p:nvPicPr>
          <p:cNvPr id="12" name="Graphic 11">
            <a:extLst>
              <a:ext uri="{FF2B5EF4-FFF2-40B4-BE49-F238E27FC236}">
                <a16:creationId xmlns:a16="http://schemas.microsoft.com/office/drawing/2014/main" id="{5D8FA587-3E2C-2040-8D8C-854F2C5BA5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6" name="Google Shape;11;p2">
            <a:extLst>
              <a:ext uri="{FF2B5EF4-FFF2-40B4-BE49-F238E27FC236}">
                <a16:creationId xmlns:a16="http://schemas.microsoft.com/office/drawing/2014/main" id="{390172CA-516E-4944-B9F3-E64F33ED5E12}"/>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9591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with two column subhead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90A7560-5EBA-E246-BCA7-45C952753B8B}"/>
              </a:ext>
            </a:extLst>
          </p:cNvPr>
          <p:cNvGrpSpPr/>
          <p:nvPr userDrawn="1"/>
        </p:nvGrpSpPr>
        <p:grpSpPr>
          <a:xfrm>
            <a:off x="0" y="0"/>
            <a:ext cx="12192000" cy="6858000"/>
            <a:chOff x="0" y="0"/>
            <a:chExt cx="12192000" cy="6858000"/>
          </a:xfrm>
        </p:grpSpPr>
        <p:sp>
          <p:nvSpPr>
            <p:cNvPr id="16" name="Rectangle 15">
              <a:extLst>
                <a:ext uri="{FF2B5EF4-FFF2-40B4-BE49-F238E27FC236}">
                  <a16:creationId xmlns:a16="http://schemas.microsoft.com/office/drawing/2014/main" id="{DB6707F4-60B1-944B-A381-EC8EAF999C89}"/>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A7CCE87B-8E58-FD46-B0E5-FFC38F80A6BD}"/>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7" name="Text Placeholder 2">
            <a:extLst>
              <a:ext uri="{FF2B5EF4-FFF2-40B4-BE49-F238E27FC236}">
                <a16:creationId xmlns:a16="http://schemas.microsoft.com/office/drawing/2014/main" id="{85C650EE-495E-44EB-870B-AC85B18EBDB8}"/>
              </a:ext>
            </a:extLst>
          </p:cNvPr>
          <p:cNvSpPr>
            <a:spLocks noGrp="1"/>
          </p:cNvSpPr>
          <p:nvPr>
            <p:ph type="body" idx="1" hasCustomPrompt="1"/>
          </p:nvPr>
        </p:nvSpPr>
        <p:spPr>
          <a:xfrm>
            <a:off x="911224" y="1727338"/>
            <a:ext cx="5157787" cy="868224"/>
          </a:xfrm>
        </p:spPr>
        <p:txBody>
          <a:bodyPr rtlCol="0" anchor="t" anchorCtr="0"/>
          <a:lstStyle>
            <a:lvl1pPr marL="0" indent="0">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hasCustomPrompt="1"/>
          </p:nvPr>
        </p:nvSpPr>
        <p:spPr>
          <a:xfrm>
            <a:off x="911224" y="2595562"/>
            <a:ext cx="5184775" cy="3005483"/>
          </a:xfrm>
        </p:spPr>
        <p:txBody>
          <a:bodyPr rtlCol="0">
            <a:noAutofit/>
          </a:bodyPr>
          <a:lstStyle>
            <a:lvl1pPr>
              <a:buClr>
                <a:schemeClr val="accent2"/>
              </a:buClr>
              <a:defRPr sz="2000">
                <a:solidFill>
                  <a:schemeClr val="tx2"/>
                </a:solidFill>
                <a:latin typeface="Arial" panose="020B0604020202020204" pitchFamily="34" charset="0"/>
                <a:cs typeface="Arial" panose="020B0604020202020204" pitchFamily="34" charset="0"/>
              </a:defRPr>
            </a:lvl1pPr>
            <a:lvl2pPr>
              <a:buClr>
                <a:schemeClr val="accent2"/>
              </a:buClr>
              <a:defRPr sz="1800">
                <a:solidFill>
                  <a:schemeClr val="tx2"/>
                </a:solidFill>
                <a:latin typeface="Arial" panose="020B0604020202020204" pitchFamily="34" charset="0"/>
                <a:cs typeface="Arial" panose="020B0604020202020204" pitchFamily="34" charset="0"/>
              </a:defRPr>
            </a:lvl2pPr>
            <a:lvl3pPr>
              <a:buClr>
                <a:schemeClr val="accent2"/>
              </a:buClr>
              <a:defRPr sz="1600">
                <a:solidFill>
                  <a:schemeClr val="tx2"/>
                </a:solidFill>
                <a:latin typeface="Arial" panose="020B0604020202020204" pitchFamily="34" charset="0"/>
                <a:cs typeface="Arial" panose="020B0604020202020204" pitchFamily="34" charset="0"/>
              </a:defRPr>
            </a:lvl3pPr>
            <a:lvl4pPr>
              <a:buClr>
                <a:schemeClr val="accent2"/>
              </a:buClr>
              <a:defRPr sz="1400">
                <a:solidFill>
                  <a:schemeClr val="tx2"/>
                </a:solidFill>
                <a:latin typeface="Arial" panose="020B0604020202020204" pitchFamily="34" charset="0"/>
                <a:cs typeface="Arial" panose="020B0604020202020204" pitchFamily="34" charset="0"/>
              </a:defRPr>
            </a:lvl4pPr>
            <a:lvl5pPr>
              <a:buClr>
                <a:schemeClr val="accent2"/>
              </a:buClr>
              <a:defRPr sz="1400">
                <a:solidFill>
                  <a:schemeClr val="tx2"/>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hasCustomPrompt="1"/>
          </p:nvPr>
        </p:nvSpPr>
        <p:spPr>
          <a:xfrm>
            <a:off x="6096000" y="1734999"/>
            <a:ext cx="5184775" cy="854075"/>
          </a:xfrm>
        </p:spPr>
        <p:txBody>
          <a:bodyPr rtlCol="0" anchor="t" anchorCtr="0"/>
          <a:lstStyle>
            <a:lvl1pPr marL="0" indent="0">
              <a:lnSpc>
                <a:spcPct val="100000"/>
              </a:lnSpc>
              <a:buNone/>
              <a:defRPr sz="2400" b="1">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hasCustomPrompt="1"/>
          </p:nvPr>
        </p:nvSpPr>
        <p:spPr>
          <a:xfrm>
            <a:off x="6096000" y="2595562"/>
            <a:ext cx="5184775" cy="3005483"/>
          </a:xfrm>
        </p:spPr>
        <p:txBody>
          <a:bodyPr rtlCol="0">
            <a:noAutofit/>
          </a:bodyPr>
          <a:lstStyle>
            <a:lvl1pPr>
              <a:buClr>
                <a:schemeClr val="accent2"/>
              </a:buClr>
              <a:defRPr sz="2000">
                <a:solidFill>
                  <a:schemeClr val="tx2"/>
                </a:solidFill>
                <a:latin typeface="Arial" panose="020B0604020202020204" pitchFamily="34" charset="0"/>
                <a:cs typeface="Arial" panose="020B0604020202020204" pitchFamily="34" charset="0"/>
              </a:defRPr>
            </a:lvl1pPr>
            <a:lvl2pPr>
              <a:buClr>
                <a:schemeClr val="accent2"/>
              </a:buClr>
              <a:defRPr sz="1800">
                <a:solidFill>
                  <a:schemeClr val="tx2"/>
                </a:solidFill>
                <a:latin typeface="Arial" panose="020B0604020202020204" pitchFamily="34" charset="0"/>
                <a:cs typeface="Arial" panose="020B0604020202020204" pitchFamily="34" charset="0"/>
              </a:defRPr>
            </a:lvl2pPr>
            <a:lvl3pPr>
              <a:buClr>
                <a:schemeClr val="accent2"/>
              </a:buClr>
              <a:defRPr sz="1600">
                <a:solidFill>
                  <a:schemeClr val="tx2"/>
                </a:solidFill>
                <a:latin typeface="Arial" panose="020B0604020202020204" pitchFamily="34" charset="0"/>
                <a:cs typeface="Arial" panose="020B0604020202020204" pitchFamily="34" charset="0"/>
              </a:defRPr>
            </a:lvl3pPr>
            <a:lvl4pPr>
              <a:buClr>
                <a:schemeClr val="accent2"/>
              </a:buClr>
              <a:defRPr sz="1400">
                <a:solidFill>
                  <a:schemeClr val="tx2"/>
                </a:solidFill>
                <a:latin typeface="Arial" panose="020B0604020202020204" pitchFamily="34" charset="0"/>
                <a:cs typeface="Arial" panose="020B0604020202020204" pitchFamily="34" charset="0"/>
              </a:defRPr>
            </a:lvl4pPr>
            <a:lvl5pPr>
              <a:buClr>
                <a:schemeClr val="accent2"/>
              </a:buClr>
              <a:defRPr sz="1400">
                <a:solidFill>
                  <a:schemeClr val="tx2"/>
                </a:solidFill>
                <a:latin typeface="Arial" panose="020B0604020202020204" pitchFamily="34" charset="0"/>
                <a:cs typeface="Arial" panose="020B0604020202020204" pitchFamily="34" charset="0"/>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DB531C07-4199-8847-80AE-622D45C8D6AB}"/>
              </a:ext>
            </a:extLst>
          </p:cNvPr>
          <p:cNvSpPr>
            <a:spLocks noGrp="1"/>
          </p:cNvSpPr>
          <p:nvPr>
            <p:ph type="title" hasCustomPrompt="1"/>
          </p:nvPr>
        </p:nvSpPr>
        <p:spPr/>
        <p:txBody>
          <a:bodyPr/>
          <a:lstStyle>
            <a:lvl1pPr>
              <a:defRPr>
                <a:solidFill>
                  <a:schemeClr val="accent1"/>
                </a:solidFill>
              </a:defRPr>
            </a:lvl1pPr>
          </a:lstStyle>
          <a:p>
            <a:r>
              <a:rPr lang="en-GB"/>
              <a:t>Click to edit master title style</a:t>
            </a:r>
            <a:endParaRPr lang="en-US"/>
          </a:p>
        </p:txBody>
      </p:sp>
      <p:pic>
        <p:nvPicPr>
          <p:cNvPr id="14" name="Graphic 13">
            <a:extLst>
              <a:ext uri="{FF2B5EF4-FFF2-40B4-BE49-F238E27FC236}">
                <a16:creationId xmlns:a16="http://schemas.microsoft.com/office/drawing/2014/main" id="{DF1E91A3-A7F3-5D4D-84C8-8461E47AB1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8" name="Google Shape;11;p2">
            <a:extLst>
              <a:ext uri="{FF2B5EF4-FFF2-40B4-BE49-F238E27FC236}">
                <a16:creationId xmlns:a16="http://schemas.microsoft.com/office/drawing/2014/main" id="{6833E439-E1DC-E343-9ECF-0A081848932F}"/>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7582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286CE5-03BF-254F-A92D-508382593348}"/>
              </a:ext>
            </a:extLst>
          </p:cNvPr>
          <p:cNvGrpSpPr/>
          <p:nvPr userDrawn="1"/>
        </p:nvGrpSpPr>
        <p:grpSpPr>
          <a:xfrm>
            <a:off x="0" y="0"/>
            <a:ext cx="12192000" cy="6858000"/>
            <a:chOff x="0" y="0"/>
            <a:chExt cx="12192000" cy="6858000"/>
          </a:xfrm>
        </p:grpSpPr>
        <p:sp>
          <p:nvSpPr>
            <p:cNvPr id="12" name="Rectangle 11">
              <a:extLst>
                <a:ext uri="{FF2B5EF4-FFF2-40B4-BE49-F238E27FC236}">
                  <a16:creationId xmlns:a16="http://schemas.microsoft.com/office/drawing/2014/main" id="{8AAEB4FF-DA3C-C143-BEAF-EBA79D4B6460}"/>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F7A1D66-0F59-8243-BEE3-A64D58AD2A1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7" name="Title 1">
            <a:extLst>
              <a:ext uri="{FF2B5EF4-FFF2-40B4-BE49-F238E27FC236}">
                <a16:creationId xmlns:a16="http://schemas.microsoft.com/office/drawing/2014/main" id="{FE4AD7ED-2BEA-0B40-B33B-811FC6498B6F}"/>
              </a:ext>
            </a:extLst>
          </p:cNvPr>
          <p:cNvSpPr>
            <a:spLocks noGrp="1"/>
          </p:cNvSpPr>
          <p:nvPr>
            <p:ph type="title"/>
          </p:nvPr>
        </p:nvSpPr>
        <p:spPr>
          <a:xfrm>
            <a:off x="911225" y="1700213"/>
            <a:ext cx="2592388"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GB" noProof="0"/>
              <a:t>Click to edit</a:t>
            </a:r>
          </a:p>
        </p:txBody>
      </p:sp>
      <p:sp>
        <p:nvSpPr>
          <p:cNvPr id="28" name="Text Placeholder 2">
            <a:extLst>
              <a:ext uri="{FF2B5EF4-FFF2-40B4-BE49-F238E27FC236}">
                <a16:creationId xmlns:a16="http://schemas.microsoft.com/office/drawing/2014/main" id="{532843EF-12D0-E143-804D-35A571BC7652}"/>
              </a:ext>
            </a:extLst>
          </p:cNvPr>
          <p:cNvSpPr>
            <a:spLocks noGrp="1"/>
          </p:cNvSpPr>
          <p:nvPr>
            <p:ph type="body" idx="1" hasCustomPrompt="1"/>
          </p:nvPr>
        </p:nvSpPr>
        <p:spPr>
          <a:xfrm>
            <a:off x="4367213" y="1725989"/>
            <a:ext cx="6913561" cy="4295399"/>
          </a:xfrm>
        </p:spPr>
        <p:txBody>
          <a:bodyPr lIns="0" tIns="0" rIns="0" bIns="0" rtlCol="0">
            <a:noAutofit/>
          </a:bodyPr>
          <a:lstStyle>
            <a:lvl1pPr marL="0" indent="0">
              <a:lnSpc>
                <a:spcPct val="150000"/>
              </a:lnSpc>
              <a:buNone/>
              <a:defRPr sz="2400" b="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4" name="Graphic 13">
            <a:extLst>
              <a:ext uri="{FF2B5EF4-FFF2-40B4-BE49-F238E27FC236}">
                <a16:creationId xmlns:a16="http://schemas.microsoft.com/office/drawing/2014/main" id="{A34FED74-FD4C-AE46-B565-C4D12DB45B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5" name="Google Shape;11;p2">
            <a:extLst>
              <a:ext uri="{FF2B5EF4-FFF2-40B4-BE49-F238E27FC236}">
                <a16:creationId xmlns:a16="http://schemas.microsoft.com/office/drawing/2014/main" id="{6EBD9952-389E-074F-86AF-1B69629F19C0}"/>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72924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and content with thumbnail imag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CF11757-354E-3349-B7FE-91BA8B1F8344}"/>
              </a:ext>
            </a:extLst>
          </p:cNvPr>
          <p:cNvGrpSpPr/>
          <p:nvPr userDrawn="1"/>
        </p:nvGrpSpPr>
        <p:grpSpPr>
          <a:xfrm>
            <a:off x="0" y="0"/>
            <a:ext cx="12192000" cy="6858000"/>
            <a:chOff x="0" y="0"/>
            <a:chExt cx="12192000" cy="6858000"/>
          </a:xfrm>
        </p:grpSpPr>
        <p:sp>
          <p:nvSpPr>
            <p:cNvPr id="13" name="Rectangle 12">
              <a:extLst>
                <a:ext uri="{FF2B5EF4-FFF2-40B4-BE49-F238E27FC236}">
                  <a16:creationId xmlns:a16="http://schemas.microsoft.com/office/drawing/2014/main" id="{197C0E7C-FB43-7844-B632-C9073C989B04}"/>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E7F060E-2B0C-AA4F-ABC3-83B52FFE61A7}"/>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CD637DF8-B064-4F36-89F8-EBF538A2E7F2}"/>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GB"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1700213"/>
            <a:ext cx="6083300" cy="3457575"/>
          </a:xfrm>
        </p:spPr>
        <p:txBody>
          <a:bodyPr rtlCol="0" anchor="ctr" anchorCtr="0">
            <a:normAutofit/>
          </a:bodyPr>
          <a:lstStyle>
            <a:lvl1pPr marL="0" indent="0" algn="ctr">
              <a:buNone/>
              <a:defRPr sz="1800">
                <a:solidFill>
                  <a:schemeClr val="tx2"/>
                </a:solidFill>
                <a:latin typeface="Arial" panose="020B0604020202020204" pitchFamily="34" charset="0"/>
                <a:cs typeface="Arial" panose="020B0604020202020204" pitchFamily="34" charset="0"/>
              </a:defRPr>
            </a:lvl1pPr>
          </a:lstStyle>
          <a:p>
            <a:pPr rtl="0"/>
            <a:r>
              <a:rPr lang="en-GB" noProof="0"/>
              <a:t>Click icon to add picture</a:t>
            </a:r>
          </a:p>
        </p:txBody>
      </p:sp>
      <p:pic>
        <p:nvPicPr>
          <p:cNvPr id="15" name="Graphic 14">
            <a:extLst>
              <a:ext uri="{FF2B5EF4-FFF2-40B4-BE49-F238E27FC236}">
                <a16:creationId xmlns:a16="http://schemas.microsoft.com/office/drawing/2014/main" id="{679BEEAE-3BCA-2648-BAB6-9E79EDE70A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7" name="Google Shape;11;p2">
            <a:extLst>
              <a:ext uri="{FF2B5EF4-FFF2-40B4-BE49-F238E27FC236}">
                <a16:creationId xmlns:a16="http://schemas.microsoft.com/office/drawing/2014/main" id="{773409F6-0AB8-634A-A91D-274920ADE0C6}"/>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65916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able Layou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7A057E4-A945-AD4D-8280-992B1874A98B}"/>
              </a:ext>
            </a:extLst>
          </p:cNvPr>
          <p:cNvGrpSpPr/>
          <p:nvPr userDrawn="1"/>
        </p:nvGrpSpPr>
        <p:grpSpPr>
          <a:xfrm>
            <a:off x="0" y="0"/>
            <a:ext cx="12192000" cy="6858000"/>
            <a:chOff x="0" y="0"/>
            <a:chExt cx="12192000" cy="6858000"/>
          </a:xfrm>
        </p:grpSpPr>
        <p:sp>
          <p:nvSpPr>
            <p:cNvPr id="14" name="Rectangle 13">
              <a:extLst>
                <a:ext uri="{FF2B5EF4-FFF2-40B4-BE49-F238E27FC236}">
                  <a16:creationId xmlns:a16="http://schemas.microsoft.com/office/drawing/2014/main" id="{09752DAB-6DB0-474E-AC48-170A6A75C68E}"/>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CD6A617-8BF9-D046-AB51-F70A2E55623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6096000" y="860425"/>
            <a:ext cx="5184775" cy="5176664"/>
          </a:xfrm>
        </p:spPr>
        <p:txBody>
          <a:bodyPr rtlCol="0" anchor="ctr" anchorCtr="0">
            <a:normAutofit/>
          </a:bodyPr>
          <a:lstStyle>
            <a:lvl1pPr marL="0" indent="0" algn="ctr">
              <a:buNone/>
              <a:defRPr sz="2000">
                <a:solidFill>
                  <a:schemeClr val="accent1"/>
                </a:solidFill>
                <a:latin typeface="Arial" panose="020B0604020202020204" pitchFamily="34" charset="0"/>
                <a:cs typeface="Arial" panose="020B0604020202020204" pitchFamily="34" charset="0"/>
              </a:defRPr>
            </a:lvl1pPr>
          </a:lstStyle>
          <a:p>
            <a:pPr rtl="0"/>
            <a:r>
              <a:rPr lang="en-GB" noProof="0"/>
              <a:t>Click icon to add table</a:t>
            </a:r>
          </a:p>
        </p:txBody>
      </p:sp>
      <p:sp>
        <p:nvSpPr>
          <p:cNvPr id="26" name="Title 1">
            <a:extLst>
              <a:ext uri="{FF2B5EF4-FFF2-40B4-BE49-F238E27FC236}">
                <a16:creationId xmlns:a16="http://schemas.microsoft.com/office/drawing/2014/main" id="{FB257DC9-A45E-494B-9B52-1C45C7B042D6}"/>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GB" noProof="0"/>
              <a:t>Click to edit</a:t>
            </a:r>
          </a:p>
        </p:txBody>
      </p:sp>
      <p:sp>
        <p:nvSpPr>
          <p:cNvPr id="27" name="Text Placeholder 2">
            <a:extLst>
              <a:ext uri="{FF2B5EF4-FFF2-40B4-BE49-F238E27FC236}">
                <a16:creationId xmlns:a16="http://schemas.microsoft.com/office/drawing/2014/main" id="{3F38ECB7-B5DD-7844-83CB-E034E6ABF60F}"/>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8" name="Text Placeholder 2">
            <a:extLst>
              <a:ext uri="{FF2B5EF4-FFF2-40B4-BE49-F238E27FC236}">
                <a16:creationId xmlns:a16="http://schemas.microsoft.com/office/drawing/2014/main" id="{444A7C34-34D3-3144-8FC3-DA96C49E1CD2}"/>
              </a:ext>
            </a:extLst>
          </p:cNvPr>
          <p:cNvSpPr>
            <a:spLocks noGrp="1"/>
          </p:cNvSpPr>
          <p:nvPr>
            <p:ph type="body" idx="15"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 name="TextBox 1">
            <a:extLst>
              <a:ext uri="{FF2B5EF4-FFF2-40B4-BE49-F238E27FC236}">
                <a16:creationId xmlns:a16="http://schemas.microsoft.com/office/drawing/2014/main" id="{481CCE8B-BD9B-2440-ACC1-F08BC3C9ED59}"/>
              </a:ext>
            </a:extLst>
          </p:cNvPr>
          <p:cNvSpPr txBox="1"/>
          <p:nvPr userDrawn="1"/>
        </p:nvSpPr>
        <p:spPr>
          <a:xfrm>
            <a:off x="-498764" y="676894"/>
            <a:ext cx="0" cy="0"/>
          </a:xfrm>
          <a:prstGeom prst="rect">
            <a:avLst/>
          </a:prstGeom>
        </p:spPr>
        <p:txBody>
          <a:bodyPr vert="horz" wrap="none" lIns="0" tIns="0" rIns="0" bIns="0" rtlCol="0" anchor="t" anchorCtr="0">
            <a:noAutofit/>
          </a:bodyPr>
          <a:lstStyle/>
          <a:p>
            <a:pPr algn="l"/>
            <a:endParaRPr lang="en-US"/>
          </a:p>
        </p:txBody>
      </p:sp>
      <p:pic>
        <p:nvPicPr>
          <p:cNvPr id="16" name="Graphic 15">
            <a:extLst>
              <a:ext uri="{FF2B5EF4-FFF2-40B4-BE49-F238E27FC236}">
                <a16:creationId xmlns:a16="http://schemas.microsoft.com/office/drawing/2014/main" id="{A338A8D2-D45E-4C43-B684-58E7F0BACF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7" name="Google Shape;11;p2">
            <a:extLst>
              <a:ext uri="{FF2B5EF4-FFF2-40B4-BE49-F238E27FC236}">
                <a16:creationId xmlns:a16="http://schemas.microsoft.com/office/drawing/2014/main" id="{3F48604B-277B-C448-903C-1265D9172FB0}"/>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59640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Pie Chart Layou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4410CDB-9D4B-CD44-BAC4-B1481AE4577F}"/>
              </a:ext>
            </a:extLst>
          </p:cNvPr>
          <p:cNvGrpSpPr/>
          <p:nvPr userDrawn="1"/>
        </p:nvGrpSpPr>
        <p:grpSpPr>
          <a:xfrm>
            <a:off x="0" y="0"/>
            <a:ext cx="12192000" cy="6858000"/>
            <a:chOff x="0" y="0"/>
            <a:chExt cx="12192000" cy="6858000"/>
          </a:xfrm>
        </p:grpSpPr>
        <p:sp>
          <p:nvSpPr>
            <p:cNvPr id="14" name="Rectangle 13">
              <a:extLst>
                <a:ext uri="{FF2B5EF4-FFF2-40B4-BE49-F238E27FC236}">
                  <a16:creationId xmlns:a16="http://schemas.microsoft.com/office/drawing/2014/main" id="{D45BC22F-1A69-2F40-951B-F9126A89E2E5}"/>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solidFill>
                  <a:schemeClr val="accent2"/>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A39F6BE4-B1E7-AA47-8C40-EA18DA867203}"/>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solidFill>
                  <a:schemeClr val="accent2"/>
                </a:solidFill>
                <a:latin typeface="Arial" panose="020B0604020202020204" pitchFamily="34" charset="0"/>
                <a:cs typeface="Arial" panose="020B0604020202020204" pitchFamily="34" charset="0"/>
              </a:endParaRPr>
            </a:p>
          </p:txBody>
        </p:sp>
      </p:grpSp>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096000" y="860424"/>
            <a:ext cx="5184775" cy="5160963"/>
          </a:xfrm>
        </p:spPr>
        <p:txBody>
          <a:bodyPr rtlCol="0" anchor="ctr" anchorCtr="0">
            <a:normAutofit/>
          </a:bodyPr>
          <a:lstStyle>
            <a:lvl1pPr marL="0" indent="0" algn="ctr">
              <a:buNone/>
              <a:defRPr sz="1200">
                <a:solidFill>
                  <a:schemeClr val="accent1"/>
                </a:solidFill>
                <a:latin typeface="Arial" panose="020B0604020202020204" pitchFamily="34" charset="0"/>
                <a:cs typeface="Arial" panose="020B0604020202020204" pitchFamily="34" charset="0"/>
              </a:defRPr>
            </a:lvl1pPr>
          </a:lstStyle>
          <a:p>
            <a:pPr rtl="0"/>
            <a:r>
              <a:rPr lang="en-GB" noProof="0"/>
              <a:t>Click icon to add chart</a:t>
            </a:r>
          </a:p>
        </p:txBody>
      </p:sp>
      <p:sp>
        <p:nvSpPr>
          <p:cNvPr id="61" name="Title 1">
            <a:extLst>
              <a:ext uri="{FF2B5EF4-FFF2-40B4-BE49-F238E27FC236}">
                <a16:creationId xmlns:a16="http://schemas.microsoft.com/office/drawing/2014/main" id="{32EEAE3A-98F8-9940-A72D-C8E3A4D309F8}"/>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GB" noProof="0"/>
              <a:t>Click to edit</a:t>
            </a:r>
          </a:p>
        </p:txBody>
      </p:sp>
      <p:sp>
        <p:nvSpPr>
          <p:cNvPr id="62" name="Text Placeholder 2">
            <a:extLst>
              <a:ext uri="{FF2B5EF4-FFF2-40B4-BE49-F238E27FC236}">
                <a16:creationId xmlns:a16="http://schemas.microsoft.com/office/drawing/2014/main" id="{F8AB2C97-FC35-E640-9BB9-2813432F5582}"/>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63" name="Text Placeholder 2">
            <a:extLst>
              <a:ext uri="{FF2B5EF4-FFF2-40B4-BE49-F238E27FC236}">
                <a16:creationId xmlns:a16="http://schemas.microsoft.com/office/drawing/2014/main" id="{B6921E75-9166-7343-B8B4-CCA85C344016}"/>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6" name="Graphic 15">
            <a:extLst>
              <a:ext uri="{FF2B5EF4-FFF2-40B4-BE49-F238E27FC236}">
                <a16:creationId xmlns:a16="http://schemas.microsoft.com/office/drawing/2014/main" id="{1471A9AF-0DE6-9D43-9DBF-7219931F63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7" name="Google Shape;11;p2">
            <a:extLst>
              <a:ext uri="{FF2B5EF4-FFF2-40B4-BE49-F238E27FC236}">
                <a16:creationId xmlns:a16="http://schemas.microsoft.com/office/drawing/2014/main" id="{6798B3A6-7147-B44E-9FC4-F80D3AC0CC94}"/>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9818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Image and Content Layou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EAF2824-4091-774B-BF49-D5611E837E32}"/>
              </a:ext>
            </a:extLst>
          </p:cNvPr>
          <p:cNvGrpSpPr/>
          <p:nvPr userDrawn="1"/>
        </p:nvGrpSpPr>
        <p:grpSpPr>
          <a:xfrm>
            <a:off x="0" y="0"/>
            <a:ext cx="12192000" cy="6858000"/>
            <a:chOff x="0" y="0"/>
            <a:chExt cx="12192000" cy="6858000"/>
          </a:xfrm>
        </p:grpSpPr>
        <p:sp>
          <p:nvSpPr>
            <p:cNvPr id="10" name="Rectangle 9">
              <a:extLst>
                <a:ext uri="{FF2B5EF4-FFF2-40B4-BE49-F238E27FC236}">
                  <a16:creationId xmlns:a16="http://schemas.microsoft.com/office/drawing/2014/main" id="{8DD1E821-7A55-4741-ABCE-8486D35F8B7C}"/>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436B843A-FE6F-C249-8303-3D5193B7FEFC}"/>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911225" y="1700213"/>
            <a:ext cx="5184775" cy="5157787"/>
          </a:xfrm>
        </p:spPr>
        <p:txBody>
          <a:bodyPr rtlCol="0" anchor="ctr" anchorCtr="0">
            <a:normAutofit/>
          </a:bodyPr>
          <a:lstStyle>
            <a:lvl1pPr marL="0" indent="0" algn="ctr">
              <a:buNone/>
              <a:defRPr sz="1800">
                <a:solidFill>
                  <a:schemeClr val="accent1"/>
                </a:solidFill>
                <a:latin typeface="Arial" panose="020B0604020202020204" pitchFamily="34" charset="0"/>
                <a:cs typeface="Arial" panose="020B0604020202020204" pitchFamily="34" charset="0"/>
              </a:defRPr>
            </a:lvl1pPr>
          </a:lstStyle>
          <a:p>
            <a:pPr rtl="0"/>
            <a:r>
              <a:rPr lang="en-GB" noProof="0"/>
              <a:t>Click icon to add picture</a:t>
            </a:r>
          </a:p>
        </p:txBody>
      </p:sp>
      <p:sp>
        <p:nvSpPr>
          <p:cNvPr id="28" name="Title 1">
            <a:extLst>
              <a:ext uri="{FF2B5EF4-FFF2-40B4-BE49-F238E27FC236}">
                <a16:creationId xmlns:a16="http://schemas.microsoft.com/office/drawing/2014/main" id="{01CADA83-9900-8D43-B57E-803E4D1A186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GB" noProof="0"/>
              <a:t>Click to edit</a:t>
            </a:r>
          </a:p>
        </p:txBody>
      </p:sp>
      <p:sp>
        <p:nvSpPr>
          <p:cNvPr id="29" name="Text Placeholder 2">
            <a:extLst>
              <a:ext uri="{FF2B5EF4-FFF2-40B4-BE49-F238E27FC236}">
                <a16:creationId xmlns:a16="http://schemas.microsoft.com/office/drawing/2014/main" id="{AF6EC998-4C40-0844-9898-C45403E81AA1}"/>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0" name="Text Placeholder 2">
            <a:extLst>
              <a:ext uri="{FF2B5EF4-FFF2-40B4-BE49-F238E27FC236}">
                <a16:creationId xmlns:a16="http://schemas.microsoft.com/office/drawing/2014/main" id="{9F54F839-4315-1E42-8223-FAD55686DDFE}"/>
              </a:ext>
            </a:extLst>
          </p:cNvPr>
          <p:cNvSpPr>
            <a:spLocks noGrp="1"/>
          </p:cNvSpPr>
          <p:nvPr>
            <p:ph type="body" idx="14" hasCustomPrompt="1"/>
          </p:nvPr>
        </p:nvSpPr>
        <p:spPr>
          <a:xfrm>
            <a:off x="6959598" y="3453190"/>
            <a:ext cx="4321175" cy="1744489"/>
          </a:xfrm>
        </p:spPr>
        <p:txBody>
          <a:bodyPr wrap="square" lIns="0" tIns="0" rIns="0" bIns="0" rtlCol="0">
            <a:noAutofit/>
          </a:bodyPr>
          <a:lstStyle>
            <a:lvl1pPr marL="0" indent="0">
              <a:lnSpc>
                <a:spcPct val="150000"/>
              </a:lnSpc>
              <a:spcBef>
                <a:spcPts val="600"/>
              </a:spcBef>
              <a:buFont typeface="Arial" panose="020B0604020202020204" pitchFamily="34" charset="0"/>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3" name="Graphic 12">
            <a:extLst>
              <a:ext uri="{FF2B5EF4-FFF2-40B4-BE49-F238E27FC236}">
                <a16:creationId xmlns:a16="http://schemas.microsoft.com/office/drawing/2014/main" id="{1B4AE58F-3992-9146-9E9E-BF7FD0A835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4" name="Google Shape;11;p2">
            <a:extLst>
              <a:ext uri="{FF2B5EF4-FFF2-40B4-BE49-F238E27FC236}">
                <a16:creationId xmlns:a16="http://schemas.microsoft.com/office/drawing/2014/main" id="{34A2EAE8-1399-3143-A0FA-86C7AF48334A}"/>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45316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hanks Content Layout">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33EE3E-4561-224B-9F27-453C85B9B3C7}"/>
              </a:ext>
            </a:extLst>
          </p:cNvPr>
          <p:cNvGrpSpPr/>
          <p:nvPr userDrawn="1"/>
        </p:nvGrpSpPr>
        <p:grpSpPr>
          <a:xfrm>
            <a:off x="0" y="0"/>
            <a:ext cx="12192000" cy="6858000"/>
            <a:chOff x="0" y="0"/>
            <a:chExt cx="12192000" cy="6858000"/>
          </a:xfrm>
        </p:grpSpPr>
        <p:sp>
          <p:nvSpPr>
            <p:cNvPr id="10" name="Rectangle 9">
              <a:extLst>
                <a:ext uri="{FF2B5EF4-FFF2-40B4-BE49-F238E27FC236}">
                  <a16:creationId xmlns:a16="http://schemas.microsoft.com/office/drawing/2014/main" id="{56FDE05B-9AFD-B546-AA07-7E4F17514C7B}"/>
                </a:ext>
              </a:extLst>
            </p:cNvPr>
            <p:cNvSpPr/>
            <p:nvPr userDrawn="1"/>
          </p:nvSpPr>
          <p:spPr>
            <a:xfrm>
              <a:off x="6096000" y="0"/>
              <a:ext cx="6096000" cy="6858000"/>
            </a:xfrm>
            <a:prstGeom prst="rect">
              <a:avLst/>
            </a:prstGeom>
            <a:gradFill flip="none" rotWithShape="1">
              <a:gsLst>
                <a:gs pos="47000">
                  <a:schemeClr val="bg1"/>
                </a:gs>
                <a:gs pos="0">
                  <a:schemeClr val="bg2">
                    <a:lumMod val="9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C249BCE-2B4C-F14C-BD36-225A04DD813D}"/>
                </a:ext>
              </a:extLst>
            </p:cNvPr>
            <p:cNvSpPr/>
            <p:nvPr userDrawn="1"/>
          </p:nvSpPr>
          <p:spPr>
            <a:xfrm>
              <a:off x="0" y="0"/>
              <a:ext cx="6096000" cy="6858000"/>
            </a:xfrm>
            <a:prstGeom prst="rect">
              <a:avLst/>
            </a:prstGeom>
            <a:gradFill flip="none" rotWithShape="1">
              <a:gsLst>
                <a:gs pos="47000">
                  <a:schemeClr val="bg1"/>
                </a:gs>
                <a:gs pos="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rtlCol="0" anchor="ctr" anchorCtr="0">
            <a:normAutofit/>
          </a:bodyPr>
          <a:lstStyle>
            <a:lvl1pPr marL="0" indent="0" algn="ctr">
              <a:buNone/>
              <a:defRPr sz="2000">
                <a:solidFill>
                  <a:schemeClr val="accent1"/>
                </a:solidFill>
                <a:latin typeface="Arial" panose="020B0604020202020204" pitchFamily="34" charset="0"/>
                <a:cs typeface="Arial" panose="020B0604020202020204" pitchFamily="34" charset="0"/>
              </a:defRPr>
            </a:lvl1pPr>
          </a:lstStyle>
          <a:p>
            <a:pPr rtl="0"/>
            <a:r>
              <a:rPr lang="en-GB" noProof="0"/>
              <a:t>Click icon to add picture</a:t>
            </a:r>
          </a:p>
        </p:txBody>
      </p:sp>
      <p:sp>
        <p:nvSpPr>
          <p:cNvPr id="17" name="Title 1">
            <a:extLst>
              <a:ext uri="{FF2B5EF4-FFF2-40B4-BE49-F238E27FC236}">
                <a16:creationId xmlns:a16="http://schemas.microsoft.com/office/drawing/2014/main" id="{0FFA0EFB-BB26-3449-BD12-00C126B63EFD}"/>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accent1"/>
                </a:solidFill>
                <a:latin typeface="Arial" panose="020B0604020202020204" pitchFamily="34" charset="0"/>
                <a:cs typeface="Arial" panose="020B0604020202020204" pitchFamily="34" charset="0"/>
              </a:defRPr>
            </a:lvl1pPr>
          </a:lstStyle>
          <a:p>
            <a:pPr rtl="0"/>
            <a:r>
              <a:rPr lang="en-GB" noProof="0"/>
              <a:t>Click to edit</a:t>
            </a:r>
          </a:p>
        </p:txBody>
      </p:sp>
      <p:sp>
        <p:nvSpPr>
          <p:cNvPr id="18" name="Text Placeholder 2">
            <a:extLst>
              <a:ext uri="{FF2B5EF4-FFF2-40B4-BE49-F238E27FC236}">
                <a16:creationId xmlns:a16="http://schemas.microsoft.com/office/drawing/2014/main" id="{37841725-BFC3-AD44-B120-0D8E982B31CE}"/>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9" name="Text Placeholder 2">
            <a:extLst>
              <a:ext uri="{FF2B5EF4-FFF2-40B4-BE49-F238E27FC236}">
                <a16:creationId xmlns:a16="http://schemas.microsoft.com/office/drawing/2014/main" id="{BD94C80E-3BFB-C440-9196-1EC131CDC761}"/>
              </a:ext>
            </a:extLst>
          </p:cNvPr>
          <p:cNvSpPr>
            <a:spLocks noGrp="1"/>
          </p:cNvSpPr>
          <p:nvPr>
            <p:ph type="body" idx="14" hasCustomPrompt="1"/>
          </p:nvPr>
        </p:nvSpPr>
        <p:spPr>
          <a:xfrm>
            <a:off x="911224" y="3453190"/>
            <a:ext cx="4321175" cy="1744489"/>
          </a:xfrm>
        </p:spPr>
        <p:txBody>
          <a:bodyPr lIns="0" tIns="0" rIns="0" bIns="0" rtlCol="0">
            <a:noAutofit/>
          </a:bodyPr>
          <a:lstStyle>
            <a:lvl1pPr marL="0" indent="0">
              <a:lnSpc>
                <a:spcPct val="150000"/>
              </a:lnSpc>
              <a:spcBef>
                <a:spcPts val="600"/>
              </a:spcBef>
              <a:buNone/>
              <a:defRPr sz="1400">
                <a:solidFill>
                  <a:schemeClr val="tx2"/>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12" name="Graphic 11">
            <a:extLst>
              <a:ext uri="{FF2B5EF4-FFF2-40B4-BE49-F238E27FC236}">
                <a16:creationId xmlns:a16="http://schemas.microsoft.com/office/drawing/2014/main" id="{5D7463F9-DD1E-EA4F-804F-F1DFEB9E33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48900" y="6268231"/>
            <a:ext cx="1658381" cy="522008"/>
          </a:xfrm>
          <a:prstGeom prst="rect">
            <a:avLst/>
          </a:prstGeom>
        </p:spPr>
      </p:pic>
      <p:sp>
        <p:nvSpPr>
          <p:cNvPr id="13" name="Google Shape;11;p2">
            <a:extLst>
              <a:ext uri="{FF2B5EF4-FFF2-40B4-BE49-F238E27FC236}">
                <a16:creationId xmlns:a16="http://schemas.microsoft.com/office/drawing/2014/main" id="{A7A3C558-997A-C94E-9944-DC210FBBFD6F}"/>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tx1"/>
                </a:solidFill>
                <a:latin typeface="Arial" panose="020B0604020202020204" pitchFamily="34" charset="0"/>
                <a:ea typeface="Lato"/>
                <a:cs typeface="Arial" panose="020B0604020202020204" pitchFamily="34" charset="0"/>
                <a:sym typeface="Lato"/>
              </a:rPr>
              <a:t>© 2021 MEDIGATE</a:t>
            </a:r>
            <a:endParaRPr sz="9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37246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ree Content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226927"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7"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1</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4871314"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4"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7" name="Text Placeholder 2">
            <a:extLst>
              <a:ext uri="{FF2B5EF4-FFF2-40B4-BE49-F238E27FC236}">
                <a16:creationId xmlns:a16="http://schemas.microsoft.com/office/drawing/2014/main" id="{E0D32F26-CEE2-4420-A43D-B008AE2D1DDC}"/>
              </a:ext>
            </a:extLst>
          </p:cNvPr>
          <p:cNvSpPr>
            <a:spLocks noGrp="1"/>
          </p:cNvSpPr>
          <p:nvPr>
            <p:ph type="body" idx="30" hasCustomPrompt="1"/>
          </p:nvPr>
        </p:nvSpPr>
        <p:spPr>
          <a:xfrm>
            <a:off x="8515702" y="4271296"/>
            <a:ext cx="2944368" cy="1419822"/>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978408" cy="978408"/>
          </a:xfrm>
          <a:prstGeom prst="rect">
            <a:avLst/>
          </a:prstGeom>
          <a:ln w="6350">
            <a:noFill/>
          </a:ln>
        </p:spPr>
        <p:txBody>
          <a:bodyPr lIns="0" tIns="0" rIns="0" bIns="0" rtlCol="0" anchor="t" anchorCtr="0">
            <a:noAutofit/>
          </a:bodyPr>
          <a:lstStyle>
            <a:lvl1pPr marL="0" indent="0" algn="l">
              <a:buNone/>
              <a:defRPr sz="5400" b="1">
                <a:ln w="6350">
                  <a:noFill/>
                </a:ln>
                <a:solidFill>
                  <a:schemeClr val="accent2"/>
                </a:solidFill>
                <a:latin typeface="Arial" panose="020B0604020202020204" pitchFamily="34" charset="0"/>
                <a:cs typeface="Arial" panose="020B0604020202020204" pitchFamily="34" charset="0"/>
              </a:defRPr>
            </a:lvl1pPr>
          </a:lstStyle>
          <a:p>
            <a:pPr lvl="0" rtl="0"/>
            <a:r>
              <a:rPr lang="en-GB"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328343"/>
          </a:xfrm>
          <a:ln>
            <a:solidFill>
              <a:schemeClr val="bg1"/>
            </a:solidFill>
          </a:ln>
        </p:spPr>
        <p:txBody>
          <a:bodyPr lIns="0" tIns="0" rIns="0" bIns="0" rtlCol="0" anchor="b" anchorCtr="0">
            <a:noAutofit/>
          </a:bodyPr>
          <a:lstStyle>
            <a:lvl1pPr marL="0" indent="0">
              <a:spcBef>
                <a:spcPts val="600"/>
              </a:spcBef>
              <a:buClr>
                <a:schemeClr val="tx1"/>
              </a:buClr>
              <a:buFont typeface="Courier New" panose="02070309020205020404" pitchFamily="49" charset="0"/>
              <a:buNone/>
              <a:defRPr sz="20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3" name="Title 1">
            <a:extLst>
              <a:ext uri="{FF2B5EF4-FFF2-40B4-BE49-F238E27FC236}">
                <a16:creationId xmlns:a16="http://schemas.microsoft.com/office/drawing/2014/main" id="{5314AA48-9EDE-C64C-ADFA-25AE04FA49AD}"/>
              </a:ext>
            </a:extLst>
          </p:cNvPr>
          <p:cNvSpPr>
            <a:spLocks noGrp="1"/>
          </p:cNvSpPr>
          <p:nvPr>
            <p:ph type="title" hasCustomPrompt="1"/>
          </p:nvPr>
        </p:nvSpPr>
        <p:spPr>
          <a:xfrm>
            <a:off x="6096000" y="875559"/>
            <a:ext cx="5184775" cy="810377"/>
          </a:xfrm>
        </p:spPr>
        <p:txBody>
          <a:bodyPr lIns="0" tIns="0" rIns="0" bIns="0" rtlCol="0" anchor="t" anchorCtr="0">
            <a:noAutofit/>
          </a:bodyPr>
          <a:lstStyle>
            <a:lvl1pPr algn="r">
              <a:defRPr sz="3200">
                <a:solidFill>
                  <a:schemeClr val="bg1"/>
                </a:solidFill>
                <a:latin typeface="Arial" panose="020B0604020202020204" pitchFamily="34" charset="0"/>
                <a:cs typeface="Arial" panose="020B0604020202020204" pitchFamily="34" charset="0"/>
              </a:defRPr>
            </a:lvl1pPr>
          </a:lstStyle>
          <a:p>
            <a:pPr rtl="0"/>
            <a:r>
              <a:rPr lang="en-GB" noProof="0"/>
              <a:t>Timeline</a:t>
            </a:r>
          </a:p>
        </p:txBody>
      </p:sp>
      <p:sp>
        <p:nvSpPr>
          <p:cNvPr id="40" name="Text Placeholder 2">
            <a:extLst>
              <a:ext uri="{FF2B5EF4-FFF2-40B4-BE49-F238E27FC236}">
                <a16:creationId xmlns:a16="http://schemas.microsoft.com/office/drawing/2014/main" id="{46A02948-C43D-AE49-AF10-F89EE239FC23}"/>
              </a:ext>
            </a:extLst>
          </p:cNvPr>
          <p:cNvSpPr>
            <a:spLocks noGrp="1"/>
          </p:cNvSpPr>
          <p:nvPr>
            <p:ph type="body" idx="1" hasCustomPrompt="1"/>
          </p:nvPr>
        </p:nvSpPr>
        <p:spPr>
          <a:xfrm>
            <a:off x="6096000" y="1734460"/>
            <a:ext cx="5184775" cy="830940"/>
          </a:xfrm>
        </p:spPr>
        <p:txBody>
          <a:bodyPr lIns="0" tIns="0" rIns="0" bIns="0" rtlCol="0">
            <a:noAutofit/>
          </a:bodyPr>
          <a:lstStyle>
            <a:lvl1pPr marL="0" indent="0" algn="r">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cxnSp>
        <p:nvCxnSpPr>
          <p:cNvPr id="24" name="Straight Connector 23">
            <a:extLst>
              <a:ext uri="{FF2B5EF4-FFF2-40B4-BE49-F238E27FC236}">
                <a16:creationId xmlns:a16="http://schemas.microsoft.com/office/drawing/2014/main" id="{BD5AE759-5F51-3745-9E7C-1905CCCBC52F}"/>
              </a:ext>
            </a:extLst>
          </p:cNvPr>
          <p:cNvCxnSpPr>
            <a:cxnSpLocks/>
          </p:cNvCxnSpPr>
          <p:nvPr userDrawn="1"/>
        </p:nvCxnSpPr>
        <p:spPr>
          <a:xfrm flipV="1">
            <a:off x="1980483" y="3457489"/>
            <a:ext cx="2665979" cy="6064"/>
          </a:xfrm>
          <a:prstGeom prst="line">
            <a:avLst/>
          </a:prstGeom>
          <a:ln w="9525" cap="rnd">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F3B3D1-5F08-4B4B-9975-1A1B1EC679F2}"/>
              </a:ext>
            </a:extLst>
          </p:cNvPr>
          <p:cNvCxnSpPr>
            <a:cxnSpLocks/>
          </p:cNvCxnSpPr>
          <p:nvPr userDrawn="1"/>
        </p:nvCxnSpPr>
        <p:spPr>
          <a:xfrm flipV="1">
            <a:off x="5673709" y="3457489"/>
            <a:ext cx="2617141" cy="6064"/>
          </a:xfrm>
          <a:prstGeom prst="line">
            <a:avLst/>
          </a:prstGeom>
          <a:ln w="9525" cap="rnd">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7390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ase Study Content Layout">
    <p:spTree>
      <p:nvGrpSpPr>
        <p:cNvPr id="1" name=""/>
        <p:cNvGrpSpPr/>
        <p:nvPr/>
      </p:nvGrpSpPr>
      <p:grpSpPr>
        <a:xfrm>
          <a:off x="0" y="0"/>
          <a:ext cx="0" cy="0"/>
          <a:chOff x="0" y="0"/>
          <a:chExt cx="0" cy="0"/>
        </a:xfrm>
      </p:grpSpPr>
      <p:sp>
        <p:nvSpPr>
          <p:cNvPr id="35" name="Text Placeholder 2">
            <a:extLst>
              <a:ext uri="{FF2B5EF4-FFF2-40B4-BE49-F238E27FC236}">
                <a16:creationId xmlns:a16="http://schemas.microsoft.com/office/drawing/2014/main" id="{82DA762C-1D45-43AA-9DB3-3D8DBE3EACFE}"/>
              </a:ext>
            </a:extLst>
          </p:cNvPr>
          <p:cNvSpPr>
            <a:spLocks noGrp="1"/>
          </p:cNvSpPr>
          <p:nvPr>
            <p:ph type="body" idx="33" hasCustomPrompt="1"/>
          </p:nvPr>
        </p:nvSpPr>
        <p:spPr>
          <a:xfrm>
            <a:off x="6096000" y="3429000"/>
            <a:ext cx="5184775" cy="2592387"/>
          </a:xfrm>
        </p:spPr>
        <p:txBody>
          <a:bodyPr lIns="0" tIns="0" rIns="0" bIns="0" rtlCol="0">
            <a:noAutofit/>
          </a:bodyPr>
          <a:lstStyle>
            <a:lvl1pPr marL="0" indent="0">
              <a:lnSpc>
                <a:spcPct val="150000"/>
              </a:lnSpc>
              <a:spcBef>
                <a:spcPts val="600"/>
              </a:spcBef>
              <a:buClr>
                <a:schemeClr val="tx1"/>
              </a:buClr>
              <a:buFont typeface="Courier New" panose="02070309020205020404" pitchFamily="49" charset="0"/>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7" name="Title 1">
            <a:extLst>
              <a:ext uri="{FF2B5EF4-FFF2-40B4-BE49-F238E27FC236}">
                <a16:creationId xmlns:a16="http://schemas.microsoft.com/office/drawing/2014/main" id="{D5DF2C92-C3FE-F945-BFF0-598DE8D6BAF4}"/>
              </a:ext>
            </a:extLst>
          </p:cNvPr>
          <p:cNvSpPr>
            <a:spLocks noGrp="1"/>
          </p:cNvSpPr>
          <p:nvPr>
            <p:ph type="title"/>
          </p:nvPr>
        </p:nvSpPr>
        <p:spPr>
          <a:xfrm>
            <a:off x="911225"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28" name="Text Placeholder 2">
            <a:extLst>
              <a:ext uri="{FF2B5EF4-FFF2-40B4-BE49-F238E27FC236}">
                <a16:creationId xmlns:a16="http://schemas.microsoft.com/office/drawing/2014/main" id="{8FE6BC94-896D-E34B-98B7-B10D1A68F013}"/>
              </a:ext>
            </a:extLst>
          </p:cNvPr>
          <p:cNvSpPr>
            <a:spLocks noGrp="1"/>
          </p:cNvSpPr>
          <p:nvPr>
            <p:ph type="body" idx="1" hasCustomPrompt="1"/>
          </p:nvPr>
        </p:nvSpPr>
        <p:spPr>
          <a:xfrm>
            <a:off x="911224"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29" name="Text Placeholder 2">
            <a:extLst>
              <a:ext uri="{FF2B5EF4-FFF2-40B4-BE49-F238E27FC236}">
                <a16:creationId xmlns:a16="http://schemas.microsoft.com/office/drawing/2014/main" id="{31F2AF16-108B-1C46-BBB4-35895AB0594E}"/>
              </a:ext>
            </a:extLst>
          </p:cNvPr>
          <p:cNvSpPr>
            <a:spLocks noGrp="1"/>
          </p:cNvSpPr>
          <p:nvPr>
            <p:ph type="body" idx="14" hasCustomPrompt="1"/>
          </p:nvPr>
        </p:nvSpPr>
        <p:spPr>
          <a:xfrm>
            <a:off x="911224" y="3453190"/>
            <a:ext cx="4321175" cy="2568197"/>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 name="Picture Placeholder 2">
            <a:extLst>
              <a:ext uri="{FF2B5EF4-FFF2-40B4-BE49-F238E27FC236}">
                <a16:creationId xmlns:a16="http://schemas.microsoft.com/office/drawing/2014/main" id="{8B75E2DB-1EC0-CC4B-A1A3-3B43E8AAC14F}"/>
              </a:ext>
            </a:extLst>
          </p:cNvPr>
          <p:cNvSpPr>
            <a:spLocks noGrp="1"/>
          </p:cNvSpPr>
          <p:nvPr>
            <p:ph type="pic" sz="quarter" idx="34" hasCustomPrompt="1"/>
          </p:nvPr>
        </p:nvSpPr>
        <p:spPr>
          <a:xfrm>
            <a:off x="6096000" y="-1"/>
            <a:ext cx="5184775" cy="3011487"/>
          </a:xfrm>
        </p:spPr>
        <p:txBody>
          <a:bodyPr/>
          <a:lstStyle>
            <a:lvl1pPr algn="ctr">
              <a:buNone/>
              <a:defRPr sz="1600"/>
            </a:lvl1pPr>
          </a:lstStyle>
          <a:p>
            <a:r>
              <a:rPr lang="en-US"/>
              <a:t>Add image here</a:t>
            </a:r>
          </a:p>
        </p:txBody>
      </p:sp>
    </p:spTree>
    <p:extLst>
      <p:ext uri="{BB962C8B-B14F-4D97-AF65-F5344CB8AC3E}">
        <p14:creationId xmlns:p14="http://schemas.microsoft.com/office/powerpoint/2010/main" val="4740216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Mobile Phone and Content Layout">
    <p:bg>
      <p:bgRef idx="1001">
        <a:schemeClr val="bg1"/>
      </p:bgRef>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654C9319-73AB-1946-A712-4C1CCA53711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31" name="Text Placeholder 2">
            <a:extLst>
              <a:ext uri="{FF2B5EF4-FFF2-40B4-BE49-F238E27FC236}">
                <a16:creationId xmlns:a16="http://schemas.microsoft.com/office/drawing/2014/main" id="{C0CC07F3-B49A-6C47-86EA-9CFDA069CCC6}"/>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2" name="Text Placeholder 2">
            <a:extLst>
              <a:ext uri="{FF2B5EF4-FFF2-40B4-BE49-F238E27FC236}">
                <a16:creationId xmlns:a16="http://schemas.microsoft.com/office/drawing/2014/main" id="{DF025907-B945-7642-9EDC-9A9E14F0E990}"/>
              </a:ext>
            </a:extLst>
          </p:cNvPr>
          <p:cNvSpPr>
            <a:spLocks noGrp="1"/>
          </p:cNvSpPr>
          <p:nvPr>
            <p:ph type="body" idx="32" hasCustomPrompt="1"/>
          </p:nvPr>
        </p:nvSpPr>
        <p:spPr>
          <a:xfrm>
            <a:off x="6959598"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pic>
        <p:nvPicPr>
          <p:cNvPr id="3" name="Picture 2" descr="A picture containing shape&#10;&#10;Description automatically generated">
            <a:extLst>
              <a:ext uri="{FF2B5EF4-FFF2-40B4-BE49-F238E27FC236}">
                <a16:creationId xmlns:a16="http://schemas.microsoft.com/office/drawing/2014/main" id="{7D8A880C-330B-B04C-970E-0F7106106F40}"/>
              </a:ext>
            </a:extLst>
          </p:cNvPr>
          <p:cNvPicPr>
            <a:picLocks noChangeAspect="1"/>
          </p:cNvPicPr>
          <p:nvPr userDrawn="1"/>
        </p:nvPicPr>
        <p:blipFill>
          <a:blip r:embed="rId2"/>
          <a:stretch>
            <a:fillRect/>
          </a:stretch>
        </p:blipFill>
        <p:spPr>
          <a:xfrm>
            <a:off x="3151690" y="1125643"/>
            <a:ext cx="3328991" cy="5033433"/>
          </a:xfrm>
          <a:prstGeom prst="rect">
            <a:avLst/>
          </a:prstGeom>
        </p:spPr>
      </p:pic>
      <p:sp>
        <p:nvSpPr>
          <p:cNvPr id="21" name="Picture Placeholder 2">
            <a:extLst>
              <a:ext uri="{FF2B5EF4-FFF2-40B4-BE49-F238E27FC236}">
                <a16:creationId xmlns:a16="http://schemas.microsoft.com/office/drawing/2014/main" id="{D5639F99-011E-49CF-8ABD-A4DB4439FB47}"/>
              </a:ext>
            </a:extLst>
          </p:cNvPr>
          <p:cNvSpPr>
            <a:spLocks noGrp="1"/>
          </p:cNvSpPr>
          <p:nvPr>
            <p:ph type="pic" sz="quarter" idx="14"/>
          </p:nvPr>
        </p:nvSpPr>
        <p:spPr>
          <a:xfrm>
            <a:off x="3748876" y="1239520"/>
            <a:ext cx="2168488" cy="4622799"/>
          </a:xfrm>
          <a:custGeom>
            <a:avLst/>
            <a:gdLst>
              <a:gd name="connsiteX0" fmla="*/ 0 w 2168488"/>
              <a:gd name="connsiteY0" fmla="*/ 259807 h 4622799"/>
              <a:gd name="connsiteX1" fmla="*/ 259807 w 2168488"/>
              <a:gd name="connsiteY1" fmla="*/ 0 h 4622799"/>
              <a:gd name="connsiteX2" fmla="*/ 1908681 w 2168488"/>
              <a:gd name="connsiteY2" fmla="*/ 0 h 4622799"/>
              <a:gd name="connsiteX3" fmla="*/ 2168488 w 2168488"/>
              <a:gd name="connsiteY3" fmla="*/ 259807 h 4622799"/>
              <a:gd name="connsiteX4" fmla="*/ 2168488 w 2168488"/>
              <a:gd name="connsiteY4" fmla="*/ 4362992 h 4622799"/>
              <a:gd name="connsiteX5" fmla="*/ 1908681 w 2168488"/>
              <a:gd name="connsiteY5" fmla="*/ 4622799 h 4622799"/>
              <a:gd name="connsiteX6" fmla="*/ 259807 w 2168488"/>
              <a:gd name="connsiteY6" fmla="*/ 4622799 h 4622799"/>
              <a:gd name="connsiteX7" fmla="*/ 0 w 2168488"/>
              <a:gd name="connsiteY7" fmla="*/ 4362992 h 4622799"/>
              <a:gd name="connsiteX8" fmla="*/ 0 w 2168488"/>
              <a:gd name="connsiteY8"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908681 w 2168488"/>
              <a:gd name="connsiteY3" fmla="*/ 0 h 4622799"/>
              <a:gd name="connsiteX4" fmla="*/ 2168488 w 2168488"/>
              <a:gd name="connsiteY4" fmla="*/ 259807 h 4622799"/>
              <a:gd name="connsiteX5" fmla="*/ 2168488 w 2168488"/>
              <a:gd name="connsiteY5" fmla="*/ 4362992 h 4622799"/>
              <a:gd name="connsiteX6" fmla="*/ 1908681 w 2168488"/>
              <a:gd name="connsiteY6" fmla="*/ 4622799 h 4622799"/>
              <a:gd name="connsiteX7" fmla="*/ 259807 w 2168488"/>
              <a:gd name="connsiteY7" fmla="*/ 4622799 h 4622799"/>
              <a:gd name="connsiteX8" fmla="*/ 0 w 2168488"/>
              <a:gd name="connsiteY8" fmla="*/ 4362992 h 4622799"/>
              <a:gd name="connsiteX9" fmla="*/ 0 w 2168488"/>
              <a:gd name="connsiteY9"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575478 w 2168488"/>
              <a:gd name="connsiteY3" fmla="*/ 4758 h 4622799"/>
              <a:gd name="connsiteX4" fmla="*/ 1908681 w 2168488"/>
              <a:gd name="connsiteY4" fmla="*/ 0 h 4622799"/>
              <a:gd name="connsiteX5" fmla="*/ 2168488 w 2168488"/>
              <a:gd name="connsiteY5" fmla="*/ 259807 h 4622799"/>
              <a:gd name="connsiteX6" fmla="*/ 2168488 w 2168488"/>
              <a:gd name="connsiteY6" fmla="*/ 4362992 h 4622799"/>
              <a:gd name="connsiteX7" fmla="*/ 1908681 w 2168488"/>
              <a:gd name="connsiteY7" fmla="*/ 4622799 h 4622799"/>
              <a:gd name="connsiteX8" fmla="*/ 259807 w 2168488"/>
              <a:gd name="connsiteY8" fmla="*/ 4622799 h 4622799"/>
              <a:gd name="connsiteX9" fmla="*/ 0 w 2168488"/>
              <a:gd name="connsiteY9" fmla="*/ 4362992 h 4622799"/>
              <a:gd name="connsiteX10" fmla="*/ 0 w 2168488"/>
              <a:gd name="connsiteY10"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575478 w 2168488"/>
              <a:gd name="connsiteY4" fmla="*/ 4758 h 4622799"/>
              <a:gd name="connsiteX5" fmla="*/ 1908681 w 2168488"/>
              <a:gd name="connsiteY5" fmla="*/ 0 h 4622799"/>
              <a:gd name="connsiteX6" fmla="*/ 2168488 w 2168488"/>
              <a:gd name="connsiteY6" fmla="*/ 259807 h 4622799"/>
              <a:gd name="connsiteX7" fmla="*/ 2168488 w 2168488"/>
              <a:gd name="connsiteY7" fmla="*/ 4362992 h 4622799"/>
              <a:gd name="connsiteX8" fmla="*/ 1908681 w 2168488"/>
              <a:gd name="connsiteY8" fmla="*/ 4622799 h 4622799"/>
              <a:gd name="connsiteX9" fmla="*/ 259807 w 2168488"/>
              <a:gd name="connsiteY9" fmla="*/ 4622799 h 4622799"/>
              <a:gd name="connsiteX10" fmla="*/ 0 w 2168488"/>
              <a:gd name="connsiteY10" fmla="*/ 4362992 h 4622799"/>
              <a:gd name="connsiteX11" fmla="*/ 0 w 2168488"/>
              <a:gd name="connsiteY11"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8488" h="4622799">
                <a:moveTo>
                  <a:pt x="0" y="259807"/>
                </a:moveTo>
                <a:cubicBezTo>
                  <a:pt x="0" y="116320"/>
                  <a:pt x="116320" y="0"/>
                  <a:pt x="259807" y="0"/>
                </a:cubicBezTo>
                <a:lnTo>
                  <a:pt x="701590" y="4758"/>
                </a:lnTo>
                <a:cubicBezTo>
                  <a:pt x="700621" y="143439"/>
                  <a:pt x="728582" y="136118"/>
                  <a:pt x="771137" y="145617"/>
                </a:cubicBezTo>
                <a:lnTo>
                  <a:pt x="1448009" y="143655"/>
                </a:lnTo>
                <a:cubicBezTo>
                  <a:pt x="1506030" y="136102"/>
                  <a:pt x="1557882" y="157668"/>
                  <a:pt x="1552328" y="4758"/>
                </a:cubicBezTo>
                <a:lnTo>
                  <a:pt x="1908681" y="0"/>
                </a:lnTo>
                <a:cubicBezTo>
                  <a:pt x="2052168" y="0"/>
                  <a:pt x="2168488" y="116320"/>
                  <a:pt x="2168488" y="259807"/>
                </a:cubicBezTo>
                <a:lnTo>
                  <a:pt x="2168488" y="4362992"/>
                </a:lnTo>
                <a:cubicBezTo>
                  <a:pt x="2168488" y="4506479"/>
                  <a:pt x="2052168" y="4622799"/>
                  <a:pt x="1908681" y="4622799"/>
                </a:cubicBezTo>
                <a:lnTo>
                  <a:pt x="259807" y="4622799"/>
                </a:lnTo>
                <a:cubicBezTo>
                  <a:pt x="116320" y="4622799"/>
                  <a:pt x="0" y="4506479"/>
                  <a:pt x="0" y="4362992"/>
                </a:cubicBezTo>
                <a:lnTo>
                  <a:pt x="0" y="259807"/>
                </a:lnTo>
                <a:close/>
              </a:path>
            </a:pathLst>
          </a:custGeom>
          <a:solidFill>
            <a:schemeClr val="tx1"/>
          </a:solidFill>
          <a:ln w="25400">
            <a:noFill/>
          </a:ln>
        </p:spPr>
        <p:txBody>
          <a:bodyPr rtlCol="0" anchor="ctr" anchorCtr="0">
            <a:normAutofit/>
          </a:bodyPr>
          <a:lstStyle>
            <a:lvl1pPr marL="0" indent="0" algn="ctr">
              <a:buNone/>
              <a:defRPr sz="1400">
                <a:solidFill>
                  <a:schemeClr val="bg1"/>
                </a:solidFill>
                <a:latin typeface="Arial" panose="020B0604020202020204" pitchFamily="34" charset="0"/>
                <a:cs typeface="Arial" panose="020B0604020202020204" pitchFamily="34" charset="0"/>
              </a:defRPr>
            </a:lvl1pPr>
          </a:lstStyle>
          <a:p>
            <a:pPr rtl="0"/>
            <a:r>
              <a:rPr lang="en-GB" noProof="0"/>
              <a:t>Click icon to add picture</a:t>
            </a:r>
          </a:p>
        </p:txBody>
      </p:sp>
      <p:pic>
        <p:nvPicPr>
          <p:cNvPr id="14" name="Picture 13" descr="A picture containing shape&#10;&#10;Description automatically generated">
            <a:extLst>
              <a:ext uri="{FF2B5EF4-FFF2-40B4-BE49-F238E27FC236}">
                <a16:creationId xmlns:a16="http://schemas.microsoft.com/office/drawing/2014/main" id="{A63AC545-7D78-994C-8369-0063DFD278BB}"/>
              </a:ext>
            </a:extLst>
          </p:cNvPr>
          <p:cNvPicPr>
            <a:picLocks noChangeAspect="1"/>
          </p:cNvPicPr>
          <p:nvPr userDrawn="1"/>
        </p:nvPicPr>
        <p:blipFill rotWithShape="1">
          <a:blip r:embed="rId2"/>
          <a:srcRect b="46118"/>
          <a:stretch/>
        </p:blipFill>
        <p:spPr>
          <a:xfrm rot="16200000">
            <a:off x="602773" y="3121605"/>
            <a:ext cx="3328991" cy="2712084"/>
          </a:xfrm>
          <a:prstGeom prst="rect">
            <a:avLst/>
          </a:prstGeom>
        </p:spPr>
      </p:pic>
      <p:sp>
        <p:nvSpPr>
          <p:cNvPr id="15" name="Picture Placeholder 2">
            <a:extLst>
              <a:ext uri="{FF2B5EF4-FFF2-40B4-BE49-F238E27FC236}">
                <a16:creationId xmlns:a16="http://schemas.microsoft.com/office/drawing/2014/main" id="{4AF4B7D5-0377-5A49-A3E7-D975D1CDA651}"/>
              </a:ext>
            </a:extLst>
          </p:cNvPr>
          <p:cNvSpPr>
            <a:spLocks noGrp="1"/>
          </p:cNvSpPr>
          <p:nvPr>
            <p:ph type="pic" sz="quarter" idx="33"/>
          </p:nvPr>
        </p:nvSpPr>
        <p:spPr>
          <a:xfrm rot="16200000">
            <a:off x="1244403" y="3178144"/>
            <a:ext cx="2179918" cy="2579912"/>
          </a:xfrm>
          <a:custGeom>
            <a:avLst/>
            <a:gdLst>
              <a:gd name="connsiteX0" fmla="*/ 0 w 2168488"/>
              <a:gd name="connsiteY0" fmla="*/ 259807 h 4622799"/>
              <a:gd name="connsiteX1" fmla="*/ 259807 w 2168488"/>
              <a:gd name="connsiteY1" fmla="*/ 0 h 4622799"/>
              <a:gd name="connsiteX2" fmla="*/ 1908681 w 2168488"/>
              <a:gd name="connsiteY2" fmla="*/ 0 h 4622799"/>
              <a:gd name="connsiteX3" fmla="*/ 2168488 w 2168488"/>
              <a:gd name="connsiteY3" fmla="*/ 259807 h 4622799"/>
              <a:gd name="connsiteX4" fmla="*/ 2168488 w 2168488"/>
              <a:gd name="connsiteY4" fmla="*/ 4362992 h 4622799"/>
              <a:gd name="connsiteX5" fmla="*/ 1908681 w 2168488"/>
              <a:gd name="connsiteY5" fmla="*/ 4622799 h 4622799"/>
              <a:gd name="connsiteX6" fmla="*/ 259807 w 2168488"/>
              <a:gd name="connsiteY6" fmla="*/ 4622799 h 4622799"/>
              <a:gd name="connsiteX7" fmla="*/ 0 w 2168488"/>
              <a:gd name="connsiteY7" fmla="*/ 4362992 h 4622799"/>
              <a:gd name="connsiteX8" fmla="*/ 0 w 2168488"/>
              <a:gd name="connsiteY8"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908681 w 2168488"/>
              <a:gd name="connsiteY3" fmla="*/ 0 h 4622799"/>
              <a:gd name="connsiteX4" fmla="*/ 2168488 w 2168488"/>
              <a:gd name="connsiteY4" fmla="*/ 259807 h 4622799"/>
              <a:gd name="connsiteX5" fmla="*/ 2168488 w 2168488"/>
              <a:gd name="connsiteY5" fmla="*/ 4362992 h 4622799"/>
              <a:gd name="connsiteX6" fmla="*/ 1908681 w 2168488"/>
              <a:gd name="connsiteY6" fmla="*/ 4622799 h 4622799"/>
              <a:gd name="connsiteX7" fmla="*/ 259807 w 2168488"/>
              <a:gd name="connsiteY7" fmla="*/ 4622799 h 4622799"/>
              <a:gd name="connsiteX8" fmla="*/ 0 w 2168488"/>
              <a:gd name="connsiteY8" fmla="*/ 4362992 h 4622799"/>
              <a:gd name="connsiteX9" fmla="*/ 0 w 2168488"/>
              <a:gd name="connsiteY9"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1575478 w 2168488"/>
              <a:gd name="connsiteY3" fmla="*/ 4758 h 4622799"/>
              <a:gd name="connsiteX4" fmla="*/ 1908681 w 2168488"/>
              <a:gd name="connsiteY4" fmla="*/ 0 h 4622799"/>
              <a:gd name="connsiteX5" fmla="*/ 2168488 w 2168488"/>
              <a:gd name="connsiteY5" fmla="*/ 259807 h 4622799"/>
              <a:gd name="connsiteX6" fmla="*/ 2168488 w 2168488"/>
              <a:gd name="connsiteY6" fmla="*/ 4362992 h 4622799"/>
              <a:gd name="connsiteX7" fmla="*/ 1908681 w 2168488"/>
              <a:gd name="connsiteY7" fmla="*/ 4622799 h 4622799"/>
              <a:gd name="connsiteX8" fmla="*/ 259807 w 2168488"/>
              <a:gd name="connsiteY8" fmla="*/ 4622799 h 4622799"/>
              <a:gd name="connsiteX9" fmla="*/ 0 w 2168488"/>
              <a:gd name="connsiteY9" fmla="*/ 4362992 h 4622799"/>
              <a:gd name="connsiteX10" fmla="*/ 0 w 2168488"/>
              <a:gd name="connsiteY10"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575478 w 2168488"/>
              <a:gd name="connsiteY4" fmla="*/ 4758 h 4622799"/>
              <a:gd name="connsiteX5" fmla="*/ 1908681 w 2168488"/>
              <a:gd name="connsiteY5" fmla="*/ 0 h 4622799"/>
              <a:gd name="connsiteX6" fmla="*/ 2168488 w 2168488"/>
              <a:gd name="connsiteY6" fmla="*/ 259807 h 4622799"/>
              <a:gd name="connsiteX7" fmla="*/ 2168488 w 2168488"/>
              <a:gd name="connsiteY7" fmla="*/ 4362992 h 4622799"/>
              <a:gd name="connsiteX8" fmla="*/ 1908681 w 2168488"/>
              <a:gd name="connsiteY8" fmla="*/ 4622799 h 4622799"/>
              <a:gd name="connsiteX9" fmla="*/ 259807 w 2168488"/>
              <a:gd name="connsiteY9" fmla="*/ 4622799 h 4622799"/>
              <a:gd name="connsiteX10" fmla="*/ 0 w 2168488"/>
              <a:gd name="connsiteY10" fmla="*/ 4362992 h 4622799"/>
              <a:gd name="connsiteX11" fmla="*/ 0 w 2168488"/>
              <a:gd name="connsiteY11"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869423 w 2168488"/>
              <a:gd name="connsiteY3" fmla="*/ 4758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42370 w 2168488"/>
              <a:gd name="connsiteY4" fmla="*/ 4758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7547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8668 w 2168488"/>
              <a:gd name="connsiteY4" fmla="*/ 12050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47889 w 2168488"/>
              <a:gd name="connsiteY3" fmla="*/ 13786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82881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622799"/>
              <a:gd name="connsiteX1" fmla="*/ 259807 w 2168488"/>
              <a:gd name="connsiteY1" fmla="*/ 0 h 4622799"/>
              <a:gd name="connsiteX2" fmla="*/ 701590 w 2168488"/>
              <a:gd name="connsiteY2" fmla="*/ 4758 h 4622799"/>
              <a:gd name="connsiteX3" fmla="*/ 771137 w 2168488"/>
              <a:gd name="connsiteY3" fmla="*/ 145617 h 4622799"/>
              <a:gd name="connsiteX4" fmla="*/ 1448009 w 2168488"/>
              <a:gd name="connsiteY4" fmla="*/ 143655 h 4622799"/>
              <a:gd name="connsiteX5" fmla="*/ 1552328 w 2168488"/>
              <a:gd name="connsiteY5" fmla="*/ 4758 h 4622799"/>
              <a:gd name="connsiteX6" fmla="*/ 1908681 w 2168488"/>
              <a:gd name="connsiteY6" fmla="*/ 0 h 4622799"/>
              <a:gd name="connsiteX7" fmla="*/ 2168488 w 2168488"/>
              <a:gd name="connsiteY7" fmla="*/ 259807 h 4622799"/>
              <a:gd name="connsiteX8" fmla="*/ 2168488 w 2168488"/>
              <a:gd name="connsiteY8" fmla="*/ 4362992 h 4622799"/>
              <a:gd name="connsiteX9" fmla="*/ 1908681 w 2168488"/>
              <a:gd name="connsiteY9" fmla="*/ 4622799 h 4622799"/>
              <a:gd name="connsiteX10" fmla="*/ 259807 w 2168488"/>
              <a:gd name="connsiteY10" fmla="*/ 4622799 h 4622799"/>
              <a:gd name="connsiteX11" fmla="*/ 0 w 2168488"/>
              <a:gd name="connsiteY11" fmla="*/ 4362992 h 4622799"/>
              <a:gd name="connsiteX12" fmla="*/ 0 w 2168488"/>
              <a:gd name="connsiteY12" fmla="*/ 259807 h 4622799"/>
              <a:gd name="connsiteX0" fmla="*/ 0 w 2168488"/>
              <a:gd name="connsiteY0" fmla="*/ 259807 h 4770644"/>
              <a:gd name="connsiteX1" fmla="*/ 259807 w 2168488"/>
              <a:gd name="connsiteY1" fmla="*/ 0 h 4770644"/>
              <a:gd name="connsiteX2" fmla="*/ 701590 w 2168488"/>
              <a:gd name="connsiteY2" fmla="*/ 4758 h 4770644"/>
              <a:gd name="connsiteX3" fmla="*/ 771137 w 2168488"/>
              <a:gd name="connsiteY3" fmla="*/ 145617 h 4770644"/>
              <a:gd name="connsiteX4" fmla="*/ 1448009 w 2168488"/>
              <a:gd name="connsiteY4" fmla="*/ 143655 h 4770644"/>
              <a:gd name="connsiteX5" fmla="*/ 1552328 w 2168488"/>
              <a:gd name="connsiteY5" fmla="*/ 4758 h 4770644"/>
              <a:gd name="connsiteX6" fmla="*/ 1908681 w 2168488"/>
              <a:gd name="connsiteY6" fmla="*/ 0 h 4770644"/>
              <a:gd name="connsiteX7" fmla="*/ 2168488 w 2168488"/>
              <a:gd name="connsiteY7" fmla="*/ 259807 h 4770644"/>
              <a:gd name="connsiteX8" fmla="*/ 2168488 w 2168488"/>
              <a:gd name="connsiteY8" fmla="*/ 4362992 h 4770644"/>
              <a:gd name="connsiteX9" fmla="*/ 259807 w 2168488"/>
              <a:gd name="connsiteY9" fmla="*/ 4622799 h 4770644"/>
              <a:gd name="connsiteX10" fmla="*/ 0 w 2168488"/>
              <a:gd name="connsiteY10" fmla="*/ 4362992 h 4770644"/>
              <a:gd name="connsiteX11" fmla="*/ 0 w 2168488"/>
              <a:gd name="connsiteY11" fmla="*/ 259807 h 4770644"/>
              <a:gd name="connsiteX0" fmla="*/ 0 w 2168488"/>
              <a:gd name="connsiteY0" fmla="*/ 259807 h 4875890"/>
              <a:gd name="connsiteX1" fmla="*/ 259807 w 2168488"/>
              <a:gd name="connsiteY1" fmla="*/ 0 h 4875890"/>
              <a:gd name="connsiteX2" fmla="*/ 701590 w 2168488"/>
              <a:gd name="connsiteY2" fmla="*/ 4758 h 4875890"/>
              <a:gd name="connsiteX3" fmla="*/ 771137 w 2168488"/>
              <a:gd name="connsiteY3" fmla="*/ 145617 h 4875890"/>
              <a:gd name="connsiteX4" fmla="*/ 1448009 w 2168488"/>
              <a:gd name="connsiteY4" fmla="*/ 143655 h 4875890"/>
              <a:gd name="connsiteX5" fmla="*/ 1552328 w 2168488"/>
              <a:gd name="connsiteY5" fmla="*/ 4758 h 4875890"/>
              <a:gd name="connsiteX6" fmla="*/ 1908681 w 2168488"/>
              <a:gd name="connsiteY6" fmla="*/ 0 h 4875890"/>
              <a:gd name="connsiteX7" fmla="*/ 2168488 w 2168488"/>
              <a:gd name="connsiteY7" fmla="*/ 259807 h 4875890"/>
              <a:gd name="connsiteX8" fmla="*/ 2168488 w 2168488"/>
              <a:gd name="connsiteY8" fmla="*/ 4362992 h 4875890"/>
              <a:gd name="connsiteX9" fmla="*/ 0 w 2168488"/>
              <a:gd name="connsiteY9" fmla="*/ 4362992 h 4875890"/>
              <a:gd name="connsiteX10" fmla="*/ 0 w 2168488"/>
              <a:gd name="connsiteY10" fmla="*/ 259807 h 4875890"/>
              <a:gd name="connsiteX0" fmla="*/ 0 w 2168488"/>
              <a:gd name="connsiteY0" fmla="*/ 259807 h 4663983"/>
              <a:gd name="connsiteX1" fmla="*/ 259807 w 2168488"/>
              <a:gd name="connsiteY1" fmla="*/ 0 h 4663983"/>
              <a:gd name="connsiteX2" fmla="*/ 701590 w 2168488"/>
              <a:gd name="connsiteY2" fmla="*/ 4758 h 4663983"/>
              <a:gd name="connsiteX3" fmla="*/ 771137 w 2168488"/>
              <a:gd name="connsiteY3" fmla="*/ 145617 h 4663983"/>
              <a:gd name="connsiteX4" fmla="*/ 1448009 w 2168488"/>
              <a:gd name="connsiteY4" fmla="*/ 143655 h 4663983"/>
              <a:gd name="connsiteX5" fmla="*/ 1552328 w 2168488"/>
              <a:gd name="connsiteY5" fmla="*/ 4758 h 4663983"/>
              <a:gd name="connsiteX6" fmla="*/ 1908681 w 2168488"/>
              <a:gd name="connsiteY6" fmla="*/ 0 h 4663983"/>
              <a:gd name="connsiteX7" fmla="*/ 2168488 w 2168488"/>
              <a:gd name="connsiteY7" fmla="*/ 259807 h 4663983"/>
              <a:gd name="connsiteX8" fmla="*/ 2168488 w 2168488"/>
              <a:gd name="connsiteY8" fmla="*/ 4362992 h 4663983"/>
              <a:gd name="connsiteX9" fmla="*/ 0 w 2168488"/>
              <a:gd name="connsiteY9" fmla="*/ 4362992 h 4663983"/>
              <a:gd name="connsiteX10" fmla="*/ 0 w 2168488"/>
              <a:gd name="connsiteY10" fmla="*/ 259807 h 4663983"/>
              <a:gd name="connsiteX0" fmla="*/ 0 w 2168488"/>
              <a:gd name="connsiteY0" fmla="*/ 259807 h 4379802"/>
              <a:gd name="connsiteX1" fmla="*/ 259807 w 2168488"/>
              <a:gd name="connsiteY1" fmla="*/ 0 h 4379802"/>
              <a:gd name="connsiteX2" fmla="*/ 701590 w 2168488"/>
              <a:gd name="connsiteY2" fmla="*/ 4758 h 4379802"/>
              <a:gd name="connsiteX3" fmla="*/ 771137 w 2168488"/>
              <a:gd name="connsiteY3" fmla="*/ 145617 h 4379802"/>
              <a:gd name="connsiteX4" fmla="*/ 1448009 w 2168488"/>
              <a:gd name="connsiteY4" fmla="*/ 143655 h 4379802"/>
              <a:gd name="connsiteX5" fmla="*/ 1552328 w 2168488"/>
              <a:gd name="connsiteY5" fmla="*/ 4758 h 4379802"/>
              <a:gd name="connsiteX6" fmla="*/ 1908681 w 2168488"/>
              <a:gd name="connsiteY6" fmla="*/ 0 h 4379802"/>
              <a:gd name="connsiteX7" fmla="*/ 2168488 w 2168488"/>
              <a:gd name="connsiteY7" fmla="*/ 259807 h 4379802"/>
              <a:gd name="connsiteX8" fmla="*/ 2168488 w 2168488"/>
              <a:gd name="connsiteY8" fmla="*/ 4362992 h 4379802"/>
              <a:gd name="connsiteX9" fmla="*/ 0 w 2168488"/>
              <a:gd name="connsiteY9" fmla="*/ 4362992 h 4379802"/>
              <a:gd name="connsiteX10" fmla="*/ 0 w 2168488"/>
              <a:gd name="connsiteY10" fmla="*/ 259807 h 4379802"/>
              <a:gd name="connsiteX0" fmla="*/ 0 w 2168488"/>
              <a:gd name="connsiteY0" fmla="*/ 259807 h 4362992"/>
              <a:gd name="connsiteX1" fmla="*/ 259807 w 2168488"/>
              <a:gd name="connsiteY1" fmla="*/ 0 h 4362992"/>
              <a:gd name="connsiteX2" fmla="*/ 701590 w 2168488"/>
              <a:gd name="connsiteY2" fmla="*/ 4758 h 4362992"/>
              <a:gd name="connsiteX3" fmla="*/ 771137 w 2168488"/>
              <a:gd name="connsiteY3" fmla="*/ 145617 h 4362992"/>
              <a:gd name="connsiteX4" fmla="*/ 1448009 w 2168488"/>
              <a:gd name="connsiteY4" fmla="*/ 143655 h 4362992"/>
              <a:gd name="connsiteX5" fmla="*/ 1552328 w 2168488"/>
              <a:gd name="connsiteY5" fmla="*/ 4758 h 4362992"/>
              <a:gd name="connsiteX6" fmla="*/ 1908681 w 2168488"/>
              <a:gd name="connsiteY6" fmla="*/ 0 h 4362992"/>
              <a:gd name="connsiteX7" fmla="*/ 2168488 w 2168488"/>
              <a:gd name="connsiteY7" fmla="*/ 259807 h 4362992"/>
              <a:gd name="connsiteX8" fmla="*/ 2168488 w 2168488"/>
              <a:gd name="connsiteY8" fmla="*/ 2579912 h 4362992"/>
              <a:gd name="connsiteX9" fmla="*/ 0 w 2168488"/>
              <a:gd name="connsiteY9" fmla="*/ 4362992 h 4362992"/>
              <a:gd name="connsiteX10" fmla="*/ 0 w 2168488"/>
              <a:gd name="connsiteY10" fmla="*/ 259807 h 4362992"/>
              <a:gd name="connsiteX0" fmla="*/ 11430 w 2179918"/>
              <a:gd name="connsiteY0" fmla="*/ 259807 h 2596722"/>
              <a:gd name="connsiteX1" fmla="*/ 271237 w 2179918"/>
              <a:gd name="connsiteY1" fmla="*/ 0 h 2596722"/>
              <a:gd name="connsiteX2" fmla="*/ 713020 w 2179918"/>
              <a:gd name="connsiteY2" fmla="*/ 4758 h 2596722"/>
              <a:gd name="connsiteX3" fmla="*/ 782567 w 2179918"/>
              <a:gd name="connsiteY3" fmla="*/ 145617 h 2596722"/>
              <a:gd name="connsiteX4" fmla="*/ 1459439 w 2179918"/>
              <a:gd name="connsiteY4" fmla="*/ 143655 h 2596722"/>
              <a:gd name="connsiteX5" fmla="*/ 1563758 w 2179918"/>
              <a:gd name="connsiteY5" fmla="*/ 4758 h 2596722"/>
              <a:gd name="connsiteX6" fmla="*/ 1920111 w 2179918"/>
              <a:gd name="connsiteY6" fmla="*/ 0 h 2596722"/>
              <a:gd name="connsiteX7" fmla="*/ 2179918 w 2179918"/>
              <a:gd name="connsiteY7" fmla="*/ 259807 h 2596722"/>
              <a:gd name="connsiteX8" fmla="*/ 2179918 w 2179918"/>
              <a:gd name="connsiteY8" fmla="*/ 2579912 h 2596722"/>
              <a:gd name="connsiteX9" fmla="*/ 0 w 2179918"/>
              <a:gd name="connsiteY9" fmla="*/ 2579912 h 2596722"/>
              <a:gd name="connsiteX10" fmla="*/ 11430 w 2179918"/>
              <a:gd name="connsiteY10" fmla="*/ 259807 h 2596722"/>
              <a:gd name="connsiteX0" fmla="*/ 11430 w 2179918"/>
              <a:gd name="connsiteY0" fmla="*/ 259807 h 2579912"/>
              <a:gd name="connsiteX1" fmla="*/ 271237 w 2179918"/>
              <a:gd name="connsiteY1" fmla="*/ 0 h 2579912"/>
              <a:gd name="connsiteX2" fmla="*/ 713020 w 2179918"/>
              <a:gd name="connsiteY2" fmla="*/ 4758 h 2579912"/>
              <a:gd name="connsiteX3" fmla="*/ 782567 w 2179918"/>
              <a:gd name="connsiteY3" fmla="*/ 145617 h 2579912"/>
              <a:gd name="connsiteX4" fmla="*/ 1459439 w 2179918"/>
              <a:gd name="connsiteY4" fmla="*/ 143655 h 2579912"/>
              <a:gd name="connsiteX5" fmla="*/ 1563758 w 2179918"/>
              <a:gd name="connsiteY5" fmla="*/ 4758 h 2579912"/>
              <a:gd name="connsiteX6" fmla="*/ 1920111 w 2179918"/>
              <a:gd name="connsiteY6" fmla="*/ 0 h 2579912"/>
              <a:gd name="connsiteX7" fmla="*/ 2179918 w 2179918"/>
              <a:gd name="connsiteY7" fmla="*/ 259807 h 2579912"/>
              <a:gd name="connsiteX8" fmla="*/ 2179918 w 2179918"/>
              <a:gd name="connsiteY8" fmla="*/ 2579912 h 2579912"/>
              <a:gd name="connsiteX9" fmla="*/ 0 w 2179918"/>
              <a:gd name="connsiteY9" fmla="*/ 2579912 h 2579912"/>
              <a:gd name="connsiteX10" fmla="*/ 11430 w 2179918"/>
              <a:gd name="connsiteY10" fmla="*/ 259807 h 257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918" h="2579912">
                <a:moveTo>
                  <a:pt x="11430" y="259807"/>
                </a:moveTo>
                <a:cubicBezTo>
                  <a:pt x="11430" y="116320"/>
                  <a:pt x="127750" y="0"/>
                  <a:pt x="271237" y="0"/>
                </a:cubicBezTo>
                <a:lnTo>
                  <a:pt x="713020" y="4758"/>
                </a:lnTo>
                <a:cubicBezTo>
                  <a:pt x="712051" y="143439"/>
                  <a:pt x="740012" y="136118"/>
                  <a:pt x="782567" y="145617"/>
                </a:cubicBezTo>
                <a:lnTo>
                  <a:pt x="1459439" y="143655"/>
                </a:lnTo>
                <a:cubicBezTo>
                  <a:pt x="1517460" y="136102"/>
                  <a:pt x="1569312" y="157668"/>
                  <a:pt x="1563758" y="4758"/>
                </a:cubicBezTo>
                <a:lnTo>
                  <a:pt x="1920111" y="0"/>
                </a:lnTo>
                <a:cubicBezTo>
                  <a:pt x="2063598" y="0"/>
                  <a:pt x="2179918" y="116320"/>
                  <a:pt x="2179918" y="259807"/>
                </a:cubicBezTo>
                <a:lnTo>
                  <a:pt x="2179918" y="2579912"/>
                </a:lnTo>
                <a:lnTo>
                  <a:pt x="0" y="2579912"/>
                </a:lnTo>
                <a:lnTo>
                  <a:pt x="11430" y="259807"/>
                </a:lnTo>
                <a:close/>
              </a:path>
            </a:pathLst>
          </a:custGeom>
          <a:solidFill>
            <a:schemeClr val="tx1"/>
          </a:solidFill>
          <a:ln w="25400">
            <a:noFill/>
          </a:ln>
        </p:spPr>
        <p:txBody>
          <a:bodyPr rtlCol="0" anchor="ctr" anchorCtr="0">
            <a:normAutofit/>
          </a:bodyPr>
          <a:lstStyle>
            <a:lvl1pPr marL="0" indent="0" algn="ctr">
              <a:buNone/>
              <a:defRPr sz="1400">
                <a:solidFill>
                  <a:schemeClr val="bg1"/>
                </a:solidFill>
                <a:latin typeface="Arial" panose="020B0604020202020204" pitchFamily="34" charset="0"/>
                <a:cs typeface="Arial" panose="020B0604020202020204" pitchFamily="34" charset="0"/>
              </a:defRPr>
            </a:lvl1pPr>
          </a:lstStyle>
          <a:p>
            <a:pPr rtl="0"/>
            <a:r>
              <a:rPr lang="en-GB" noProof="0"/>
              <a:t>Click icon to add picture</a:t>
            </a:r>
          </a:p>
        </p:txBody>
      </p:sp>
    </p:spTree>
    <p:extLst>
      <p:ext uri="{BB962C8B-B14F-4D97-AF65-F5344CB8AC3E}">
        <p14:creationId xmlns:p14="http://schemas.microsoft.com/office/powerpoint/2010/main" val="779240240"/>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Mobile Phone and Content Layout">
    <p:spTree>
      <p:nvGrpSpPr>
        <p:cNvPr id="1" name=""/>
        <p:cNvGrpSpPr/>
        <p:nvPr/>
      </p:nvGrpSpPr>
      <p:grpSpPr>
        <a:xfrm>
          <a:off x="0" y="0"/>
          <a:ext cx="0" cy="0"/>
          <a:chOff x="0" y="0"/>
          <a:chExt cx="0" cy="0"/>
        </a:xfrm>
      </p:grpSpPr>
      <p:pic>
        <p:nvPicPr>
          <p:cNvPr id="5" name="Picture 4" descr="A picture containing text, electronics, screenshot, display&#10;&#10;Description automatically generated">
            <a:extLst>
              <a:ext uri="{FF2B5EF4-FFF2-40B4-BE49-F238E27FC236}">
                <a16:creationId xmlns:a16="http://schemas.microsoft.com/office/drawing/2014/main" id="{83FA2203-C6BB-6D47-A06A-2C5493FDDB3A}"/>
              </a:ext>
            </a:extLst>
          </p:cNvPr>
          <p:cNvPicPr>
            <a:picLocks noChangeAspect="1"/>
          </p:cNvPicPr>
          <p:nvPr userDrawn="1"/>
        </p:nvPicPr>
        <p:blipFill rotWithShape="1">
          <a:blip r:embed="rId2"/>
          <a:srcRect l="6899" b="2485"/>
          <a:stretch/>
        </p:blipFill>
        <p:spPr>
          <a:xfrm>
            <a:off x="0" y="1281292"/>
            <a:ext cx="7624402" cy="5576708"/>
          </a:xfrm>
          <a:prstGeom prst="rect">
            <a:avLst/>
          </a:prstGeom>
        </p:spPr>
      </p:pic>
      <p:sp>
        <p:nvSpPr>
          <p:cNvPr id="30" name="Title 1">
            <a:extLst>
              <a:ext uri="{FF2B5EF4-FFF2-40B4-BE49-F238E27FC236}">
                <a16:creationId xmlns:a16="http://schemas.microsoft.com/office/drawing/2014/main" id="{654C9319-73AB-1946-A712-4C1CCA537114}"/>
              </a:ext>
            </a:extLst>
          </p:cNvPr>
          <p:cNvSpPr>
            <a:spLocks noGrp="1"/>
          </p:cNvSpPr>
          <p:nvPr>
            <p:ph type="title"/>
          </p:nvPr>
        </p:nvSpPr>
        <p:spPr>
          <a:xfrm>
            <a:off x="6959599" y="1700213"/>
            <a:ext cx="4321176" cy="865187"/>
          </a:xfrm>
        </p:spPr>
        <p:txBody>
          <a:bodyPr lIns="0" tIns="0" rIns="0" bIns="0" rtlCol="0" anchor="t" anchorCtr="0">
            <a:noAutofit/>
          </a:bodyPr>
          <a:lstStyle>
            <a:lvl1pPr>
              <a:defRPr sz="3200" b="1" i="0">
                <a:solidFill>
                  <a:schemeClr val="bg1"/>
                </a:solidFill>
                <a:latin typeface="Arial" panose="020B0604020202020204" pitchFamily="34" charset="0"/>
                <a:cs typeface="Arial" panose="020B0604020202020204" pitchFamily="34" charset="0"/>
              </a:defRPr>
            </a:lvl1pPr>
          </a:lstStyle>
          <a:p>
            <a:pPr rtl="0"/>
            <a:r>
              <a:rPr lang="en-GB" noProof="0"/>
              <a:t>Click to edit</a:t>
            </a:r>
          </a:p>
        </p:txBody>
      </p:sp>
      <p:sp>
        <p:nvSpPr>
          <p:cNvPr id="31" name="Text Placeholder 2">
            <a:extLst>
              <a:ext uri="{FF2B5EF4-FFF2-40B4-BE49-F238E27FC236}">
                <a16:creationId xmlns:a16="http://schemas.microsoft.com/office/drawing/2014/main" id="{C0CC07F3-B49A-6C47-86EA-9CFDA069CCC6}"/>
              </a:ext>
            </a:extLst>
          </p:cNvPr>
          <p:cNvSpPr>
            <a:spLocks noGrp="1"/>
          </p:cNvSpPr>
          <p:nvPr>
            <p:ph type="body" idx="1" hasCustomPrompt="1"/>
          </p:nvPr>
        </p:nvSpPr>
        <p:spPr>
          <a:xfrm>
            <a:off x="6959598" y="2565400"/>
            <a:ext cx="4321176" cy="839411"/>
          </a:xfrm>
        </p:spPr>
        <p:txBody>
          <a:bodyPr lIns="0" tIns="0" rIns="0" bIns="0" rtlCol="0">
            <a:noAutofit/>
          </a:bodyPr>
          <a:lstStyle>
            <a:lvl1pPr marL="0" indent="0">
              <a:lnSpc>
                <a:spcPct val="100000"/>
              </a:lnSpc>
              <a:buNone/>
              <a:defRPr sz="18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32" name="Text Placeholder 2">
            <a:extLst>
              <a:ext uri="{FF2B5EF4-FFF2-40B4-BE49-F238E27FC236}">
                <a16:creationId xmlns:a16="http://schemas.microsoft.com/office/drawing/2014/main" id="{DF025907-B945-7642-9EDC-9A9E14F0E990}"/>
              </a:ext>
            </a:extLst>
          </p:cNvPr>
          <p:cNvSpPr>
            <a:spLocks noGrp="1"/>
          </p:cNvSpPr>
          <p:nvPr>
            <p:ph type="body" idx="32" hasCustomPrompt="1"/>
          </p:nvPr>
        </p:nvSpPr>
        <p:spPr>
          <a:xfrm>
            <a:off x="6959598" y="3453190"/>
            <a:ext cx="4321175" cy="1744489"/>
          </a:xfrm>
        </p:spPr>
        <p:txBody>
          <a:bodyPr lIns="0" tIns="0" rIns="0" bIns="0" rtlCol="0">
            <a:noAutofit/>
          </a:bodyPr>
          <a:lstStyle>
            <a:lvl1pPr marL="0" indent="0">
              <a:lnSpc>
                <a:spcPct val="150000"/>
              </a:lnSpc>
              <a:spcBef>
                <a:spcPts val="600"/>
              </a:spcBef>
              <a:buNone/>
              <a:defRPr sz="140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8" name="Picture Placeholder 7">
            <a:extLst>
              <a:ext uri="{FF2B5EF4-FFF2-40B4-BE49-F238E27FC236}">
                <a16:creationId xmlns:a16="http://schemas.microsoft.com/office/drawing/2014/main" id="{B222F752-E0B1-6C4D-BB49-C621E8C0BAE0}"/>
              </a:ext>
            </a:extLst>
          </p:cNvPr>
          <p:cNvSpPr>
            <a:spLocks noGrp="1"/>
          </p:cNvSpPr>
          <p:nvPr>
            <p:ph type="pic" sz="quarter" idx="33"/>
          </p:nvPr>
        </p:nvSpPr>
        <p:spPr>
          <a:xfrm>
            <a:off x="857251" y="1676400"/>
            <a:ext cx="5295968" cy="3397365"/>
          </a:xfrm>
          <a:solidFill>
            <a:schemeClr val="tx1"/>
          </a:solidFill>
        </p:spPr>
        <p:txBody>
          <a:bodyPr/>
          <a:lstStyle>
            <a:lvl1pPr>
              <a:buNone/>
              <a:defRPr/>
            </a:lvl1pPr>
          </a:lstStyle>
          <a:p>
            <a:endParaRPr lang="en-US"/>
          </a:p>
        </p:txBody>
      </p:sp>
    </p:spTree>
    <p:extLst>
      <p:ext uri="{BB962C8B-B14F-4D97-AF65-F5344CB8AC3E}">
        <p14:creationId xmlns:p14="http://schemas.microsoft.com/office/powerpoint/2010/main" val="28070160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hanks Content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rtlCol="0" anchor="ctr" anchorCtr="0">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rtl="0"/>
            <a:r>
              <a:rPr lang="en-GB" noProof="0"/>
              <a:t>Click icon to add picture</a:t>
            </a:r>
          </a:p>
        </p:txBody>
      </p:sp>
      <p:sp>
        <p:nvSpPr>
          <p:cNvPr id="21" name="Title 1">
            <a:extLst>
              <a:ext uri="{FF2B5EF4-FFF2-40B4-BE49-F238E27FC236}">
                <a16:creationId xmlns:a16="http://schemas.microsoft.com/office/drawing/2014/main" id="{1FF22294-F2E5-4C74-A30C-46BA988FD586}"/>
              </a:ext>
            </a:extLst>
          </p:cNvPr>
          <p:cNvSpPr>
            <a:spLocks noGrp="1"/>
          </p:cNvSpPr>
          <p:nvPr>
            <p:ph type="title" hasCustomPrompt="1"/>
          </p:nvPr>
        </p:nvSpPr>
        <p:spPr>
          <a:xfrm>
            <a:off x="911225" y="1700213"/>
            <a:ext cx="4321175" cy="865188"/>
          </a:xfrm>
        </p:spPr>
        <p:txBody>
          <a:bodyPr lIns="0" tIns="0" rIns="0" bIns="0" rtlCol="0" anchor="b" anchorCtr="0">
            <a:noAutofit/>
          </a:bodyPr>
          <a:lstStyle>
            <a:lvl1pPr>
              <a:defRPr sz="3200">
                <a:solidFill>
                  <a:schemeClr val="accent2"/>
                </a:solidFill>
                <a:latin typeface="Arial" panose="020B0604020202020204" pitchFamily="34" charset="0"/>
                <a:cs typeface="Arial" panose="020B0604020202020204" pitchFamily="34" charset="0"/>
              </a:defRPr>
            </a:lvl1pPr>
          </a:lstStyle>
          <a:p>
            <a:pPr rtl="0"/>
            <a:r>
              <a:rPr lang="en-GB" noProof="0"/>
              <a:t>Thank you</a:t>
            </a:r>
          </a:p>
        </p:txBody>
      </p:sp>
      <p:sp>
        <p:nvSpPr>
          <p:cNvPr id="22" name="Text Placeholder 3">
            <a:extLst>
              <a:ext uri="{FF2B5EF4-FFF2-40B4-BE49-F238E27FC236}">
                <a16:creationId xmlns:a16="http://schemas.microsoft.com/office/drawing/2014/main" id="{FC5C0DA6-1B31-4BDF-BAEB-BF7978102847}"/>
              </a:ext>
            </a:extLst>
          </p:cNvPr>
          <p:cNvSpPr>
            <a:spLocks noGrp="1"/>
          </p:cNvSpPr>
          <p:nvPr>
            <p:ph type="body" sz="quarter" idx="15" hasCustomPrompt="1"/>
          </p:nvPr>
        </p:nvSpPr>
        <p:spPr>
          <a:xfrm>
            <a:off x="926216" y="2938423"/>
            <a:ext cx="4321175" cy="509472"/>
          </a:xfrm>
        </p:spPr>
        <p:txBody>
          <a:bodyPr lIns="0" tIns="0" rIns="0" bIns="0" rtlCol="0" anchor="b" anchorCtr="0">
            <a:noAutofit/>
          </a:bodyPr>
          <a:lstStyle>
            <a:lvl1pPr marL="0" indent="0">
              <a:buNone/>
              <a:defRPr sz="2000" b="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Name</a:t>
            </a:r>
          </a:p>
        </p:txBody>
      </p:sp>
      <p:sp>
        <p:nvSpPr>
          <p:cNvPr id="23" name="Text Placeholder 3">
            <a:extLst>
              <a:ext uri="{FF2B5EF4-FFF2-40B4-BE49-F238E27FC236}">
                <a16:creationId xmlns:a16="http://schemas.microsoft.com/office/drawing/2014/main" id="{5E1647C9-9AC1-4500-A56E-94CABC656E0C}"/>
              </a:ext>
            </a:extLst>
          </p:cNvPr>
          <p:cNvSpPr>
            <a:spLocks noGrp="1"/>
          </p:cNvSpPr>
          <p:nvPr>
            <p:ph type="body" sz="quarter" idx="16" hasCustomPrompt="1"/>
          </p:nvPr>
        </p:nvSpPr>
        <p:spPr>
          <a:xfrm>
            <a:off x="933116" y="3708597"/>
            <a:ext cx="4321175" cy="230941"/>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Phone number:</a:t>
            </a:r>
          </a:p>
        </p:txBody>
      </p:sp>
      <p:sp>
        <p:nvSpPr>
          <p:cNvPr id="24" name="Text Placeholder 3">
            <a:extLst>
              <a:ext uri="{FF2B5EF4-FFF2-40B4-BE49-F238E27FC236}">
                <a16:creationId xmlns:a16="http://schemas.microsoft.com/office/drawing/2014/main" id="{8605CECB-8164-4428-B478-98C42902F9FC}"/>
              </a:ext>
            </a:extLst>
          </p:cNvPr>
          <p:cNvSpPr>
            <a:spLocks noGrp="1"/>
          </p:cNvSpPr>
          <p:nvPr>
            <p:ph type="body" sz="quarter" idx="17" hasCustomPrompt="1"/>
          </p:nvPr>
        </p:nvSpPr>
        <p:spPr>
          <a:xfrm>
            <a:off x="926216" y="3951470"/>
            <a:ext cx="4321175" cy="290167"/>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00000000000</a:t>
            </a:r>
          </a:p>
        </p:txBody>
      </p:sp>
      <p:sp>
        <p:nvSpPr>
          <p:cNvPr id="25" name="Text Placeholder 3">
            <a:extLst>
              <a:ext uri="{FF2B5EF4-FFF2-40B4-BE49-F238E27FC236}">
                <a16:creationId xmlns:a16="http://schemas.microsoft.com/office/drawing/2014/main" id="{D39B56C4-E128-4995-91CC-64C268BC7603}"/>
              </a:ext>
            </a:extLst>
          </p:cNvPr>
          <p:cNvSpPr>
            <a:spLocks noGrp="1"/>
          </p:cNvSpPr>
          <p:nvPr>
            <p:ph type="body" sz="quarter" idx="18" hasCustomPrompt="1"/>
          </p:nvPr>
        </p:nvSpPr>
        <p:spPr>
          <a:xfrm>
            <a:off x="940016" y="4428717"/>
            <a:ext cx="4321175" cy="230941"/>
          </a:xfrm>
        </p:spPr>
        <p:txBody>
          <a:bodyPr lIns="0" tIns="0" rIns="0" bIns="0" rtlCol="0">
            <a:noAutofit/>
          </a:bodyPr>
          <a:lstStyle>
            <a:lvl1pPr marL="0" indent="0">
              <a:buNone/>
              <a:defRPr lang="ru-RU" sz="1200" b="0" i="0" kern="1200" dirty="0">
                <a:solidFill>
                  <a:schemeClr val="bg1"/>
                </a:solidFill>
                <a:latin typeface="Arial" panose="020B0604020202020204" pitchFamily="34" charset="0"/>
                <a:ea typeface="+mn-ea"/>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a:t>Email address:</a:t>
            </a:r>
          </a:p>
        </p:txBody>
      </p:sp>
      <p:sp>
        <p:nvSpPr>
          <p:cNvPr id="26" name="Text Placeholder 3">
            <a:extLst>
              <a:ext uri="{FF2B5EF4-FFF2-40B4-BE49-F238E27FC236}">
                <a16:creationId xmlns:a16="http://schemas.microsoft.com/office/drawing/2014/main" id="{94772DA1-74CC-430C-9A8E-5A6586692CAB}"/>
              </a:ext>
            </a:extLst>
          </p:cNvPr>
          <p:cNvSpPr>
            <a:spLocks noGrp="1"/>
          </p:cNvSpPr>
          <p:nvPr>
            <p:ph type="body" sz="quarter" idx="19" hasCustomPrompt="1"/>
          </p:nvPr>
        </p:nvSpPr>
        <p:spPr>
          <a:xfrm>
            <a:off x="933116" y="4655548"/>
            <a:ext cx="4321175" cy="364479"/>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err="1"/>
              <a:t>email@company.com</a:t>
            </a:r>
            <a:endParaRPr lang="en-GB" noProof="0"/>
          </a:p>
        </p:txBody>
      </p:sp>
      <p:sp>
        <p:nvSpPr>
          <p:cNvPr id="27" name="Text Placeholder 3">
            <a:extLst>
              <a:ext uri="{FF2B5EF4-FFF2-40B4-BE49-F238E27FC236}">
                <a16:creationId xmlns:a16="http://schemas.microsoft.com/office/drawing/2014/main" id="{7A073B5B-2BE3-49D1-A646-1492F534C94B}"/>
              </a:ext>
            </a:extLst>
          </p:cNvPr>
          <p:cNvSpPr>
            <a:spLocks noGrp="1"/>
          </p:cNvSpPr>
          <p:nvPr>
            <p:ph type="body" sz="quarter" idx="20" hasCustomPrompt="1"/>
          </p:nvPr>
        </p:nvSpPr>
        <p:spPr>
          <a:xfrm>
            <a:off x="933116" y="5157788"/>
            <a:ext cx="4321175" cy="230941"/>
          </a:xfrm>
        </p:spPr>
        <p:txBody>
          <a:bodyPr lIns="0" tIns="0" rIns="0" bIns="0" rtlCol="0">
            <a:noAutofit/>
          </a:bodyPr>
          <a:lstStyle>
            <a:lvl1pPr marL="0" indent="0">
              <a:buNone/>
              <a:defRPr lang="ru-RU" sz="1200" b="0" i="0" kern="1200" dirty="0">
                <a:solidFill>
                  <a:schemeClr val="bg1"/>
                </a:solidFill>
                <a:latin typeface="Arial" panose="020B0604020202020204" pitchFamily="34" charset="0"/>
                <a:ea typeface="+mn-ea"/>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GB" noProof="0"/>
              <a:t>Website:</a:t>
            </a:r>
          </a:p>
        </p:txBody>
      </p:sp>
      <p:sp>
        <p:nvSpPr>
          <p:cNvPr id="28" name="Text Placeholder 3">
            <a:extLst>
              <a:ext uri="{FF2B5EF4-FFF2-40B4-BE49-F238E27FC236}">
                <a16:creationId xmlns:a16="http://schemas.microsoft.com/office/drawing/2014/main" id="{52D10EDD-0329-4443-8665-7603E4A83B16}"/>
              </a:ext>
            </a:extLst>
          </p:cNvPr>
          <p:cNvSpPr>
            <a:spLocks noGrp="1"/>
          </p:cNvSpPr>
          <p:nvPr>
            <p:ph type="body" sz="quarter" idx="21" hasCustomPrompt="1"/>
          </p:nvPr>
        </p:nvSpPr>
        <p:spPr>
          <a:xfrm>
            <a:off x="926216" y="5368577"/>
            <a:ext cx="4321175" cy="364479"/>
          </a:xfrm>
        </p:spPr>
        <p:txBody>
          <a:bodyPr lIns="0" tIns="0" rIns="0" bIns="0" rtlCol="0">
            <a:noAutofit/>
          </a:bodyPr>
          <a:lstStyle>
            <a:lvl1pPr marL="0" indent="0">
              <a:buNone/>
              <a:defRPr sz="1200" b="0" i="0">
                <a:solidFill>
                  <a:schemeClr val="bg1"/>
                </a:solidFill>
                <a:latin typeface="Arial" panose="020B0604020202020204" pitchFamily="34" charset="0"/>
                <a:cs typeface="Arial" panose="020B0604020202020204"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rtl="0"/>
            <a:r>
              <a:rPr lang="en-GB" noProof="0" err="1"/>
              <a:t>company.com</a:t>
            </a:r>
            <a:endParaRPr lang="en-GB" noProof="0"/>
          </a:p>
        </p:txBody>
      </p:sp>
    </p:spTree>
    <p:extLst>
      <p:ext uri="{BB962C8B-B14F-4D97-AF65-F5344CB8AC3E}">
        <p14:creationId xmlns:p14="http://schemas.microsoft.com/office/powerpoint/2010/main" val="36909198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Cover Slide 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12192000" cy="6858000"/>
          </a:xfrm>
          <a:ln>
            <a:noFill/>
          </a:ln>
        </p:spPr>
        <p:txBody>
          <a:bodyPr rtlCol="0" anchor="ctr" anchorCtr="0">
            <a:normAutofit/>
          </a:bodyPr>
          <a:lstStyle>
            <a:lvl1pPr marL="0" indent="0" algn="ctr">
              <a:buNone/>
              <a:defRPr sz="1800">
                <a:latin typeface="Arial" panose="020B0604020202020204" pitchFamily="34" charset="0"/>
                <a:cs typeface="Arial" panose="020B0604020202020204" pitchFamily="34" charset="0"/>
              </a:defRPr>
            </a:lvl1pPr>
          </a:lstStyle>
          <a:p>
            <a:pPr rtl="0"/>
            <a:r>
              <a:rPr lang="en-GB" noProof="0"/>
              <a:t>Click icon to add picture</a:t>
            </a:r>
          </a:p>
        </p:txBody>
      </p:sp>
      <p:grpSp>
        <p:nvGrpSpPr>
          <p:cNvPr id="29" name="Group 28">
            <a:extLst>
              <a:ext uri="{FF2B5EF4-FFF2-40B4-BE49-F238E27FC236}">
                <a16:creationId xmlns:a16="http://schemas.microsoft.com/office/drawing/2014/main" id="{3502F222-A1ED-EB4A-BE36-B8D16E251D00}"/>
              </a:ext>
            </a:extLst>
          </p:cNvPr>
          <p:cNvGrpSpPr/>
          <p:nvPr userDrawn="1"/>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2F79E17-F4C4-EA4A-BB89-1C5F824BA027}"/>
                </a:ext>
              </a:extLst>
            </p:cNvPr>
            <p:cNvSpPr/>
            <p:nvPr userDrawn="1"/>
          </p:nvSpPr>
          <p:spPr>
            <a:xfrm>
              <a:off x="6096000" y="0"/>
              <a:ext cx="6096000" cy="6858000"/>
            </a:xfrm>
            <a:prstGeom prst="rect">
              <a:avLst/>
            </a:prstGeom>
            <a:gradFill flip="none" rotWithShape="1">
              <a:gsLst>
                <a:gs pos="47000">
                  <a:srgbClr val="0F1722"/>
                </a:gs>
                <a:gs pos="0">
                  <a:schemeClr val="accent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D2DCC707-BC1F-CE44-8642-0C92198DA49B}"/>
                </a:ext>
              </a:extLst>
            </p:cNvPr>
            <p:cNvSpPr/>
            <p:nvPr userDrawn="1"/>
          </p:nvSpPr>
          <p:spPr>
            <a:xfrm>
              <a:off x="0" y="0"/>
              <a:ext cx="6096000" cy="6858000"/>
            </a:xfrm>
            <a:prstGeom prst="rect">
              <a:avLst/>
            </a:prstGeom>
            <a:gradFill flip="none" rotWithShape="1">
              <a:gsLst>
                <a:gs pos="47000">
                  <a:srgbClr val="0F1722"/>
                </a:gs>
                <a:gs pos="0">
                  <a:schemeClr val="accent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925496" y="2997200"/>
            <a:ext cx="5184774" cy="863600"/>
          </a:xfrm>
        </p:spPr>
        <p:txBody>
          <a:bodyPr lIns="0" tIns="0" rIns="0" bIns="0" rtlCol="0" anchor="b" anchorCtr="0">
            <a:noAutofit/>
          </a:bodyPr>
          <a:lstStyle>
            <a:lvl1pPr>
              <a:defRPr sz="6000">
                <a:solidFill>
                  <a:schemeClr val="bg1"/>
                </a:solidFill>
                <a:latin typeface="Arial" panose="020B0604020202020204" pitchFamily="34" charset="0"/>
                <a:cs typeface="Arial" panose="020B0604020202020204" pitchFamily="34" charset="0"/>
              </a:defRPr>
            </a:lvl1pPr>
          </a:lstStyle>
          <a:p>
            <a:pPr rtl="0"/>
            <a:r>
              <a:rPr lang="en-GB" noProof="0"/>
              <a:t>Thank you</a:t>
            </a:r>
          </a:p>
        </p:txBody>
      </p:sp>
      <p:sp>
        <p:nvSpPr>
          <p:cNvPr id="11" name="Picture Placeholder 6">
            <a:extLst>
              <a:ext uri="{FF2B5EF4-FFF2-40B4-BE49-F238E27FC236}">
                <a16:creationId xmlns:a16="http://schemas.microsoft.com/office/drawing/2014/main" id="{E2CB0143-D848-6F47-BDFA-B6E4995BBD19}"/>
              </a:ext>
            </a:extLst>
          </p:cNvPr>
          <p:cNvSpPr>
            <a:spLocks noGrp="1"/>
          </p:cNvSpPr>
          <p:nvPr>
            <p:ph type="pic" sz="quarter" idx="16" hasCustomPrompt="1"/>
          </p:nvPr>
        </p:nvSpPr>
        <p:spPr>
          <a:xfrm>
            <a:off x="8934450" y="5643343"/>
            <a:ext cx="2614963" cy="514945"/>
          </a:xfrm>
        </p:spPr>
        <p:txBody>
          <a:bodyPr anchor="ctr" anchorCtr="1"/>
          <a:lstStyle>
            <a:lvl1pPr algn="ctr">
              <a:buNone/>
              <a:defRPr sz="1800"/>
            </a:lvl1pPr>
          </a:lstStyle>
          <a:p>
            <a:r>
              <a:rPr lang="en-US"/>
              <a:t>Add Logo</a:t>
            </a:r>
          </a:p>
        </p:txBody>
      </p:sp>
    </p:spTree>
    <p:extLst>
      <p:ext uri="{BB962C8B-B14F-4D97-AF65-F5344CB8AC3E}">
        <p14:creationId xmlns:p14="http://schemas.microsoft.com/office/powerpoint/2010/main" val="9577283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image and content">
  <p:cSld name="image and content">
    <p:spTree>
      <p:nvGrpSpPr>
        <p:cNvPr id="1" name="Shape 1047"/>
        <p:cNvGrpSpPr/>
        <p:nvPr/>
      </p:nvGrpSpPr>
      <p:grpSpPr>
        <a:xfrm>
          <a:off x="0" y="0"/>
          <a:ext cx="0" cy="0"/>
          <a:chOff x="0" y="0"/>
          <a:chExt cx="0" cy="0"/>
        </a:xfrm>
      </p:grpSpPr>
      <p:sp>
        <p:nvSpPr>
          <p:cNvPr id="1048" name="Google Shape;1048;p225"/>
          <p:cNvSpPr txBox="1">
            <a:spLocks noGrp="1"/>
          </p:cNvSpPr>
          <p:nvPr>
            <p:ph type="body" idx="1"/>
          </p:nvPr>
        </p:nvSpPr>
        <p:spPr>
          <a:xfrm>
            <a:off x="583325" y="1523444"/>
            <a:ext cx="11039041" cy="4357384"/>
          </a:xfrm>
          <a:prstGeom prst="rect">
            <a:avLst/>
          </a:prstGeom>
          <a:noFill/>
          <a:ln>
            <a:noFill/>
          </a:ln>
        </p:spPr>
        <p:txBody>
          <a:bodyPr spcFirstLastPara="1" wrap="square" lIns="0" tIns="0" rIns="0" bIns="0" anchor="t" anchorCtr="0">
            <a:noAutofit/>
          </a:bodyPr>
          <a:lstStyle>
            <a:lvl1pPr marL="457200" lvl="0" indent="-355600" algn="l">
              <a:lnSpc>
                <a:spcPct val="110000"/>
              </a:lnSpc>
              <a:spcBef>
                <a:spcPts val="1600"/>
              </a:spcBef>
              <a:spcAft>
                <a:spcPts val="0"/>
              </a:spcAft>
              <a:buClr>
                <a:schemeClr val="dk1"/>
              </a:buClr>
              <a:buSzPts val="2000"/>
              <a:buFont typeface="Arial"/>
              <a:buChar char="•"/>
              <a:defRPr sz="2000">
                <a:solidFill>
                  <a:schemeClr val="dk1"/>
                </a:solidFill>
              </a:defRPr>
            </a:lvl1pPr>
            <a:lvl2pPr marL="914400" lvl="1" indent="-330200" algn="l">
              <a:lnSpc>
                <a:spcPct val="95000"/>
              </a:lnSpc>
              <a:spcBef>
                <a:spcPts val="500"/>
              </a:spcBef>
              <a:spcAft>
                <a:spcPts val="0"/>
              </a:spcAft>
              <a:buClr>
                <a:srgbClr val="8B8B8B"/>
              </a:buClr>
              <a:buSzPts val="1600"/>
              <a:buChar char="•"/>
              <a:defRPr sz="1600">
                <a:solidFill>
                  <a:srgbClr val="8B8B8B"/>
                </a:solidFill>
              </a:defRPr>
            </a:lvl2pPr>
            <a:lvl3pPr marL="1371600" lvl="2" indent="-317500" algn="l">
              <a:lnSpc>
                <a:spcPct val="95000"/>
              </a:lnSpc>
              <a:spcBef>
                <a:spcPts val="500"/>
              </a:spcBef>
              <a:spcAft>
                <a:spcPts val="0"/>
              </a:spcAft>
              <a:buClr>
                <a:srgbClr val="8B8B8B"/>
              </a:buClr>
              <a:buSzPts val="1400"/>
              <a:buChar char="•"/>
              <a:defRPr sz="1400">
                <a:solidFill>
                  <a:srgbClr val="8B8B8B"/>
                </a:solidFill>
              </a:defRPr>
            </a:lvl3pPr>
            <a:lvl4pPr marL="1828800" lvl="3" indent="-317500" algn="l">
              <a:lnSpc>
                <a:spcPct val="95000"/>
              </a:lnSpc>
              <a:spcBef>
                <a:spcPts val="500"/>
              </a:spcBef>
              <a:spcAft>
                <a:spcPts val="0"/>
              </a:spcAft>
              <a:buClr>
                <a:srgbClr val="8B8B8B"/>
              </a:buClr>
              <a:buSzPts val="1400"/>
              <a:buChar char="•"/>
              <a:defRPr sz="1400">
                <a:solidFill>
                  <a:srgbClr val="8B8B8B"/>
                </a:solidFill>
              </a:defRPr>
            </a:lvl4pPr>
            <a:lvl5pPr marL="2286000" lvl="4" indent="-317500" algn="l">
              <a:lnSpc>
                <a:spcPct val="95000"/>
              </a:lnSpc>
              <a:spcBef>
                <a:spcPts val="500"/>
              </a:spcBef>
              <a:spcAft>
                <a:spcPts val="0"/>
              </a:spcAft>
              <a:buClr>
                <a:srgbClr val="8B8B8B"/>
              </a:buClr>
              <a:buSzPts val="1400"/>
              <a:buChar char="•"/>
              <a:defRPr sz="1400">
                <a:solidFill>
                  <a:srgbClr val="8B8B8B"/>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9" name="Google Shape;1049;p225"/>
          <p:cNvSpPr txBox="1">
            <a:spLocks noGrp="1"/>
          </p:cNvSpPr>
          <p:nvPr>
            <p:ph type="title"/>
          </p:nvPr>
        </p:nvSpPr>
        <p:spPr>
          <a:xfrm>
            <a:off x="629557" y="400050"/>
            <a:ext cx="10992810" cy="528741"/>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rgbClr val="003087"/>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0" name="Google Shape;1050;p225"/>
          <p:cNvSpPr txBox="1">
            <a:spLocks noGrp="1"/>
          </p:cNvSpPr>
          <p:nvPr>
            <p:ph type="sldNum" idx="12"/>
          </p:nvPr>
        </p:nvSpPr>
        <p:spPr>
          <a:xfrm>
            <a:off x="11294960" y="6630362"/>
            <a:ext cx="327407" cy="143629"/>
          </a:xfrm>
          <a:prstGeom prst="rect">
            <a:avLst/>
          </a:prstGeom>
          <a:noFill/>
          <a:ln>
            <a:noFill/>
          </a:ln>
        </p:spPr>
        <p:txBody>
          <a:bodyPr spcFirstLastPara="1" wrap="square" lIns="0" tIns="0" rIns="0" bIns="0" anchor="ctr" anchorCtr="0">
            <a:spAutoFit/>
          </a:bodyPr>
          <a:lstStyle>
            <a:lvl1pPr marL="0" marR="0" lvl="0"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1pPr>
            <a:lvl2pPr marL="0" marR="0" lvl="1"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2pPr>
            <a:lvl3pPr marL="0" marR="0" lvl="2"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3pPr>
            <a:lvl4pPr marL="0" marR="0" lvl="3"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4pPr>
            <a:lvl5pPr marL="0" marR="0" lvl="4"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5pPr>
            <a:lvl6pPr marL="0" marR="0" lvl="5"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6pPr>
            <a:lvl7pPr marL="0" marR="0" lvl="6"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7pPr>
            <a:lvl8pPr marL="0" marR="0" lvl="7"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8pPr>
            <a:lvl9pPr marL="0" marR="0" lvl="8" indent="0" algn="r">
              <a:lnSpc>
                <a:spcPct val="100000"/>
              </a:lnSpc>
              <a:spcBef>
                <a:spcPts val="0"/>
              </a:spcBef>
              <a:spcAft>
                <a:spcPts val="0"/>
              </a:spcAft>
              <a:buClr>
                <a:srgbClr val="000000"/>
              </a:buClr>
              <a:buSzPts val="933"/>
              <a:buFont typeface="Arial"/>
              <a:buNone/>
              <a:defRPr sz="933" b="0" i="0" u="none" strike="noStrike" cap="none">
                <a:solidFill>
                  <a:srgbClr val="A5A5A5"/>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
        <p:nvSpPr>
          <p:cNvPr id="1051" name="Google Shape;1051;p225"/>
          <p:cNvSpPr txBox="1">
            <a:spLocks noGrp="1"/>
          </p:cNvSpPr>
          <p:nvPr>
            <p:ph type="ftr" idx="11"/>
          </p:nvPr>
        </p:nvSpPr>
        <p:spPr>
          <a:xfrm>
            <a:off x="5197840" y="6638792"/>
            <a:ext cx="1817489" cy="143629"/>
          </a:xfrm>
          <a:prstGeom prst="rect">
            <a:avLst/>
          </a:prstGeom>
          <a:noFill/>
          <a:ln>
            <a:noFill/>
          </a:ln>
        </p:spPr>
        <p:txBody>
          <a:bodyPr spcFirstLastPara="1" wrap="square" lIns="0" tIns="0" rIns="0" bIns="0" anchor="ctr" anchorCtr="0">
            <a:spAutoFit/>
          </a:bodyPr>
          <a:lstStyle>
            <a:lvl1pPr marR="0" lvl="0" algn="ctr" rtl="0">
              <a:lnSpc>
                <a:spcPct val="100000"/>
              </a:lnSpc>
              <a:spcBef>
                <a:spcPts val="0"/>
              </a:spcBef>
              <a:spcAft>
                <a:spcPts val="0"/>
              </a:spcAft>
              <a:buClr>
                <a:srgbClr val="000000"/>
              </a:buClr>
              <a:buSzPts val="1400"/>
              <a:buFont typeface="Arial"/>
              <a:buNone/>
              <a:defRPr sz="933"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725760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image" Target="../media/image1.png"/><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theme" Target="../theme/theme2.xml"/><Relationship Id="rId8"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DCB71A3-616A-7F47-976E-09FAF6FA3D2E}"/>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36CE5DFF-690F-4645-B768-0AAE5CBF1CA3}"/>
                </a:ext>
              </a:extLst>
            </p:cNvPr>
            <p:cNvSpPr/>
            <p:nvPr userDrawn="1"/>
          </p:nvSpPr>
          <p:spPr>
            <a:xfrm>
              <a:off x="6096000" y="0"/>
              <a:ext cx="6096000" cy="6858000"/>
            </a:xfrm>
            <a:prstGeom prst="rect">
              <a:avLst/>
            </a:prstGeom>
            <a:gradFill flip="none" rotWithShape="1">
              <a:gsLst>
                <a:gs pos="47000">
                  <a:srgbClr val="0F1722"/>
                </a:gs>
                <a:gs pos="0">
                  <a:schemeClr val="accent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7DB088F-4880-E54B-89A9-94EF2CD9F122}"/>
                </a:ext>
              </a:extLst>
            </p:cNvPr>
            <p:cNvSpPr/>
            <p:nvPr userDrawn="1"/>
          </p:nvSpPr>
          <p:spPr>
            <a:xfrm>
              <a:off x="0" y="0"/>
              <a:ext cx="6096000" cy="6858000"/>
            </a:xfrm>
            <a:prstGeom prst="rect">
              <a:avLst/>
            </a:prstGeom>
            <a:gradFill flip="none" rotWithShape="1">
              <a:gsLst>
                <a:gs pos="47000">
                  <a:srgbClr val="0F1722"/>
                </a:gs>
                <a:gs pos="0">
                  <a:schemeClr val="accent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 name="Title Placeholder 1">
            <a:extLst>
              <a:ext uri="{FF2B5EF4-FFF2-40B4-BE49-F238E27FC236}">
                <a16:creationId xmlns:a16="http://schemas.microsoft.com/office/drawing/2014/main" id="{6967058B-89E0-4460-AB21-21747CB3A118}"/>
              </a:ext>
            </a:extLst>
          </p:cNvPr>
          <p:cNvSpPr>
            <a:spLocks noGrp="1"/>
          </p:cNvSpPr>
          <p:nvPr>
            <p:ph type="title"/>
          </p:nvPr>
        </p:nvSpPr>
        <p:spPr>
          <a:xfrm>
            <a:off x="457200" y="417513"/>
            <a:ext cx="11277600" cy="1273174"/>
          </a:xfrm>
          <a:prstGeom prst="rect">
            <a:avLst/>
          </a:prstGeom>
        </p:spPr>
        <p:txBody>
          <a:bodyPr vert="horz" lIns="91440" tIns="45720" rIns="91440" bIns="45720" rtlCol="0" anchor="t" anchorCtr="0">
            <a:no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7201C5EB-04D6-4050-930C-5F6907528D7A}"/>
              </a:ext>
            </a:extLst>
          </p:cNvPr>
          <p:cNvSpPr>
            <a:spLocks noGrp="1"/>
          </p:cNvSpPr>
          <p:nvPr>
            <p:ph type="body" idx="1"/>
          </p:nvPr>
        </p:nvSpPr>
        <p:spPr>
          <a:xfrm>
            <a:off x="911224" y="1700213"/>
            <a:ext cx="10369551" cy="4321174"/>
          </a:xfrm>
          <a:prstGeom prst="rect">
            <a:avLst/>
          </a:prstGeom>
        </p:spPr>
        <p:txBody>
          <a:bodyPr vert="horz" lIns="91440" tIns="45720" rIns="91440" bIns="45720" rtlCol="0" anchor="t" anchorCtr="0">
            <a:no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pic>
        <p:nvPicPr>
          <p:cNvPr id="11" name="Picture Placeholder 5" descr="A picture containing drawing&#10;&#10;Description automatically generated">
            <a:extLst>
              <a:ext uri="{FF2B5EF4-FFF2-40B4-BE49-F238E27FC236}">
                <a16:creationId xmlns:a16="http://schemas.microsoft.com/office/drawing/2014/main" id="{A4414608-992A-5E49-A781-96B28E6F7047}"/>
              </a:ext>
            </a:extLst>
          </p:cNvPr>
          <p:cNvPicPr>
            <a:picLocks noChangeAspect="1"/>
          </p:cNvPicPr>
          <p:nvPr userDrawn="1"/>
        </p:nvPicPr>
        <p:blipFill>
          <a:blip r:embed="rId48"/>
          <a:srcRect t="18852" b="18852"/>
          <a:stretch>
            <a:fillRect/>
          </a:stretch>
        </p:blipFill>
        <p:spPr>
          <a:xfrm>
            <a:off x="10245725" y="6364924"/>
            <a:ext cx="1667310" cy="328331"/>
          </a:xfrm>
          <a:prstGeom prst="rect">
            <a:avLst/>
          </a:prstGeom>
        </p:spPr>
      </p:pic>
      <p:sp>
        <p:nvSpPr>
          <p:cNvPr id="12" name="Google Shape;11;p2">
            <a:extLst>
              <a:ext uri="{FF2B5EF4-FFF2-40B4-BE49-F238E27FC236}">
                <a16:creationId xmlns:a16="http://schemas.microsoft.com/office/drawing/2014/main" id="{9715A97D-8754-E149-A635-D4123658662A}"/>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bg1"/>
                </a:solidFill>
                <a:latin typeface="Arial" panose="020B0604020202020204" pitchFamily="34" charset="0"/>
                <a:ea typeface="Lato"/>
                <a:cs typeface="Arial" panose="020B0604020202020204" pitchFamily="34" charset="0"/>
                <a:sym typeface="Lato"/>
              </a:rPr>
              <a:t>© 2021 MEDIGATE</a:t>
            </a:r>
            <a:endParaRPr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2593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741" r:id="rId29"/>
    <p:sldLayoutId id="2147483729" r:id="rId30"/>
    <p:sldLayoutId id="2147483730" r:id="rId31"/>
    <p:sldLayoutId id="2147483731" r:id="rId32"/>
    <p:sldLayoutId id="2147483732" r:id="rId33"/>
    <p:sldLayoutId id="2147483733" r:id="rId34"/>
    <p:sldLayoutId id="2147483734" r:id="rId35"/>
    <p:sldLayoutId id="2147483735" r:id="rId36"/>
    <p:sldLayoutId id="2147483736" r:id="rId37"/>
    <p:sldLayoutId id="2147483737" r:id="rId38"/>
    <p:sldLayoutId id="2147483738" r:id="rId39"/>
    <p:sldLayoutId id="2147483739" r:id="rId40"/>
    <p:sldLayoutId id="2147483740" r:id="rId41"/>
    <p:sldLayoutId id="2147483689" r:id="rId42"/>
    <p:sldLayoutId id="2147483690" r:id="rId43"/>
    <p:sldLayoutId id="2147483691" r:id="rId44"/>
    <p:sldLayoutId id="2147483692" r:id="rId45"/>
    <p:sldLayoutId id="2147483693" r:id="rId46"/>
  </p:sldLayoutIdLst>
  <p:hf hdr="0" dt="0"/>
  <p:txStyles>
    <p:titleStyle>
      <a:lvl1pPr algn="l" defTabSz="914400" rtl="0" eaLnBrk="1" latinLnBrk="0" hangingPunct="1">
        <a:lnSpc>
          <a:spcPct val="90000"/>
        </a:lnSpc>
        <a:spcBef>
          <a:spcPct val="0"/>
        </a:spcBef>
        <a:buNone/>
        <a:defRPr sz="3200" b="1" i="0"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Clr>
          <a:schemeClr val="accent2"/>
        </a:buClr>
        <a:buFont typeface="Arial" panose="020B0604020202020204" pitchFamily="34" charset="0"/>
        <a:buChar char="•"/>
        <a:defRPr sz="2400" b="0"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Clr>
          <a:schemeClr val="accent2"/>
        </a:buClr>
        <a:buFont typeface="Arial" panose="020B0604020202020204" pitchFamily="34" charset="0"/>
        <a:buChar char="•"/>
        <a:defRPr sz="2000" b="0" i="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Clr>
          <a:schemeClr val="accent2"/>
        </a:buClr>
        <a:buFont typeface="Arial" panose="020B0604020202020204" pitchFamily="34" charset="0"/>
        <a:buChar char="•"/>
        <a:defRPr sz="1800" b="0" i="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Clr>
          <a:schemeClr val="accent2"/>
        </a:buClr>
        <a:buFont typeface="Arial" panose="020B0604020202020204" pitchFamily="34" charset="0"/>
        <a:buChar char="•"/>
        <a:defRPr sz="1600" b="0" i="0" kern="1200">
          <a:solidFill>
            <a:schemeClr val="bg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Clr>
          <a:schemeClr val="accent2"/>
        </a:buClr>
        <a:buFont typeface="Arial" panose="020B0604020202020204" pitchFamily="34" charset="0"/>
        <a:buChar char="•"/>
        <a:defRPr sz="1600" b="0" i="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16">
          <p15:clr>
            <a:srgbClr val="F26B43"/>
          </p15:clr>
        </p15:guide>
        <p15:guide id="3" pos="574">
          <p15:clr>
            <a:srgbClr val="F26B43"/>
          </p15:clr>
        </p15:guide>
        <p15:guide id="4" orient="horz" pos="3793">
          <p15:clr>
            <a:srgbClr val="F26B43"/>
          </p15:clr>
        </p15:guide>
        <p15:guide id="5" pos="3296">
          <p15:clr>
            <a:srgbClr val="F26B43"/>
          </p15:clr>
        </p15:guide>
        <p15:guide id="6" orient="horz" pos="2160">
          <p15:clr>
            <a:srgbClr val="F26B43"/>
          </p15:clr>
        </p15:guide>
        <p15:guide id="7" pos="4929">
          <p15:clr>
            <a:srgbClr val="F26B43"/>
          </p15:clr>
        </p15:guide>
        <p15:guide id="8" pos="4384">
          <p15:clr>
            <a:srgbClr val="F26B43"/>
          </p15:clr>
        </p15:guide>
        <p15:guide id="9" pos="2751">
          <p15:clr>
            <a:srgbClr val="F26B43"/>
          </p15:clr>
        </p15:guide>
        <p15:guide id="10" pos="3840">
          <p15:clr>
            <a:srgbClr val="F26B43"/>
          </p15:clr>
        </p15:guide>
        <p15:guide id="11" pos="2207">
          <p15:clr>
            <a:srgbClr val="F26B43"/>
          </p15:clr>
        </p15:guide>
        <p15:guide id="12" pos="1663">
          <p15:clr>
            <a:srgbClr val="F26B43"/>
          </p15:clr>
        </p15:guide>
        <p15:guide id="13" pos="1118">
          <p15:clr>
            <a:srgbClr val="F26B43"/>
          </p15:clr>
        </p15:guide>
        <p15:guide id="14" pos="5473">
          <p15:clr>
            <a:srgbClr val="F26B43"/>
          </p15:clr>
        </p15:guide>
        <p15:guide id="15" pos="6017">
          <p15:clr>
            <a:srgbClr val="F26B43"/>
          </p15:clr>
        </p15:guide>
        <p15:guide id="16" pos="6562">
          <p15:clr>
            <a:srgbClr val="F26B43"/>
          </p15:clr>
        </p15:guide>
        <p15:guide id="17" pos="7106">
          <p15:clr>
            <a:srgbClr val="F26B43"/>
          </p15:clr>
        </p15:guide>
        <p15:guide id="18" orient="horz" pos="2704">
          <p15:clr>
            <a:srgbClr val="F26B43"/>
          </p15:clr>
        </p15:guide>
        <p15:guide id="19" orient="horz" pos="1071">
          <p15:clr>
            <a:srgbClr val="F26B43"/>
          </p15:clr>
        </p15:guide>
        <p15:guide id="20" orient="horz" pos="527">
          <p15:clr>
            <a:srgbClr val="F26B43"/>
          </p15:clr>
        </p15:guide>
        <p15:guide id="21" orient="horz" pos="3249">
          <p15:clr>
            <a:srgbClr val="F26B43"/>
          </p15:clr>
        </p15:guide>
        <p15:guide id="22" pos="285">
          <p15:clr>
            <a:srgbClr val="F26B43"/>
          </p15:clr>
        </p15:guide>
        <p15:guide id="23" orient="horz" pos="263">
          <p15:clr>
            <a:srgbClr val="F26B43"/>
          </p15:clr>
        </p15:guide>
        <p15:guide id="24" orient="horz" pos="4056">
          <p15:clr>
            <a:srgbClr val="F26B43"/>
          </p15:clr>
        </p15:guide>
        <p15:guide id="25" pos="73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DCB71A3-616A-7F47-976E-09FAF6FA3D2E}"/>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36CE5DFF-690F-4645-B768-0AAE5CBF1CA3}"/>
                </a:ext>
              </a:extLst>
            </p:cNvPr>
            <p:cNvSpPr/>
            <p:nvPr userDrawn="1"/>
          </p:nvSpPr>
          <p:spPr>
            <a:xfrm>
              <a:off x="6096000" y="0"/>
              <a:ext cx="6096000" cy="6858000"/>
            </a:xfrm>
            <a:prstGeom prst="rect">
              <a:avLst/>
            </a:prstGeom>
            <a:gradFill flip="none" rotWithShape="1">
              <a:gsLst>
                <a:gs pos="47000">
                  <a:srgbClr val="0F1722"/>
                </a:gs>
                <a:gs pos="0">
                  <a:schemeClr val="accent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7DB088F-4880-E54B-89A9-94EF2CD9F122}"/>
                </a:ext>
              </a:extLst>
            </p:cNvPr>
            <p:cNvSpPr/>
            <p:nvPr userDrawn="1"/>
          </p:nvSpPr>
          <p:spPr>
            <a:xfrm>
              <a:off x="0" y="0"/>
              <a:ext cx="6096000" cy="6858000"/>
            </a:xfrm>
            <a:prstGeom prst="rect">
              <a:avLst/>
            </a:prstGeom>
            <a:gradFill flip="none" rotWithShape="1">
              <a:gsLst>
                <a:gs pos="47000">
                  <a:srgbClr val="0F1722"/>
                </a:gs>
                <a:gs pos="0">
                  <a:schemeClr val="accent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2" name="Title Placeholder 1">
            <a:extLst>
              <a:ext uri="{FF2B5EF4-FFF2-40B4-BE49-F238E27FC236}">
                <a16:creationId xmlns:a16="http://schemas.microsoft.com/office/drawing/2014/main" id="{6967058B-89E0-4460-AB21-21747CB3A118}"/>
              </a:ext>
            </a:extLst>
          </p:cNvPr>
          <p:cNvSpPr>
            <a:spLocks noGrp="1"/>
          </p:cNvSpPr>
          <p:nvPr>
            <p:ph type="title"/>
          </p:nvPr>
        </p:nvSpPr>
        <p:spPr>
          <a:xfrm>
            <a:off x="457200" y="417513"/>
            <a:ext cx="11277600" cy="1273174"/>
          </a:xfrm>
          <a:prstGeom prst="rect">
            <a:avLst/>
          </a:prstGeom>
        </p:spPr>
        <p:txBody>
          <a:bodyPr vert="horz" lIns="91440" tIns="45720" rIns="91440" bIns="45720" rtlCol="0" anchor="t" anchorCtr="0">
            <a:noAutofit/>
          </a:bodyPr>
          <a:lstStyle/>
          <a:p>
            <a:pPr rtl="0"/>
            <a:r>
              <a:rPr lang="en-GB" noProof="0"/>
              <a:t>Click to edit master title style</a:t>
            </a:r>
          </a:p>
        </p:txBody>
      </p:sp>
      <p:sp>
        <p:nvSpPr>
          <p:cNvPr id="3" name="Text Placeholder 2">
            <a:extLst>
              <a:ext uri="{FF2B5EF4-FFF2-40B4-BE49-F238E27FC236}">
                <a16:creationId xmlns:a16="http://schemas.microsoft.com/office/drawing/2014/main" id="{7201C5EB-04D6-4050-930C-5F6907528D7A}"/>
              </a:ext>
            </a:extLst>
          </p:cNvPr>
          <p:cNvSpPr>
            <a:spLocks noGrp="1"/>
          </p:cNvSpPr>
          <p:nvPr>
            <p:ph type="body" idx="1"/>
          </p:nvPr>
        </p:nvSpPr>
        <p:spPr>
          <a:xfrm>
            <a:off x="911224" y="1700213"/>
            <a:ext cx="10369551" cy="4321174"/>
          </a:xfrm>
          <a:prstGeom prst="rect">
            <a:avLst/>
          </a:prstGeom>
        </p:spPr>
        <p:txBody>
          <a:bodyPr vert="horz" lIns="91440" tIns="45720" rIns="91440" bIns="45720" rtlCol="0" anchor="t" anchorCtr="0">
            <a:no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pic>
        <p:nvPicPr>
          <p:cNvPr id="11" name="Picture Placeholder 5" descr="A picture containing drawing&#10;&#10;Description automatically generated">
            <a:extLst>
              <a:ext uri="{FF2B5EF4-FFF2-40B4-BE49-F238E27FC236}">
                <a16:creationId xmlns:a16="http://schemas.microsoft.com/office/drawing/2014/main" id="{A4414608-992A-5E49-A781-96B28E6F7047}"/>
              </a:ext>
            </a:extLst>
          </p:cNvPr>
          <p:cNvPicPr>
            <a:picLocks noChangeAspect="1"/>
          </p:cNvPicPr>
          <p:nvPr userDrawn="1"/>
        </p:nvPicPr>
        <p:blipFill>
          <a:blip r:embed="rId36"/>
          <a:srcRect t="18852" b="18852"/>
          <a:stretch>
            <a:fillRect/>
          </a:stretch>
        </p:blipFill>
        <p:spPr>
          <a:xfrm>
            <a:off x="10245725" y="6364924"/>
            <a:ext cx="1667310" cy="328331"/>
          </a:xfrm>
          <a:prstGeom prst="rect">
            <a:avLst/>
          </a:prstGeom>
        </p:spPr>
      </p:pic>
      <p:sp>
        <p:nvSpPr>
          <p:cNvPr id="12" name="Google Shape;11;p2">
            <a:extLst>
              <a:ext uri="{FF2B5EF4-FFF2-40B4-BE49-F238E27FC236}">
                <a16:creationId xmlns:a16="http://schemas.microsoft.com/office/drawing/2014/main" id="{9715A97D-8754-E149-A635-D4123658662A}"/>
              </a:ext>
            </a:extLst>
          </p:cNvPr>
          <p:cNvSpPr txBox="1"/>
          <p:nvPr userDrawn="1"/>
        </p:nvSpPr>
        <p:spPr>
          <a:xfrm>
            <a:off x="463338" y="6434232"/>
            <a:ext cx="4000712" cy="12465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None/>
            </a:pPr>
            <a:r>
              <a:rPr lang="en-US" sz="900" b="0" i="0" u="none" strike="noStrike" cap="none">
                <a:solidFill>
                  <a:schemeClr val="bg1"/>
                </a:solidFill>
                <a:latin typeface="Arial" panose="020B0604020202020204" pitchFamily="34" charset="0"/>
                <a:ea typeface="Lato"/>
                <a:cs typeface="Arial" panose="020B0604020202020204" pitchFamily="34" charset="0"/>
                <a:sym typeface="Lato"/>
              </a:rPr>
              <a:t>© 2021 MEDIGATE</a:t>
            </a:r>
            <a:endParaRPr sz="9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312294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 id="2147483723" r:id="rId29"/>
    <p:sldLayoutId id="2147483724" r:id="rId30"/>
    <p:sldLayoutId id="2147483725" r:id="rId31"/>
    <p:sldLayoutId id="2147483726" r:id="rId32"/>
    <p:sldLayoutId id="2147483727" r:id="rId33"/>
    <p:sldLayoutId id="2147483728" r:id="rId34"/>
  </p:sldLayoutIdLst>
  <p:hf hdr="0" dt="0"/>
  <p:txStyles>
    <p:titleStyle>
      <a:lvl1pPr algn="l" defTabSz="914400" rtl="0" eaLnBrk="1" latinLnBrk="0" hangingPunct="1">
        <a:lnSpc>
          <a:spcPct val="90000"/>
        </a:lnSpc>
        <a:spcBef>
          <a:spcPct val="0"/>
        </a:spcBef>
        <a:buNone/>
        <a:defRPr sz="3200" b="1" i="0"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Clr>
          <a:schemeClr val="accent2"/>
        </a:buClr>
        <a:buFont typeface="Arial" panose="020B0604020202020204" pitchFamily="34" charset="0"/>
        <a:buChar char="•"/>
        <a:defRPr sz="2400" b="0"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Clr>
          <a:schemeClr val="accent2"/>
        </a:buClr>
        <a:buFont typeface="Arial" panose="020B0604020202020204" pitchFamily="34" charset="0"/>
        <a:buChar char="•"/>
        <a:defRPr sz="2000" b="0" i="0" kern="1200">
          <a:solidFill>
            <a:schemeClr val="bg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Clr>
          <a:schemeClr val="accent2"/>
        </a:buClr>
        <a:buFont typeface="Arial" panose="020B0604020202020204" pitchFamily="34" charset="0"/>
        <a:buChar char="•"/>
        <a:defRPr sz="1800" b="0" i="0" kern="1200">
          <a:solidFill>
            <a:schemeClr val="bg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Clr>
          <a:schemeClr val="accent2"/>
        </a:buClr>
        <a:buFont typeface="Arial" panose="020B0604020202020204" pitchFamily="34" charset="0"/>
        <a:buChar char="•"/>
        <a:defRPr sz="1600" b="0" i="0" kern="1200">
          <a:solidFill>
            <a:schemeClr val="bg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Clr>
          <a:schemeClr val="accent2"/>
        </a:buClr>
        <a:buFont typeface="Arial" panose="020B0604020202020204" pitchFamily="34" charset="0"/>
        <a:buChar char="•"/>
        <a:defRPr sz="1600" b="0" i="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16">
          <p15:clr>
            <a:srgbClr val="F26B43"/>
          </p15:clr>
        </p15:guide>
        <p15:guide id="3" pos="574">
          <p15:clr>
            <a:srgbClr val="F26B43"/>
          </p15:clr>
        </p15:guide>
        <p15:guide id="4" orient="horz" pos="3793">
          <p15:clr>
            <a:srgbClr val="F26B43"/>
          </p15:clr>
        </p15:guide>
        <p15:guide id="5" pos="3296">
          <p15:clr>
            <a:srgbClr val="F26B43"/>
          </p15:clr>
        </p15:guide>
        <p15:guide id="6" orient="horz" pos="2160">
          <p15:clr>
            <a:srgbClr val="F26B43"/>
          </p15:clr>
        </p15:guide>
        <p15:guide id="7" pos="4929">
          <p15:clr>
            <a:srgbClr val="F26B43"/>
          </p15:clr>
        </p15:guide>
        <p15:guide id="8" pos="4384">
          <p15:clr>
            <a:srgbClr val="F26B43"/>
          </p15:clr>
        </p15:guide>
        <p15:guide id="9" pos="2751">
          <p15:clr>
            <a:srgbClr val="F26B43"/>
          </p15:clr>
        </p15:guide>
        <p15:guide id="10" pos="3840">
          <p15:clr>
            <a:srgbClr val="F26B43"/>
          </p15:clr>
        </p15:guide>
        <p15:guide id="11" pos="2207">
          <p15:clr>
            <a:srgbClr val="F26B43"/>
          </p15:clr>
        </p15:guide>
        <p15:guide id="12" pos="1663">
          <p15:clr>
            <a:srgbClr val="F26B43"/>
          </p15:clr>
        </p15:guide>
        <p15:guide id="13" pos="1118">
          <p15:clr>
            <a:srgbClr val="F26B43"/>
          </p15:clr>
        </p15:guide>
        <p15:guide id="14" pos="5473">
          <p15:clr>
            <a:srgbClr val="F26B43"/>
          </p15:clr>
        </p15:guide>
        <p15:guide id="15" pos="6017">
          <p15:clr>
            <a:srgbClr val="F26B43"/>
          </p15:clr>
        </p15:guide>
        <p15:guide id="16" pos="6562">
          <p15:clr>
            <a:srgbClr val="F26B43"/>
          </p15:clr>
        </p15:guide>
        <p15:guide id="17" pos="7106">
          <p15:clr>
            <a:srgbClr val="F26B43"/>
          </p15:clr>
        </p15:guide>
        <p15:guide id="18" orient="horz" pos="2704">
          <p15:clr>
            <a:srgbClr val="F26B43"/>
          </p15:clr>
        </p15:guide>
        <p15:guide id="19" orient="horz" pos="1071">
          <p15:clr>
            <a:srgbClr val="F26B43"/>
          </p15:clr>
        </p15:guide>
        <p15:guide id="20" orient="horz" pos="527">
          <p15:clr>
            <a:srgbClr val="F26B43"/>
          </p15:clr>
        </p15:guide>
        <p15:guide id="21" orient="horz" pos="3249">
          <p15:clr>
            <a:srgbClr val="F26B43"/>
          </p15:clr>
        </p15:guide>
        <p15:guide id="22" pos="285">
          <p15:clr>
            <a:srgbClr val="F26B43"/>
          </p15:clr>
        </p15:guide>
        <p15:guide id="23" orient="horz" pos="263">
          <p15:clr>
            <a:srgbClr val="F26B43"/>
          </p15:clr>
        </p15:guide>
        <p15:guide id="24" orient="horz" pos="4056">
          <p15:clr>
            <a:srgbClr val="F26B43"/>
          </p15:clr>
        </p15:guide>
        <p15:guide id="25" pos="73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s://www.medigate.io/" TargetMode="Externa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4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tanding in a room&#10;&#10;Description automatically generated">
            <a:extLst>
              <a:ext uri="{FF2B5EF4-FFF2-40B4-BE49-F238E27FC236}">
                <a16:creationId xmlns:a16="http://schemas.microsoft.com/office/drawing/2014/main" id="{923C940D-72BB-2B4D-B2FF-D2CD2940537D}"/>
              </a:ext>
            </a:extLst>
          </p:cNvPr>
          <p:cNvPicPr>
            <a:picLocks noGrp="1" noChangeAspect="1"/>
          </p:cNvPicPr>
          <p:nvPr>
            <p:ph type="pic" sz="quarter" idx="14"/>
          </p:nvPr>
        </p:nvPicPr>
        <p:blipFill rotWithShape="1">
          <a:blip r:embed="rId3"/>
          <a:srcRect/>
          <a:stretch/>
        </p:blipFill>
        <p:spPr>
          <a:xfrm>
            <a:off x="0" y="0"/>
            <a:ext cx="12192000" cy="6858000"/>
          </a:xfrm>
        </p:spPr>
      </p:pic>
      <p:pic>
        <p:nvPicPr>
          <p:cNvPr id="8" name="Picture Placeholder 7" descr="A picture containing drawing&#10;&#10;Description automatically generated">
            <a:extLst>
              <a:ext uri="{FF2B5EF4-FFF2-40B4-BE49-F238E27FC236}">
                <a16:creationId xmlns:a16="http://schemas.microsoft.com/office/drawing/2014/main" id="{918764D4-EED3-A841-9F8B-89FC51850D21}"/>
              </a:ext>
            </a:extLst>
          </p:cNvPr>
          <p:cNvPicPr>
            <a:picLocks noGrp="1" noChangeAspect="1"/>
          </p:cNvPicPr>
          <p:nvPr>
            <p:ph type="pic" sz="quarter" idx="15"/>
          </p:nvPr>
        </p:nvPicPr>
        <p:blipFill rotWithShape="1">
          <a:blip r:embed="rId4"/>
          <a:srcRect t="18852" b="18852"/>
          <a:stretch/>
        </p:blipFill>
        <p:spPr>
          <a:xfrm>
            <a:off x="8934450" y="5643343"/>
            <a:ext cx="2614963" cy="514945"/>
          </a:xfrm>
        </p:spPr>
      </p:pic>
      <p:sp>
        <p:nvSpPr>
          <p:cNvPr id="2" name="Title 1">
            <a:extLst>
              <a:ext uri="{FF2B5EF4-FFF2-40B4-BE49-F238E27FC236}">
                <a16:creationId xmlns:a16="http://schemas.microsoft.com/office/drawing/2014/main" id="{EA4B7241-C2B7-4F61-A69C-236E16A5F62F}"/>
              </a:ext>
            </a:extLst>
          </p:cNvPr>
          <p:cNvSpPr>
            <a:spLocks noGrp="1"/>
          </p:cNvSpPr>
          <p:nvPr>
            <p:ph type="title"/>
          </p:nvPr>
        </p:nvSpPr>
        <p:spPr>
          <a:xfrm>
            <a:off x="871572" y="1649318"/>
            <a:ext cx="8208548" cy="2592387"/>
          </a:xfrm>
        </p:spPr>
        <p:txBody>
          <a:bodyPr rtlCol="0"/>
          <a:lstStyle/>
          <a:p>
            <a:r>
              <a:rPr lang="en-GB"/>
              <a:t>Clinical Device </a:t>
            </a:r>
            <a:r>
              <a:rPr lang="en-GB">
                <a:solidFill>
                  <a:schemeClr val="accent2"/>
                </a:solidFill>
              </a:rPr>
              <a:t>Efficiency</a:t>
            </a:r>
          </a:p>
        </p:txBody>
      </p:sp>
      <p:sp>
        <p:nvSpPr>
          <p:cNvPr id="3" name="Subtitle 2">
            <a:extLst>
              <a:ext uri="{FF2B5EF4-FFF2-40B4-BE49-F238E27FC236}">
                <a16:creationId xmlns:a16="http://schemas.microsoft.com/office/drawing/2014/main" id="{FDFD3B61-D7B5-4C7A-80FB-02A3436F88E1}"/>
              </a:ext>
            </a:extLst>
          </p:cNvPr>
          <p:cNvSpPr>
            <a:spLocks noGrp="1"/>
          </p:cNvSpPr>
          <p:nvPr>
            <p:ph type="subTitle" idx="1"/>
          </p:nvPr>
        </p:nvSpPr>
        <p:spPr>
          <a:xfrm>
            <a:off x="871572" y="4296607"/>
            <a:ext cx="8008937" cy="515938"/>
          </a:xfrm>
        </p:spPr>
        <p:txBody>
          <a:bodyPr rtlCol="0"/>
          <a:lstStyle/>
          <a:p>
            <a:r>
              <a:rPr lang="en-GB"/>
              <a:t>Dynamic Management of Connected Devices</a:t>
            </a:r>
          </a:p>
        </p:txBody>
      </p:sp>
      <p:pic>
        <p:nvPicPr>
          <p:cNvPr id="9" name="Picture 8" descr="Logo&#10;&#10;Description automatically generated">
            <a:extLst>
              <a:ext uri="{FF2B5EF4-FFF2-40B4-BE49-F238E27FC236}">
                <a16:creationId xmlns:a16="http://schemas.microsoft.com/office/drawing/2014/main" id="{2CEF9F65-ACD5-244E-9521-3D3B8697089F}"/>
              </a:ext>
            </a:extLst>
          </p:cNvPr>
          <p:cNvPicPr>
            <a:picLocks noChangeAspect="1"/>
          </p:cNvPicPr>
          <p:nvPr/>
        </p:nvPicPr>
        <p:blipFill>
          <a:blip r:embed="rId5"/>
          <a:stretch>
            <a:fillRect/>
          </a:stretch>
        </p:blipFill>
        <p:spPr>
          <a:xfrm>
            <a:off x="9689866" y="4433673"/>
            <a:ext cx="1116180" cy="1116180"/>
          </a:xfrm>
          <a:prstGeom prst="rect">
            <a:avLst/>
          </a:prstGeom>
        </p:spPr>
      </p:pic>
      <p:pic>
        <p:nvPicPr>
          <p:cNvPr id="4" name="Picture 4" descr="Logo, company name&#10;&#10;Description automatically generated">
            <a:extLst>
              <a:ext uri="{FF2B5EF4-FFF2-40B4-BE49-F238E27FC236}">
                <a16:creationId xmlns:a16="http://schemas.microsoft.com/office/drawing/2014/main" id="{7AB5780F-2F60-40B2-BECC-7BCA541260C3}"/>
              </a:ext>
            </a:extLst>
          </p:cNvPr>
          <p:cNvPicPr>
            <a:picLocks noChangeAspect="1"/>
          </p:cNvPicPr>
          <p:nvPr/>
        </p:nvPicPr>
        <p:blipFill>
          <a:blip r:embed="rId6"/>
          <a:stretch>
            <a:fillRect/>
          </a:stretch>
        </p:blipFill>
        <p:spPr>
          <a:xfrm>
            <a:off x="914400" y="5329355"/>
            <a:ext cx="3559147" cy="825236"/>
          </a:xfrm>
          <a:prstGeom prst="rect">
            <a:avLst/>
          </a:prstGeom>
        </p:spPr>
      </p:pic>
    </p:spTree>
    <p:extLst>
      <p:ext uri="{BB962C8B-B14F-4D97-AF65-F5344CB8AC3E}">
        <p14:creationId xmlns:p14="http://schemas.microsoft.com/office/powerpoint/2010/main" val="298223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icture containing person, sport, blue, swimming&#10;&#10;Description automatically generated">
            <a:extLst>
              <a:ext uri="{FF2B5EF4-FFF2-40B4-BE49-F238E27FC236}">
                <a16:creationId xmlns:a16="http://schemas.microsoft.com/office/drawing/2014/main" id="{9C9783BC-7E67-FA4B-AD8C-76C5164C522D}"/>
              </a:ext>
            </a:extLst>
          </p:cNvPr>
          <p:cNvPicPr>
            <a:picLocks noGrp="1" noChangeAspect="1"/>
          </p:cNvPicPr>
          <p:nvPr>
            <p:ph type="pic" sz="quarter" idx="22"/>
          </p:nvPr>
        </p:nvPicPr>
        <p:blipFill rotWithShape="1">
          <a:blip r:embed="rId2"/>
          <a:srcRect l="24803" r="24803"/>
          <a:stretch>
            <a:fillRect/>
          </a:stretch>
        </p:blipFill>
        <p:spPr/>
      </p:pic>
      <p:sp>
        <p:nvSpPr>
          <p:cNvPr id="5" name="Title 4">
            <a:extLst>
              <a:ext uri="{FF2B5EF4-FFF2-40B4-BE49-F238E27FC236}">
                <a16:creationId xmlns:a16="http://schemas.microsoft.com/office/drawing/2014/main" id="{4D333425-ABD4-5A44-BD37-D3176BE5580A}"/>
              </a:ext>
            </a:extLst>
          </p:cNvPr>
          <p:cNvSpPr>
            <a:spLocks noGrp="1"/>
          </p:cNvSpPr>
          <p:nvPr>
            <p:ph type="title"/>
          </p:nvPr>
        </p:nvSpPr>
        <p:spPr>
          <a:xfrm>
            <a:off x="228600" y="1700212"/>
            <a:ext cx="5378116" cy="4135103"/>
          </a:xfrm>
        </p:spPr>
        <p:txBody>
          <a:bodyPr anchor="t">
            <a:normAutofit/>
          </a:bodyPr>
          <a:lstStyle/>
          <a:p>
            <a:r>
              <a:rPr lang="en-US" sz="4200"/>
              <a:t>Using </a:t>
            </a:r>
            <a:r>
              <a:rPr lang="en-US" sz="4200">
                <a:solidFill>
                  <a:schemeClr val="accent2"/>
                </a:solidFill>
              </a:rPr>
              <a:t>data </a:t>
            </a:r>
            <a:r>
              <a:rPr lang="en-US" sz="4200"/>
              <a:t>to solve some of the  </a:t>
            </a:r>
            <a:br>
              <a:rPr lang="en-US" sz="4200"/>
            </a:br>
            <a:r>
              <a:rPr lang="en-US" sz="4200">
                <a:solidFill>
                  <a:schemeClr val="accent2"/>
                </a:solidFill>
              </a:rPr>
              <a:t>largest </a:t>
            </a:r>
            <a:r>
              <a:rPr lang="en-US" sz="4200"/>
              <a:t>challenges </a:t>
            </a:r>
            <a:br>
              <a:rPr lang="en-US" sz="4200"/>
            </a:br>
            <a:r>
              <a:rPr lang="en-US" sz="4200"/>
              <a:t>in </a:t>
            </a:r>
            <a:r>
              <a:rPr lang="en-US" sz="4200">
                <a:solidFill>
                  <a:schemeClr val="accent2"/>
                </a:solidFill>
              </a:rPr>
              <a:t>healthcare</a:t>
            </a:r>
          </a:p>
        </p:txBody>
      </p:sp>
      <p:pic>
        <p:nvPicPr>
          <p:cNvPr id="18" name="Picture Placeholder 5" descr="A picture containing drawing&#10;&#10;Description automatically generated">
            <a:extLst>
              <a:ext uri="{FF2B5EF4-FFF2-40B4-BE49-F238E27FC236}">
                <a16:creationId xmlns:a16="http://schemas.microsoft.com/office/drawing/2014/main" id="{79985A3A-D6F7-C64C-92CD-4556E32669D3}"/>
              </a:ext>
            </a:extLst>
          </p:cNvPr>
          <p:cNvPicPr>
            <a:picLocks noChangeAspect="1"/>
          </p:cNvPicPr>
          <p:nvPr/>
        </p:nvPicPr>
        <p:blipFill rotWithShape="1">
          <a:blip r:embed="rId3"/>
          <a:srcRect t="18852" b="18852"/>
          <a:stretch/>
        </p:blipFill>
        <p:spPr>
          <a:xfrm>
            <a:off x="565323" y="555743"/>
            <a:ext cx="3970891" cy="781159"/>
          </a:xfrm>
          <a:prstGeom prst="rect">
            <a:avLst/>
          </a:prstGeom>
        </p:spPr>
      </p:pic>
    </p:spTree>
    <p:extLst>
      <p:ext uri="{BB962C8B-B14F-4D97-AF65-F5344CB8AC3E}">
        <p14:creationId xmlns:p14="http://schemas.microsoft.com/office/powerpoint/2010/main" val="3545589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indoor, device, gauge, close&#10;&#10;Description automatically generated">
            <a:extLst>
              <a:ext uri="{FF2B5EF4-FFF2-40B4-BE49-F238E27FC236}">
                <a16:creationId xmlns:a16="http://schemas.microsoft.com/office/drawing/2014/main" id="{EF0F9333-C1FE-D946-B55E-D183388439A6}"/>
              </a:ext>
            </a:extLst>
          </p:cNvPr>
          <p:cNvPicPr>
            <a:picLocks noGrp="1" noChangeAspect="1"/>
          </p:cNvPicPr>
          <p:nvPr>
            <p:ph type="pic" sz="quarter" idx="22"/>
          </p:nvPr>
        </p:nvPicPr>
        <p:blipFill rotWithShape="1">
          <a:blip r:embed="rId2"/>
          <a:srcRect l="20413" r="20413"/>
          <a:stretch/>
        </p:blipFill>
        <p:spPr/>
      </p:pic>
      <p:sp>
        <p:nvSpPr>
          <p:cNvPr id="5" name="Title 4">
            <a:extLst>
              <a:ext uri="{FF2B5EF4-FFF2-40B4-BE49-F238E27FC236}">
                <a16:creationId xmlns:a16="http://schemas.microsoft.com/office/drawing/2014/main" id="{4D333425-ABD4-5A44-BD37-D3176BE5580A}"/>
              </a:ext>
            </a:extLst>
          </p:cNvPr>
          <p:cNvSpPr>
            <a:spLocks noGrp="1"/>
          </p:cNvSpPr>
          <p:nvPr>
            <p:ph type="title"/>
          </p:nvPr>
        </p:nvSpPr>
        <p:spPr/>
        <p:txBody>
          <a:bodyPr anchor="t">
            <a:normAutofit/>
          </a:bodyPr>
          <a:lstStyle/>
          <a:p>
            <a:r>
              <a:rPr lang="en-US" sz="4200">
                <a:solidFill>
                  <a:schemeClr val="accent2"/>
                </a:solidFill>
              </a:rPr>
              <a:t>Challenge:</a:t>
            </a:r>
          </a:p>
        </p:txBody>
      </p:sp>
      <p:sp>
        <p:nvSpPr>
          <p:cNvPr id="7" name="Text Placeholder 6">
            <a:extLst>
              <a:ext uri="{FF2B5EF4-FFF2-40B4-BE49-F238E27FC236}">
                <a16:creationId xmlns:a16="http://schemas.microsoft.com/office/drawing/2014/main" id="{7AF72C76-8814-AB44-A149-5766403868DC}"/>
              </a:ext>
            </a:extLst>
          </p:cNvPr>
          <p:cNvSpPr>
            <a:spLocks noGrp="1"/>
          </p:cNvSpPr>
          <p:nvPr>
            <p:ph type="body" idx="1"/>
          </p:nvPr>
        </p:nvSpPr>
        <p:spPr>
          <a:xfrm>
            <a:off x="911224" y="2565400"/>
            <a:ext cx="4321176" cy="3596409"/>
          </a:xfrm>
        </p:spPr>
        <p:txBody>
          <a:bodyPr/>
          <a:lstStyle/>
          <a:p>
            <a:r>
              <a:rPr lang="en-US" sz="4400"/>
              <a:t>Every day, in every hospital, a nurse is looking for an infusion pump.</a:t>
            </a:r>
          </a:p>
        </p:txBody>
      </p:sp>
    </p:spTree>
    <p:extLst>
      <p:ext uri="{BB962C8B-B14F-4D97-AF65-F5344CB8AC3E}">
        <p14:creationId xmlns:p14="http://schemas.microsoft.com/office/powerpoint/2010/main" val="232298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Rounded Rectangle 1040">
            <a:extLst>
              <a:ext uri="{FF2B5EF4-FFF2-40B4-BE49-F238E27FC236}">
                <a16:creationId xmlns:a16="http://schemas.microsoft.com/office/drawing/2014/main" id="{1354D0FA-3310-414F-944F-F056AFDD3E62}"/>
              </a:ext>
            </a:extLst>
          </p:cNvPr>
          <p:cNvSpPr/>
          <p:nvPr/>
        </p:nvSpPr>
        <p:spPr>
          <a:xfrm>
            <a:off x="127334" y="992358"/>
            <a:ext cx="5382216" cy="5431592"/>
          </a:xfrm>
          <a:prstGeom prst="roundRect">
            <a:avLst/>
          </a:prstGeom>
          <a:solidFill>
            <a:schemeClr val="accent6"/>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29EDE251-F053-C649-ABE8-387D0FF47D58}"/>
              </a:ext>
            </a:extLst>
          </p:cNvPr>
          <p:cNvSpPr>
            <a:spLocks noGrp="1"/>
          </p:cNvSpPr>
          <p:nvPr>
            <p:ph type="title"/>
          </p:nvPr>
        </p:nvSpPr>
        <p:spPr/>
        <p:txBody>
          <a:bodyPr/>
          <a:lstStyle/>
          <a:p>
            <a:r>
              <a:rPr lang="en-US">
                <a:solidFill>
                  <a:schemeClr val="accent2"/>
                </a:solidFill>
              </a:rPr>
              <a:t>Medigate</a:t>
            </a:r>
            <a:r>
              <a:rPr lang="en-US"/>
              <a:t> Clinical Device Efficiency</a:t>
            </a:r>
          </a:p>
        </p:txBody>
      </p:sp>
      <p:grpSp>
        <p:nvGrpSpPr>
          <p:cNvPr id="15" name="Group 14">
            <a:extLst>
              <a:ext uri="{FF2B5EF4-FFF2-40B4-BE49-F238E27FC236}">
                <a16:creationId xmlns:a16="http://schemas.microsoft.com/office/drawing/2014/main" id="{FA85D3EF-3C4D-7746-9B47-29C7163EE5E2}"/>
              </a:ext>
            </a:extLst>
          </p:cNvPr>
          <p:cNvGrpSpPr/>
          <p:nvPr/>
        </p:nvGrpSpPr>
        <p:grpSpPr>
          <a:xfrm>
            <a:off x="434586" y="1417710"/>
            <a:ext cx="1761896" cy="4759600"/>
            <a:chOff x="780582" y="1516566"/>
            <a:chExt cx="1761896" cy="4759600"/>
          </a:xfrm>
        </p:grpSpPr>
        <p:sp>
          <p:nvSpPr>
            <p:cNvPr id="11" name="Can 10">
              <a:extLst>
                <a:ext uri="{FF2B5EF4-FFF2-40B4-BE49-F238E27FC236}">
                  <a16:creationId xmlns:a16="http://schemas.microsoft.com/office/drawing/2014/main" id="{1A472A88-911B-2D46-B255-3C7BF08F6AF8}"/>
                </a:ext>
              </a:extLst>
            </p:cNvPr>
            <p:cNvSpPr/>
            <p:nvPr/>
          </p:nvSpPr>
          <p:spPr>
            <a:xfrm>
              <a:off x="780582" y="5517883"/>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Network Traffic</a:t>
              </a:r>
            </a:p>
          </p:txBody>
        </p:sp>
        <p:sp>
          <p:nvSpPr>
            <p:cNvPr id="10" name="Can 9">
              <a:extLst>
                <a:ext uri="{FF2B5EF4-FFF2-40B4-BE49-F238E27FC236}">
                  <a16:creationId xmlns:a16="http://schemas.microsoft.com/office/drawing/2014/main" id="{EFAEAB5C-8F52-504A-9D0B-A659CC7FFD05}"/>
                </a:ext>
              </a:extLst>
            </p:cNvPr>
            <p:cNvSpPr/>
            <p:nvPr/>
          </p:nvSpPr>
          <p:spPr>
            <a:xfrm>
              <a:off x="780582" y="4850996"/>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CMMS</a:t>
              </a:r>
            </a:p>
          </p:txBody>
        </p:sp>
        <p:sp>
          <p:nvSpPr>
            <p:cNvPr id="9" name="Can 8">
              <a:extLst>
                <a:ext uri="{FF2B5EF4-FFF2-40B4-BE49-F238E27FC236}">
                  <a16:creationId xmlns:a16="http://schemas.microsoft.com/office/drawing/2014/main" id="{9398D2EB-FEDC-6C4D-9C19-D67BB458B3FE}"/>
                </a:ext>
              </a:extLst>
            </p:cNvPr>
            <p:cNvSpPr/>
            <p:nvPr/>
          </p:nvSpPr>
          <p:spPr>
            <a:xfrm>
              <a:off x="780582" y="4184110"/>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PACS</a:t>
              </a:r>
            </a:p>
          </p:txBody>
        </p:sp>
        <p:sp>
          <p:nvSpPr>
            <p:cNvPr id="8" name="Can 7">
              <a:extLst>
                <a:ext uri="{FF2B5EF4-FFF2-40B4-BE49-F238E27FC236}">
                  <a16:creationId xmlns:a16="http://schemas.microsoft.com/office/drawing/2014/main" id="{750D9496-B773-EA46-AA7C-BE58726CCEFC}"/>
                </a:ext>
              </a:extLst>
            </p:cNvPr>
            <p:cNvSpPr/>
            <p:nvPr/>
          </p:nvSpPr>
          <p:spPr>
            <a:xfrm>
              <a:off x="780582" y="3517224"/>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Device Logs</a:t>
              </a:r>
            </a:p>
          </p:txBody>
        </p:sp>
        <p:sp>
          <p:nvSpPr>
            <p:cNvPr id="7" name="Can 6">
              <a:extLst>
                <a:ext uri="{FF2B5EF4-FFF2-40B4-BE49-F238E27FC236}">
                  <a16:creationId xmlns:a16="http://schemas.microsoft.com/office/drawing/2014/main" id="{8F66AA0F-267E-DE4B-B6DA-703FAD841381}"/>
                </a:ext>
              </a:extLst>
            </p:cNvPr>
            <p:cNvSpPr/>
            <p:nvPr/>
          </p:nvSpPr>
          <p:spPr>
            <a:xfrm>
              <a:off x="780583" y="2850338"/>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RIS/EMR</a:t>
              </a:r>
            </a:p>
          </p:txBody>
        </p:sp>
        <p:sp>
          <p:nvSpPr>
            <p:cNvPr id="6" name="Can 5">
              <a:extLst>
                <a:ext uri="{FF2B5EF4-FFF2-40B4-BE49-F238E27FC236}">
                  <a16:creationId xmlns:a16="http://schemas.microsoft.com/office/drawing/2014/main" id="{86ABA5D9-CA0D-9E40-B7B8-745FCC50AB70}"/>
                </a:ext>
              </a:extLst>
            </p:cNvPr>
            <p:cNvSpPr/>
            <p:nvPr/>
          </p:nvSpPr>
          <p:spPr>
            <a:xfrm>
              <a:off x="780584" y="2183452"/>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RTLS</a:t>
              </a:r>
            </a:p>
          </p:txBody>
        </p:sp>
        <p:sp>
          <p:nvSpPr>
            <p:cNvPr id="3" name="Can 2">
              <a:extLst>
                <a:ext uri="{FF2B5EF4-FFF2-40B4-BE49-F238E27FC236}">
                  <a16:creationId xmlns:a16="http://schemas.microsoft.com/office/drawing/2014/main" id="{5B05F5D2-4E37-C140-9CF8-998CE090B408}"/>
                </a:ext>
              </a:extLst>
            </p:cNvPr>
            <p:cNvSpPr/>
            <p:nvPr/>
          </p:nvSpPr>
          <p:spPr>
            <a:xfrm>
              <a:off x="780585" y="1516566"/>
              <a:ext cx="1761893" cy="758283"/>
            </a:xfrm>
            <a:prstGeom prst="can">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Network Management</a:t>
              </a:r>
            </a:p>
          </p:txBody>
        </p:sp>
      </p:grpSp>
      <p:grpSp>
        <p:nvGrpSpPr>
          <p:cNvPr id="16" name="Group 15">
            <a:extLst>
              <a:ext uri="{FF2B5EF4-FFF2-40B4-BE49-F238E27FC236}">
                <a16:creationId xmlns:a16="http://schemas.microsoft.com/office/drawing/2014/main" id="{30BDD678-9EAC-EA4A-9C27-0574060AE5AE}"/>
              </a:ext>
            </a:extLst>
          </p:cNvPr>
          <p:cNvGrpSpPr/>
          <p:nvPr/>
        </p:nvGrpSpPr>
        <p:grpSpPr>
          <a:xfrm>
            <a:off x="3146856" y="1974286"/>
            <a:ext cx="2040673" cy="3646449"/>
            <a:chOff x="3111190" y="1962830"/>
            <a:chExt cx="2040673" cy="3646449"/>
          </a:xfrm>
        </p:grpSpPr>
        <p:sp>
          <p:nvSpPr>
            <p:cNvPr id="4" name="Rounded Rectangle 3">
              <a:extLst>
                <a:ext uri="{FF2B5EF4-FFF2-40B4-BE49-F238E27FC236}">
                  <a16:creationId xmlns:a16="http://schemas.microsoft.com/office/drawing/2014/main" id="{E95472BA-E75D-2C4F-AB60-1B494169F81B}"/>
                </a:ext>
              </a:extLst>
            </p:cNvPr>
            <p:cNvSpPr/>
            <p:nvPr/>
          </p:nvSpPr>
          <p:spPr>
            <a:xfrm>
              <a:off x="3111190" y="1962830"/>
              <a:ext cx="2040673" cy="878544"/>
            </a:xfrm>
            <a:prstGeom prst="roundRect">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Location</a:t>
              </a:r>
            </a:p>
          </p:txBody>
        </p:sp>
        <p:sp>
          <p:nvSpPr>
            <p:cNvPr id="13" name="Rounded Rectangle 12">
              <a:extLst>
                <a:ext uri="{FF2B5EF4-FFF2-40B4-BE49-F238E27FC236}">
                  <a16:creationId xmlns:a16="http://schemas.microsoft.com/office/drawing/2014/main" id="{B0029C6D-F6D4-0944-BB79-25C117E4CE4D}"/>
                </a:ext>
              </a:extLst>
            </p:cNvPr>
            <p:cNvSpPr/>
            <p:nvPr/>
          </p:nvSpPr>
          <p:spPr>
            <a:xfrm>
              <a:off x="3111190" y="3332497"/>
              <a:ext cx="2040673" cy="878544"/>
            </a:xfrm>
            <a:prstGeom prst="roundRect">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Utilization</a:t>
              </a:r>
            </a:p>
          </p:txBody>
        </p:sp>
        <p:sp>
          <p:nvSpPr>
            <p:cNvPr id="14" name="Rounded Rectangle 13">
              <a:extLst>
                <a:ext uri="{FF2B5EF4-FFF2-40B4-BE49-F238E27FC236}">
                  <a16:creationId xmlns:a16="http://schemas.microsoft.com/office/drawing/2014/main" id="{19E84DC3-AC4F-9B46-91A1-8D6691D3074F}"/>
                </a:ext>
              </a:extLst>
            </p:cNvPr>
            <p:cNvSpPr/>
            <p:nvPr/>
          </p:nvSpPr>
          <p:spPr>
            <a:xfrm>
              <a:off x="3111190" y="4730735"/>
              <a:ext cx="2040673" cy="878544"/>
            </a:xfrm>
            <a:prstGeom prst="roundRect">
              <a:avLst/>
            </a:pr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Inventory</a:t>
              </a:r>
            </a:p>
          </p:txBody>
        </p:sp>
      </p:grpSp>
      <p:cxnSp>
        <p:nvCxnSpPr>
          <p:cNvPr id="17" name="Straight Connector 16">
            <a:extLst>
              <a:ext uri="{FF2B5EF4-FFF2-40B4-BE49-F238E27FC236}">
                <a16:creationId xmlns:a16="http://schemas.microsoft.com/office/drawing/2014/main" id="{065612C0-AE33-5949-9661-286509682701}"/>
              </a:ext>
            </a:extLst>
          </p:cNvPr>
          <p:cNvCxnSpPr>
            <a:stCxn id="3" idx="4"/>
            <a:endCxn id="4" idx="1"/>
          </p:cNvCxnSpPr>
          <p:nvPr/>
        </p:nvCxnSpPr>
        <p:spPr>
          <a:xfrm>
            <a:off x="2196482" y="1796852"/>
            <a:ext cx="950374" cy="616706"/>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22" name="Straight Connector 21">
            <a:extLst>
              <a:ext uri="{FF2B5EF4-FFF2-40B4-BE49-F238E27FC236}">
                <a16:creationId xmlns:a16="http://schemas.microsoft.com/office/drawing/2014/main" id="{986F76B2-4F56-3441-A392-41A21FF2A35D}"/>
              </a:ext>
            </a:extLst>
          </p:cNvPr>
          <p:cNvCxnSpPr>
            <a:cxnSpLocks/>
            <a:stCxn id="6" idx="4"/>
            <a:endCxn id="4" idx="1"/>
          </p:cNvCxnSpPr>
          <p:nvPr/>
        </p:nvCxnSpPr>
        <p:spPr>
          <a:xfrm flipV="1">
            <a:off x="2196481" y="2413558"/>
            <a:ext cx="950375" cy="50180"/>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26" name="Straight Connector 25">
            <a:extLst>
              <a:ext uri="{FF2B5EF4-FFF2-40B4-BE49-F238E27FC236}">
                <a16:creationId xmlns:a16="http://schemas.microsoft.com/office/drawing/2014/main" id="{E9857D9E-B6FE-A44E-AE68-A9E768004459}"/>
              </a:ext>
            </a:extLst>
          </p:cNvPr>
          <p:cNvCxnSpPr>
            <a:cxnSpLocks/>
            <a:stCxn id="7" idx="4"/>
            <a:endCxn id="13" idx="1"/>
          </p:cNvCxnSpPr>
          <p:nvPr/>
        </p:nvCxnSpPr>
        <p:spPr>
          <a:xfrm>
            <a:off x="2196480" y="3130624"/>
            <a:ext cx="950376" cy="652601"/>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29" name="Straight Connector 28">
            <a:extLst>
              <a:ext uri="{FF2B5EF4-FFF2-40B4-BE49-F238E27FC236}">
                <a16:creationId xmlns:a16="http://schemas.microsoft.com/office/drawing/2014/main" id="{F707F043-82F6-7347-A50C-5818146A56F3}"/>
              </a:ext>
            </a:extLst>
          </p:cNvPr>
          <p:cNvCxnSpPr>
            <a:cxnSpLocks/>
            <a:stCxn id="8" idx="4"/>
            <a:endCxn id="13" idx="1"/>
          </p:cNvCxnSpPr>
          <p:nvPr/>
        </p:nvCxnSpPr>
        <p:spPr>
          <a:xfrm flipV="1">
            <a:off x="2196479" y="3783225"/>
            <a:ext cx="950377" cy="14285"/>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32" name="Straight Connector 31">
            <a:extLst>
              <a:ext uri="{FF2B5EF4-FFF2-40B4-BE49-F238E27FC236}">
                <a16:creationId xmlns:a16="http://schemas.microsoft.com/office/drawing/2014/main" id="{EFDA7F14-399A-6E41-86E6-49C8FE7A3B0C}"/>
              </a:ext>
            </a:extLst>
          </p:cNvPr>
          <p:cNvCxnSpPr>
            <a:cxnSpLocks/>
            <a:stCxn id="9" idx="4"/>
            <a:endCxn id="13" idx="1"/>
          </p:cNvCxnSpPr>
          <p:nvPr/>
        </p:nvCxnSpPr>
        <p:spPr>
          <a:xfrm flipV="1">
            <a:off x="2196479" y="3783225"/>
            <a:ext cx="950377" cy="681171"/>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35" name="Straight Connector 34">
            <a:extLst>
              <a:ext uri="{FF2B5EF4-FFF2-40B4-BE49-F238E27FC236}">
                <a16:creationId xmlns:a16="http://schemas.microsoft.com/office/drawing/2014/main" id="{DAA54492-E77B-6E47-A0A1-2DE48C3FF054}"/>
              </a:ext>
            </a:extLst>
          </p:cNvPr>
          <p:cNvCxnSpPr>
            <a:cxnSpLocks/>
            <a:stCxn id="10" idx="4"/>
            <a:endCxn id="4" idx="1"/>
          </p:cNvCxnSpPr>
          <p:nvPr/>
        </p:nvCxnSpPr>
        <p:spPr>
          <a:xfrm flipV="1">
            <a:off x="2196479" y="2413558"/>
            <a:ext cx="950377" cy="2717724"/>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38" name="Straight Connector 37">
            <a:extLst>
              <a:ext uri="{FF2B5EF4-FFF2-40B4-BE49-F238E27FC236}">
                <a16:creationId xmlns:a16="http://schemas.microsoft.com/office/drawing/2014/main" id="{3264BAFB-AB57-844A-9709-F9B2A06B348F}"/>
              </a:ext>
            </a:extLst>
          </p:cNvPr>
          <p:cNvCxnSpPr>
            <a:cxnSpLocks/>
            <a:stCxn id="10" idx="4"/>
            <a:endCxn id="14" idx="1"/>
          </p:cNvCxnSpPr>
          <p:nvPr/>
        </p:nvCxnSpPr>
        <p:spPr>
          <a:xfrm>
            <a:off x="2196479" y="5131282"/>
            <a:ext cx="950377" cy="50181"/>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41" name="Straight Connector 40">
            <a:extLst>
              <a:ext uri="{FF2B5EF4-FFF2-40B4-BE49-F238E27FC236}">
                <a16:creationId xmlns:a16="http://schemas.microsoft.com/office/drawing/2014/main" id="{9B4A279C-CE45-AA45-AA25-175F40048B97}"/>
              </a:ext>
            </a:extLst>
          </p:cNvPr>
          <p:cNvCxnSpPr>
            <a:cxnSpLocks/>
            <a:stCxn id="11" idx="4"/>
            <a:endCxn id="4" idx="1"/>
          </p:cNvCxnSpPr>
          <p:nvPr/>
        </p:nvCxnSpPr>
        <p:spPr>
          <a:xfrm flipV="1">
            <a:off x="2196479" y="2413558"/>
            <a:ext cx="950377" cy="3384611"/>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44" name="Straight Connector 43">
            <a:extLst>
              <a:ext uri="{FF2B5EF4-FFF2-40B4-BE49-F238E27FC236}">
                <a16:creationId xmlns:a16="http://schemas.microsoft.com/office/drawing/2014/main" id="{79138E99-3437-264C-951B-6103EDFF4590}"/>
              </a:ext>
            </a:extLst>
          </p:cNvPr>
          <p:cNvCxnSpPr>
            <a:cxnSpLocks/>
            <a:stCxn id="11" idx="4"/>
            <a:endCxn id="13" idx="1"/>
          </p:cNvCxnSpPr>
          <p:nvPr/>
        </p:nvCxnSpPr>
        <p:spPr>
          <a:xfrm flipV="1">
            <a:off x="2196479" y="3783225"/>
            <a:ext cx="950377" cy="2014944"/>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47" name="Straight Connector 46">
            <a:extLst>
              <a:ext uri="{FF2B5EF4-FFF2-40B4-BE49-F238E27FC236}">
                <a16:creationId xmlns:a16="http://schemas.microsoft.com/office/drawing/2014/main" id="{2758EA32-4ECA-B84A-A06B-68AC2AD4C672}"/>
              </a:ext>
            </a:extLst>
          </p:cNvPr>
          <p:cNvCxnSpPr>
            <a:cxnSpLocks/>
            <a:stCxn id="11" idx="4"/>
            <a:endCxn id="14" idx="1"/>
          </p:cNvCxnSpPr>
          <p:nvPr/>
        </p:nvCxnSpPr>
        <p:spPr>
          <a:xfrm flipV="1">
            <a:off x="2196479" y="5181463"/>
            <a:ext cx="950377" cy="616706"/>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50" name="Straight Connector 49">
            <a:extLst>
              <a:ext uri="{FF2B5EF4-FFF2-40B4-BE49-F238E27FC236}">
                <a16:creationId xmlns:a16="http://schemas.microsoft.com/office/drawing/2014/main" id="{670471FF-FAB9-2D4E-86DA-4869F2D6F951}"/>
              </a:ext>
            </a:extLst>
          </p:cNvPr>
          <p:cNvCxnSpPr>
            <a:cxnSpLocks/>
            <a:stCxn id="4" idx="3"/>
            <a:endCxn id="12" idx="2"/>
          </p:cNvCxnSpPr>
          <p:nvPr/>
        </p:nvCxnSpPr>
        <p:spPr>
          <a:xfrm>
            <a:off x="5187529" y="2413558"/>
            <a:ext cx="562675" cy="1383952"/>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53" name="Straight Connector 52">
            <a:extLst>
              <a:ext uri="{FF2B5EF4-FFF2-40B4-BE49-F238E27FC236}">
                <a16:creationId xmlns:a16="http://schemas.microsoft.com/office/drawing/2014/main" id="{BF14934D-F4EB-8048-A5E1-D11F68D9E609}"/>
              </a:ext>
            </a:extLst>
          </p:cNvPr>
          <p:cNvCxnSpPr>
            <a:cxnSpLocks/>
            <a:stCxn id="13" idx="3"/>
            <a:endCxn id="12" idx="2"/>
          </p:cNvCxnSpPr>
          <p:nvPr/>
        </p:nvCxnSpPr>
        <p:spPr>
          <a:xfrm>
            <a:off x="5187529" y="3783225"/>
            <a:ext cx="562675" cy="14285"/>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cxnSp>
        <p:nvCxnSpPr>
          <p:cNvPr id="56" name="Straight Connector 55">
            <a:extLst>
              <a:ext uri="{FF2B5EF4-FFF2-40B4-BE49-F238E27FC236}">
                <a16:creationId xmlns:a16="http://schemas.microsoft.com/office/drawing/2014/main" id="{B2893432-5979-B44B-99A9-1880501F4AEE}"/>
              </a:ext>
            </a:extLst>
          </p:cNvPr>
          <p:cNvCxnSpPr>
            <a:cxnSpLocks/>
            <a:stCxn id="14" idx="3"/>
            <a:endCxn id="12" idx="2"/>
          </p:cNvCxnSpPr>
          <p:nvPr/>
        </p:nvCxnSpPr>
        <p:spPr>
          <a:xfrm flipV="1">
            <a:off x="5187529" y="3797510"/>
            <a:ext cx="562675" cy="1383953"/>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sp>
        <p:nvSpPr>
          <p:cNvPr id="59" name="Rounded Rectangle 58">
            <a:extLst>
              <a:ext uri="{FF2B5EF4-FFF2-40B4-BE49-F238E27FC236}">
                <a16:creationId xmlns:a16="http://schemas.microsoft.com/office/drawing/2014/main" id="{CD8460DD-E8CA-9D4C-89B2-F3AB9DA09C60}"/>
              </a:ext>
            </a:extLst>
          </p:cNvPr>
          <p:cNvSpPr/>
          <p:nvPr/>
        </p:nvSpPr>
        <p:spPr>
          <a:xfrm>
            <a:off x="5754720" y="1266916"/>
            <a:ext cx="2011680" cy="486920"/>
          </a:xfrm>
          <a:prstGeom prst="round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Benchmarks</a:t>
            </a:r>
          </a:p>
        </p:txBody>
      </p:sp>
      <p:cxnSp>
        <p:nvCxnSpPr>
          <p:cNvPr id="63" name="Straight Connector 62">
            <a:extLst>
              <a:ext uri="{FF2B5EF4-FFF2-40B4-BE49-F238E27FC236}">
                <a16:creationId xmlns:a16="http://schemas.microsoft.com/office/drawing/2014/main" id="{6852FBF6-DAD1-4941-948C-2D9B406A6385}"/>
              </a:ext>
            </a:extLst>
          </p:cNvPr>
          <p:cNvCxnSpPr>
            <a:cxnSpLocks/>
            <a:stCxn id="59" idx="2"/>
            <a:endCxn id="12" idx="0"/>
          </p:cNvCxnSpPr>
          <p:nvPr/>
        </p:nvCxnSpPr>
        <p:spPr>
          <a:xfrm>
            <a:off x="6760560" y="1753836"/>
            <a:ext cx="0" cy="1037834"/>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sp>
        <p:nvSpPr>
          <p:cNvPr id="71" name="Rounded Rectangle 70">
            <a:extLst>
              <a:ext uri="{FF2B5EF4-FFF2-40B4-BE49-F238E27FC236}">
                <a16:creationId xmlns:a16="http://schemas.microsoft.com/office/drawing/2014/main" id="{AC1D3F39-5080-5B43-8853-BDB0CF90E3A9}"/>
              </a:ext>
            </a:extLst>
          </p:cNvPr>
          <p:cNvSpPr/>
          <p:nvPr/>
        </p:nvSpPr>
        <p:spPr>
          <a:xfrm>
            <a:off x="5754720" y="5837161"/>
            <a:ext cx="2011680" cy="486920"/>
          </a:xfrm>
          <a:prstGeom prst="round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Financial Costs</a:t>
            </a:r>
          </a:p>
        </p:txBody>
      </p:sp>
      <p:cxnSp>
        <p:nvCxnSpPr>
          <p:cNvPr id="72" name="Straight Connector 71">
            <a:extLst>
              <a:ext uri="{FF2B5EF4-FFF2-40B4-BE49-F238E27FC236}">
                <a16:creationId xmlns:a16="http://schemas.microsoft.com/office/drawing/2014/main" id="{D554877D-0D0A-C14E-8E1E-DC1C18BA4F19}"/>
              </a:ext>
            </a:extLst>
          </p:cNvPr>
          <p:cNvCxnSpPr>
            <a:cxnSpLocks/>
            <a:stCxn id="12" idx="4"/>
            <a:endCxn id="71" idx="0"/>
          </p:cNvCxnSpPr>
          <p:nvPr/>
        </p:nvCxnSpPr>
        <p:spPr>
          <a:xfrm>
            <a:off x="6760560" y="4803350"/>
            <a:ext cx="0" cy="1033811"/>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sp>
        <p:nvSpPr>
          <p:cNvPr id="1032" name="TextBox 1031">
            <a:extLst>
              <a:ext uri="{FF2B5EF4-FFF2-40B4-BE49-F238E27FC236}">
                <a16:creationId xmlns:a16="http://schemas.microsoft.com/office/drawing/2014/main" id="{7D652F65-AEBA-D74C-8B5C-9D0D527A98DC}"/>
              </a:ext>
            </a:extLst>
          </p:cNvPr>
          <p:cNvSpPr txBox="1"/>
          <p:nvPr/>
        </p:nvSpPr>
        <p:spPr>
          <a:xfrm>
            <a:off x="8565266" y="3083013"/>
            <a:ext cx="1388962" cy="751054"/>
          </a:xfrm>
          <a:prstGeom prst="rect">
            <a:avLst/>
          </a:prstGeom>
        </p:spPr>
        <p:txBody>
          <a:bodyPr vert="horz" wrap="squar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1035" name="Group 1034">
            <a:extLst>
              <a:ext uri="{FF2B5EF4-FFF2-40B4-BE49-F238E27FC236}">
                <a16:creationId xmlns:a16="http://schemas.microsoft.com/office/drawing/2014/main" id="{3259F2FA-E763-6340-9B62-611854E74971}"/>
              </a:ext>
            </a:extLst>
          </p:cNvPr>
          <p:cNvGrpSpPr/>
          <p:nvPr/>
        </p:nvGrpSpPr>
        <p:grpSpPr>
          <a:xfrm>
            <a:off x="5750204" y="2791670"/>
            <a:ext cx="2020712" cy="2011680"/>
            <a:chOff x="5750204" y="2758084"/>
            <a:chExt cx="2020712" cy="2011680"/>
          </a:xfrm>
        </p:grpSpPr>
        <p:grpSp>
          <p:nvGrpSpPr>
            <p:cNvPr id="1027" name="Group 1026">
              <a:extLst>
                <a:ext uri="{FF2B5EF4-FFF2-40B4-BE49-F238E27FC236}">
                  <a16:creationId xmlns:a16="http://schemas.microsoft.com/office/drawing/2014/main" id="{59064065-48FF-0043-ABF9-DE4A8BED1860}"/>
                </a:ext>
              </a:extLst>
            </p:cNvPr>
            <p:cNvGrpSpPr/>
            <p:nvPr/>
          </p:nvGrpSpPr>
          <p:grpSpPr>
            <a:xfrm>
              <a:off x="6120704" y="3101365"/>
              <a:ext cx="1279713" cy="1421699"/>
              <a:chOff x="6145486" y="3101365"/>
              <a:chExt cx="1279713" cy="1421699"/>
            </a:xfrm>
          </p:grpSpPr>
          <p:sp>
            <p:nvSpPr>
              <p:cNvPr id="58" name="Down Arrow 57">
                <a:extLst>
                  <a:ext uri="{FF2B5EF4-FFF2-40B4-BE49-F238E27FC236}">
                    <a16:creationId xmlns:a16="http://schemas.microsoft.com/office/drawing/2014/main" id="{C89A16BF-1915-2B4F-90C5-B0FB6B98C743}"/>
                  </a:ext>
                </a:extLst>
              </p:cNvPr>
              <p:cNvSpPr>
                <a:spLocks noChangeAspect="1"/>
              </p:cNvSpPr>
              <p:nvPr/>
            </p:nvSpPr>
            <p:spPr>
              <a:xfrm>
                <a:off x="6145486" y="3517224"/>
                <a:ext cx="933996" cy="1005840"/>
              </a:xfrm>
              <a:prstGeom prst="downArrow">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0" name="Down Arrow 59">
                <a:extLst>
                  <a:ext uri="{FF2B5EF4-FFF2-40B4-BE49-F238E27FC236}">
                    <a16:creationId xmlns:a16="http://schemas.microsoft.com/office/drawing/2014/main" id="{D35467F9-EAFF-0E40-AEF9-589A06DC4D66}"/>
                  </a:ext>
                </a:extLst>
              </p:cNvPr>
              <p:cNvSpPr>
                <a:spLocks noChangeAspect="1"/>
              </p:cNvSpPr>
              <p:nvPr/>
            </p:nvSpPr>
            <p:spPr>
              <a:xfrm rot="10800000">
                <a:off x="6491203" y="3101365"/>
                <a:ext cx="933996" cy="1005840"/>
              </a:xfrm>
              <a:prstGeom prst="downArrow">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2" name="Oval 11">
              <a:extLst>
                <a:ext uri="{FF2B5EF4-FFF2-40B4-BE49-F238E27FC236}">
                  <a16:creationId xmlns:a16="http://schemas.microsoft.com/office/drawing/2014/main" id="{FC18E7B4-3CF9-7448-97B5-FAE744F0C686}"/>
                </a:ext>
              </a:extLst>
            </p:cNvPr>
            <p:cNvSpPr>
              <a:spLocks noChangeAspect="1"/>
            </p:cNvSpPr>
            <p:nvPr/>
          </p:nvSpPr>
          <p:spPr>
            <a:xfrm>
              <a:off x="5750204" y="2758084"/>
              <a:ext cx="2020712" cy="201168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FFFFFF"/>
                </a:solidFill>
                <a:effectLst>
                  <a:outerShdw blurRad="50800" dist="38100" dir="2700000" algn="tl" rotWithShape="0">
                    <a:prstClr val="black">
                      <a:alpha val="40000"/>
                    </a:prstClr>
                  </a:outerShdw>
                </a:effectLst>
                <a:uLnTx/>
                <a:uFillTx/>
                <a:latin typeface="Arial" panose="020B0604020202020204"/>
                <a:ea typeface="+mn-ea"/>
                <a:cs typeface="+mn-cs"/>
              </a:endParaRPr>
            </a:p>
          </p:txBody>
        </p:sp>
        <p:pic>
          <p:nvPicPr>
            <p:cNvPr id="61" name="Picture Placeholder 7" descr="A picture containing drawing&#10;&#10;Description automatically generated">
              <a:extLst>
                <a:ext uri="{FF2B5EF4-FFF2-40B4-BE49-F238E27FC236}">
                  <a16:creationId xmlns:a16="http://schemas.microsoft.com/office/drawing/2014/main" id="{82659D52-1A23-9947-A4C3-A5BD36FC343A}"/>
                </a:ext>
              </a:extLst>
            </p:cNvPr>
            <p:cNvPicPr>
              <a:picLocks noChangeAspect="1"/>
            </p:cNvPicPr>
            <p:nvPr/>
          </p:nvPicPr>
          <p:blipFill rotWithShape="1">
            <a:blip r:embed="rId3"/>
            <a:srcRect l="8363" t="21232" r="9410" b="26602"/>
            <a:stretch/>
          </p:blipFill>
          <p:spPr>
            <a:xfrm>
              <a:off x="5813034" y="3285380"/>
              <a:ext cx="1920240" cy="385089"/>
            </a:xfrm>
            <a:prstGeom prst="rect">
              <a:avLst/>
            </a:prstGeom>
          </p:spPr>
        </p:pic>
        <p:sp>
          <p:nvSpPr>
            <p:cNvPr id="1034" name="TextBox 1033">
              <a:extLst>
                <a:ext uri="{FF2B5EF4-FFF2-40B4-BE49-F238E27FC236}">
                  <a16:creationId xmlns:a16="http://schemas.microsoft.com/office/drawing/2014/main" id="{38AEE3E8-4E9A-0245-BD29-FCEEC44A6CD2}"/>
                </a:ext>
              </a:extLst>
            </p:cNvPr>
            <p:cNvSpPr txBox="1"/>
            <p:nvPr/>
          </p:nvSpPr>
          <p:spPr>
            <a:xfrm>
              <a:off x="5997650" y="3842110"/>
              <a:ext cx="1551009" cy="430416"/>
            </a:xfrm>
            <a:prstGeom prst="rect">
              <a:avLst/>
            </a:prstGeom>
          </p:spPr>
          <p:txBody>
            <a:bodyPr vert="horz" wrap="none" lIns="0" tIns="0" rIns="0" bIns="0" rtlCol="0" anchor="ctr" anchorCtr="0">
              <a:noAutofit/>
            </a:bodyPr>
            <a:lstStyle/>
            <a:p>
              <a:pPr marL="0" marR="0" lvl="0" indent="0" algn="ctr" defTabSz="914400" rtl="0" eaLnBrk="1" fontAlgn="auto" latinLnBrk="0" hangingPunct="1">
                <a:lnSpc>
                  <a:spcPct val="50000"/>
                </a:lnSpc>
                <a:spcBef>
                  <a:spcPts val="0"/>
                </a:spcBef>
                <a:spcAft>
                  <a:spcPts val="0"/>
                </a:spcAft>
                <a:buClrTx/>
                <a:buSzTx/>
                <a:buFontTx/>
                <a:buNone/>
                <a:tabLst/>
                <a:defRPr/>
              </a:pPr>
              <a:r>
                <a:rPr lang="en-US" sz="3200" b="1">
                  <a:solidFill>
                    <a:srgbClr val="FFFFFF"/>
                  </a:solidFill>
                  <a:effectLst>
                    <a:outerShdw blurRad="50800" dist="38100" dir="2700000" algn="tl" rotWithShape="0">
                      <a:prstClr val="black">
                        <a:alpha val="40000"/>
                      </a:prstClr>
                    </a:outerShdw>
                  </a:effectLst>
                  <a:latin typeface="Arial" panose="020B0604020202020204"/>
                </a:rPr>
                <a:t>CDE</a:t>
              </a:r>
              <a:endParaRPr kumimoji="0" lang="en-US" sz="3200" b="1" i="0" u="none" strike="noStrike" kern="1200" cap="none" spc="0" normalizeH="0" baseline="0" noProof="0">
                <a:ln>
                  <a:noFill/>
                </a:ln>
                <a:solidFill>
                  <a:srgbClr val="FFFFFF"/>
                </a:solidFill>
                <a:effectLst>
                  <a:outerShdw blurRad="50800" dist="38100" dir="2700000" algn="tl" rotWithShape="0">
                    <a:prstClr val="black">
                      <a:alpha val="40000"/>
                    </a:prstClr>
                  </a:outerShdw>
                </a:effectLst>
                <a:uLnTx/>
                <a:uFillTx/>
                <a:latin typeface="Arial" panose="020B0604020202020204"/>
                <a:ea typeface="+mn-ea"/>
                <a:cs typeface="+mn-cs"/>
              </a:endParaRPr>
            </a:p>
            <a:p>
              <a:pPr marL="0" marR="0" lvl="0" indent="0" algn="ctr" defTabSz="914400" rtl="0" eaLnBrk="1" fontAlgn="auto" latinLnBrk="0" hangingPunct="1">
                <a:lnSpc>
                  <a:spcPct val="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outerShdw blurRad="50800" dist="38100" dir="2700000" algn="tl" rotWithShape="0">
                      <a:prstClr val="black">
                        <a:alpha val="40000"/>
                      </a:prstClr>
                    </a:outerShdw>
                  </a:effectLst>
                  <a:uLnTx/>
                  <a:uFillTx/>
                  <a:latin typeface="Arial" panose="020B0604020202020204"/>
                  <a:ea typeface="+mn-ea"/>
                  <a:cs typeface="+mn-cs"/>
                </a:rPr>
                <a:t>Engine</a:t>
              </a:r>
            </a:p>
          </p:txBody>
        </p:sp>
      </p:grpSp>
      <p:sp>
        <p:nvSpPr>
          <p:cNvPr id="1036" name="Right Arrow 1035">
            <a:extLst>
              <a:ext uri="{FF2B5EF4-FFF2-40B4-BE49-F238E27FC236}">
                <a16:creationId xmlns:a16="http://schemas.microsoft.com/office/drawing/2014/main" id="{0BF66D47-0E4F-A740-B895-64A523687DC7}"/>
              </a:ext>
            </a:extLst>
          </p:cNvPr>
          <p:cNvSpPr/>
          <p:nvPr/>
        </p:nvSpPr>
        <p:spPr>
          <a:xfrm>
            <a:off x="8141417" y="2817275"/>
            <a:ext cx="3593384" cy="1960470"/>
          </a:xfrm>
          <a:prstGeom prst="rightArrow">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CMMS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Actionable Recommendations</a:t>
            </a:r>
          </a:p>
        </p:txBody>
      </p:sp>
      <p:cxnSp>
        <p:nvCxnSpPr>
          <p:cNvPr id="81" name="Straight Connector 80">
            <a:extLst>
              <a:ext uri="{FF2B5EF4-FFF2-40B4-BE49-F238E27FC236}">
                <a16:creationId xmlns:a16="http://schemas.microsoft.com/office/drawing/2014/main" id="{E6E18129-33DF-8646-A860-51673E2CF26C}"/>
              </a:ext>
            </a:extLst>
          </p:cNvPr>
          <p:cNvCxnSpPr>
            <a:cxnSpLocks/>
            <a:stCxn id="12" idx="6"/>
            <a:endCxn id="1036" idx="1"/>
          </p:cNvCxnSpPr>
          <p:nvPr/>
        </p:nvCxnSpPr>
        <p:spPr>
          <a:xfrm>
            <a:off x="7770916" y="3797510"/>
            <a:ext cx="370501" cy="0"/>
          </a:xfrm>
          <a:prstGeom prst="line">
            <a:avLst/>
          </a:prstGeom>
          <a:ln w="25400">
            <a:solidFill>
              <a:schemeClr val="bg1"/>
            </a:solidFill>
            <a:headEnd type="none"/>
            <a:tailEnd type="none"/>
          </a:ln>
        </p:spPr>
        <p:style>
          <a:lnRef idx="1">
            <a:schemeClr val="accent6"/>
          </a:lnRef>
          <a:fillRef idx="0">
            <a:schemeClr val="accent6"/>
          </a:fillRef>
          <a:effectRef idx="0">
            <a:schemeClr val="accent6"/>
          </a:effectRef>
          <a:fontRef idx="minor">
            <a:schemeClr val="tx1"/>
          </a:fontRef>
        </p:style>
      </p:cxnSp>
      <p:sp>
        <p:nvSpPr>
          <p:cNvPr id="87" name="Rounded Rectangle 86">
            <a:extLst>
              <a:ext uri="{FF2B5EF4-FFF2-40B4-BE49-F238E27FC236}">
                <a16:creationId xmlns:a16="http://schemas.microsoft.com/office/drawing/2014/main" id="{E98E460C-89BF-FB40-913E-2AC1AF3A5BDC}"/>
              </a:ext>
            </a:extLst>
          </p:cNvPr>
          <p:cNvSpPr/>
          <p:nvPr/>
        </p:nvSpPr>
        <p:spPr>
          <a:xfrm>
            <a:off x="1820992" y="1049825"/>
            <a:ext cx="2011680" cy="284382"/>
          </a:xfrm>
          <a:prstGeom prst="round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MDSP</a:t>
            </a:r>
          </a:p>
        </p:txBody>
      </p:sp>
    </p:spTree>
    <p:extLst>
      <p:ext uri="{BB962C8B-B14F-4D97-AF65-F5344CB8AC3E}">
        <p14:creationId xmlns:p14="http://schemas.microsoft.com/office/powerpoint/2010/main" val="221060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2"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ipe(right)">
                                      <p:cBhvr>
                                        <p:cTn id="10" dur="500"/>
                                        <p:tgtEl>
                                          <p:spTgt spid="53"/>
                                        </p:tgtEl>
                                      </p:cBhvr>
                                    </p:animEffect>
                                  </p:childTnLst>
                                </p:cTn>
                              </p:par>
                              <p:par>
                                <p:cTn id="11" presetID="22" presetClass="entr" presetSubtype="2"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right)">
                                      <p:cBhvr>
                                        <p:cTn id="13" dur="500"/>
                                        <p:tgtEl>
                                          <p:spTgt spid="5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right)">
                                      <p:cBhvr>
                                        <p:cTn id="18" dur="500"/>
                                        <p:tgtEl>
                                          <p:spTgt spid="17"/>
                                        </p:tgtEl>
                                      </p:cBhvr>
                                    </p:animEffect>
                                  </p:childTnLst>
                                </p:cTn>
                              </p:par>
                              <p:par>
                                <p:cTn id="19" presetID="22" presetClass="entr" presetSubtype="2"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par>
                                <p:cTn id="22" presetID="22" presetClass="entr" presetSubtype="2"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right)">
                                      <p:cBhvr>
                                        <p:cTn id="24" dur="500"/>
                                        <p:tgtEl>
                                          <p:spTgt spid="26"/>
                                        </p:tgtEl>
                                      </p:cBhvr>
                                    </p:animEffect>
                                  </p:childTnLst>
                                </p:cTn>
                              </p:par>
                              <p:par>
                                <p:cTn id="25" presetID="22" presetClass="entr" presetSubtype="2"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right)">
                                      <p:cBhvr>
                                        <p:cTn id="27" dur="500"/>
                                        <p:tgtEl>
                                          <p:spTgt spid="29"/>
                                        </p:tgtEl>
                                      </p:cBhvr>
                                    </p:animEffect>
                                  </p:childTnLst>
                                </p:cTn>
                              </p:par>
                              <p:par>
                                <p:cTn id="28" presetID="22" presetClass="entr" presetSubtype="2"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par>
                                <p:cTn id="31" presetID="22" presetClass="entr" presetSubtype="2"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par>
                                <p:cTn id="34" presetID="22" presetClass="entr" presetSubtype="2"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par>
                                <p:cTn id="37" presetID="22" presetClass="entr" presetSubtype="2"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right)">
                                      <p:cBhvr>
                                        <p:cTn id="39" dur="500"/>
                                        <p:tgtEl>
                                          <p:spTgt spid="44"/>
                                        </p:tgtEl>
                                      </p:cBhvr>
                                    </p:animEffect>
                                  </p:childTnLst>
                                </p:cTn>
                              </p:par>
                              <p:par>
                                <p:cTn id="40" presetID="22" presetClass="entr" presetSubtype="2"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right)">
                                      <p:cBhvr>
                                        <p:cTn id="42" dur="500"/>
                                        <p:tgtEl>
                                          <p:spTgt spid="47"/>
                                        </p:tgtEl>
                                      </p:cBhvr>
                                    </p:animEffect>
                                  </p:childTnLst>
                                </p:cTn>
                              </p:par>
                              <p:par>
                                <p:cTn id="43" presetID="22" presetClass="entr" presetSubtype="2"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right)">
                                      <p:cBhvr>
                                        <p:cTn id="45" dur="500"/>
                                        <p:tgtEl>
                                          <p:spTgt spid="41"/>
                                        </p:tgtEl>
                                      </p:cBhvr>
                                    </p:animEffect>
                                  </p:childTnLst>
                                </p:cTn>
                              </p:par>
                            </p:childTnLst>
                          </p:cTn>
                        </p:par>
                        <p:par>
                          <p:cTn id="46" fill="hold">
                            <p:stCondLst>
                              <p:cond delay="500"/>
                            </p:stCondLst>
                            <p:childTnLst>
                              <p:par>
                                <p:cTn id="47" presetID="2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right)">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041"/>
                                        </p:tgtEl>
                                        <p:attrNameLst>
                                          <p:attrName>style.visibility</p:attrName>
                                        </p:attrNameLst>
                                      </p:cBhvr>
                                      <p:to>
                                        <p:strVal val="visible"/>
                                      </p:to>
                                    </p:set>
                                    <p:animEffect transition="in" filter="fade">
                                      <p:cBhvr>
                                        <p:cTn id="54" dur="500"/>
                                        <p:tgtEl>
                                          <p:spTgt spid="10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fade">
                                      <p:cBhvr>
                                        <p:cTn id="57" dur="500"/>
                                        <p:tgtEl>
                                          <p:spTgt spid="8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down)">
                                      <p:cBhvr>
                                        <p:cTn id="62" dur="500"/>
                                        <p:tgtEl>
                                          <p:spTgt spid="63"/>
                                        </p:tgtEl>
                                      </p:cBhvr>
                                    </p:animEffect>
                                  </p:childTnLst>
                                </p:cTn>
                              </p:par>
                            </p:childTnLst>
                          </p:cTn>
                        </p:par>
                        <p:par>
                          <p:cTn id="63" fill="hold">
                            <p:stCondLst>
                              <p:cond delay="500"/>
                            </p:stCondLst>
                            <p:childTnLst>
                              <p:par>
                                <p:cTn id="64" presetID="22" presetClass="entr" presetSubtype="4" fill="hold" grpId="0" nodeType="after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down)">
                                      <p:cBhvr>
                                        <p:cTn id="66" dur="500"/>
                                        <p:tgtEl>
                                          <p:spTgt spid="59"/>
                                        </p:tgtEl>
                                      </p:cBhvr>
                                    </p:animEffect>
                                  </p:childTnLst>
                                </p:cTn>
                              </p:par>
                            </p:childTnLst>
                          </p:cTn>
                        </p:par>
                        <p:par>
                          <p:cTn id="67" fill="hold">
                            <p:stCondLst>
                              <p:cond delay="1000"/>
                            </p:stCondLst>
                            <p:childTnLst>
                              <p:par>
                                <p:cTn id="68" presetID="22" presetClass="entr" presetSubtype="1" fill="hold"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wipe(up)">
                                      <p:cBhvr>
                                        <p:cTn id="70" dur="500"/>
                                        <p:tgtEl>
                                          <p:spTgt spid="72"/>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wipe(down)">
                                      <p:cBhvr>
                                        <p:cTn id="73" dur="500"/>
                                        <p:tgtEl>
                                          <p:spTgt spid="71"/>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81"/>
                                        </p:tgtEl>
                                        <p:attrNameLst>
                                          <p:attrName>style.visibility</p:attrName>
                                        </p:attrNameLst>
                                      </p:cBhvr>
                                      <p:to>
                                        <p:strVal val="visible"/>
                                      </p:to>
                                    </p:set>
                                    <p:animEffect transition="in" filter="wipe(left)">
                                      <p:cBhvr>
                                        <p:cTn id="78" dur="500"/>
                                        <p:tgtEl>
                                          <p:spTgt spid="8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1036"/>
                                        </p:tgtEl>
                                        <p:attrNameLst>
                                          <p:attrName>style.visibility</p:attrName>
                                        </p:attrNameLst>
                                      </p:cBhvr>
                                      <p:to>
                                        <p:strVal val="visible"/>
                                      </p:to>
                                    </p:set>
                                    <p:animEffect transition="in" filter="wipe(left)">
                                      <p:cBhvr>
                                        <p:cTn id="82"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1" grpId="0" animBg="1"/>
      <p:bldP spid="59" grpId="0" animBg="1"/>
      <p:bldP spid="71" grpId="0" animBg="1"/>
      <p:bldP spid="1036" grpId="0" animBg="1"/>
      <p:bldP spid="8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0F38C29A-C103-3940-BF7A-017663690B81}"/>
              </a:ext>
            </a:extLst>
          </p:cNvPr>
          <p:cNvSpPr>
            <a:spLocks noChangeAspect="1"/>
          </p:cNvSpPr>
          <p:nvPr/>
        </p:nvSpPr>
        <p:spPr>
          <a:xfrm>
            <a:off x="4610100" y="2253078"/>
            <a:ext cx="2971800" cy="2971794"/>
          </a:xfrm>
          <a:prstGeom prst="ellipse">
            <a:avLst/>
          </a:prstGeom>
          <a:gradFill flip="none" rotWithShape="1">
            <a:gsLst>
              <a:gs pos="100000">
                <a:schemeClr val="accent3">
                  <a:alpha val="50000"/>
                </a:schemeClr>
              </a:gs>
              <a:gs pos="0">
                <a:schemeClr val="accent1">
                  <a:lumMod val="50000"/>
                </a:schemeClr>
              </a:gs>
              <a:gs pos="67000">
                <a:schemeClr val="accent1"/>
              </a:gs>
            </a:gsLst>
            <a:path path="circle">
              <a:fillToRect l="100000" t="100000"/>
            </a:path>
            <a:tileRect r="-100000" b="-100000"/>
          </a:gra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21" name="Picture 20" descr="Logo&#10;&#10;Description automatically generated">
            <a:extLst>
              <a:ext uri="{FF2B5EF4-FFF2-40B4-BE49-F238E27FC236}">
                <a16:creationId xmlns:a16="http://schemas.microsoft.com/office/drawing/2014/main" id="{10F1C87E-E384-4545-BCDB-A6509A0F77AB}"/>
              </a:ext>
            </a:extLst>
          </p:cNvPr>
          <p:cNvPicPr>
            <a:picLocks noChangeAspect="1"/>
          </p:cNvPicPr>
          <p:nvPr/>
        </p:nvPicPr>
        <p:blipFill>
          <a:blip r:embed="rId2"/>
          <a:stretch>
            <a:fillRect/>
          </a:stretch>
        </p:blipFill>
        <p:spPr>
          <a:xfrm>
            <a:off x="4427136" y="2085208"/>
            <a:ext cx="3313577" cy="3313577"/>
          </a:xfrm>
          <a:prstGeom prst="rect">
            <a:avLst/>
          </a:prstGeom>
        </p:spPr>
      </p:pic>
      <p:sp>
        <p:nvSpPr>
          <p:cNvPr id="38" name="Title 11">
            <a:extLst>
              <a:ext uri="{FF2B5EF4-FFF2-40B4-BE49-F238E27FC236}">
                <a16:creationId xmlns:a16="http://schemas.microsoft.com/office/drawing/2014/main" id="{C41C0BC6-F912-F948-A45A-DE8C5DBF015D}"/>
              </a:ext>
            </a:extLst>
          </p:cNvPr>
          <p:cNvSpPr txBox="1">
            <a:spLocks/>
          </p:cNvSpPr>
          <p:nvPr/>
        </p:nvSpPr>
        <p:spPr>
          <a:xfrm>
            <a:off x="629557" y="400050"/>
            <a:ext cx="10992810" cy="528741"/>
          </a:xfrm>
          <a:prstGeom prst="rect">
            <a:avLst/>
          </a:prstGeom>
        </p:spPr>
        <p:txBody>
          <a:bodyPr/>
          <a:lstStyle>
            <a:lvl1pPr algn="l" defTabSz="914400" rtl="0" eaLnBrk="1" latinLnBrk="0" hangingPunct="1">
              <a:lnSpc>
                <a:spcPct val="90000"/>
              </a:lnSpc>
              <a:spcBef>
                <a:spcPct val="0"/>
              </a:spcBef>
              <a:buNone/>
              <a:defRPr sz="4000" b="1" i="0" kern="1200">
                <a:solidFill>
                  <a:schemeClr val="bg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endParaRPr>
          </a:p>
        </p:txBody>
      </p:sp>
      <p:sp>
        <p:nvSpPr>
          <p:cNvPr id="40" name="Rectangle 39">
            <a:extLst>
              <a:ext uri="{FF2B5EF4-FFF2-40B4-BE49-F238E27FC236}">
                <a16:creationId xmlns:a16="http://schemas.microsoft.com/office/drawing/2014/main" id="{0465F843-0AB1-D341-B805-8AB85DB6E98C}"/>
              </a:ext>
            </a:extLst>
          </p:cNvPr>
          <p:cNvSpPr/>
          <p:nvPr/>
        </p:nvSpPr>
        <p:spPr>
          <a:xfrm>
            <a:off x="649908" y="812034"/>
            <a:ext cx="3770943" cy="75713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90000"/>
              </a:lnSpc>
              <a:spcBef>
                <a:spcPts val="0"/>
              </a:spcBef>
              <a:spcAft>
                <a:spcPts val="0"/>
              </a:spcAft>
              <a:buClr>
                <a:srgbClr val="003087"/>
              </a:buClr>
              <a:buSzPts val="2400"/>
              <a:buFontTx/>
              <a:buNone/>
              <a:tabLst/>
              <a:defRPr/>
            </a:pPr>
            <a:endParaRPr kumimoji="0" lang="en-US" sz="2000" b="1" i="0" u="none" strike="noStrike" kern="0" cap="none" spc="0" normalizeH="0" baseline="0" noProof="0">
              <a:ln>
                <a:noFill/>
              </a:ln>
              <a:solidFill>
                <a:srgbClr val="FF8200"/>
              </a:solidFill>
              <a:effectLst/>
              <a:uLnTx/>
              <a:uFillTx/>
              <a:latin typeface="Arial" panose="020B0604020202020204" pitchFamily="34" charset="0"/>
              <a:ea typeface="Lato"/>
              <a:cs typeface="Arial" panose="020B0604020202020204" pitchFamily="34" charset="0"/>
              <a:sym typeface="Lato"/>
            </a:endParaRPr>
          </a:p>
        </p:txBody>
      </p:sp>
      <p:cxnSp>
        <p:nvCxnSpPr>
          <p:cNvPr id="71" name="Straight Connector 70">
            <a:extLst>
              <a:ext uri="{FF2B5EF4-FFF2-40B4-BE49-F238E27FC236}">
                <a16:creationId xmlns:a16="http://schemas.microsoft.com/office/drawing/2014/main" id="{A5502488-1B34-3942-B11D-961801A83DB5}"/>
              </a:ext>
            </a:extLst>
          </p:cNvPr>
          <p:cNvCxnSpPr>
            <a:cxnSpLocks/>
            <a:stCxn id="48" idx="2"/>
            <a:endCxn id="65" idx="2"/>
          </p:cNvCxnSpPr>
          <p:nvPr/>
        </p:nvCxnSpPr>
        <p:spPr>
          <a:xfrm flipH="1">
            <a:off x="2524705" y="3738975"/>
            <a:ext cx="2085395" cy="0"/>
          </a:xfrm>
          <a:prstGeom prst="line">
            <a:avLst/>
          </a:prstGeom>
          <a:ln w="19050">
            <a:gradFill>
              <a:gsLst>
                <a:gs pos="0">
                  <a:schemeClr val="accent1"/>
                </a:gs>
                <a:gs pos="73000">
                  <a:schemeClr val="accent4"/>
                </a:gs>
                <a:gs pos="88000">
                  <a:schemeClr val="bg2"/>
                </a:gs>
              </a:gsLst>
              <a:lin ang="10800000" scaled="0"/>
            </a:gradFill>
            <a:headEnd type="oval"/>
          </a:ln>
        </p:spPr>
        <p:style>
          <a:lnRef idx="1">
            <a:schemeClr val="accent1"/>
          </a:lnRef>
          <a:fillRef idx="0">
            <a:schemeClr val="accent1"/>
          </a:fillRef>
          <a:effectRef idx="0">
            <a:schemeClr val="accent1"/>
          </a:effectRef>
          <a:fontRef idx="minor">
            <a:schemeClr val="tx1"/>
          </a:fontRef>
        </p:style>
      </p:cxnSp>
      <p:sp>
        <p:nvSpPr>
          <p:cNvPr id="72" name="Title 71">
            <a:extLst>
              <a:ext uri="{FF2B5EF4-FFF2-40B4-BE49-F238E27FC236}">
                <a16:creationId xmlns:a16="http://schemas.microsoft.com/office/drawing/2014/main" id="{CA4F2A01-99B6-F84D-8709-F456B8FCE450}"/>
              </a:ext>
            </a:extLst>
          </p:cNvPr>
          <p:cNvSpPr>
            <a:spLocks noGrp="1"/>
          </p:cNvSpPr>
          <p:nvPr>
            <p:ph type="title"/>
          </p:nvPr>
        </p:nvSpPr>
        <p:spPr/>
        <p:txBody>
          <a:bodyPr/>
          <a:lstStyle/>
          <a:p>
            <a:r>
              <a:rPr lang="en-US">
                <a:solidFill>
                  <a:schemeClr val="accent2"/>
                </a:solidFill>
              </a:rPr>
              <a:t>Healthcare</a:t>
            </a:r>
            <a:r>
              <a:rPr lang="en-US"/>
              <a:t> is our Core Competency</a:t>
            </a:r>
            <a:br>
              <a:rPr lang="en-US"/>
            </a:br>
            <a:endParaRPr lang="en-US"/>
          </a:p>
        </p:txBody>
      </p:sp>
      <p:cxnSp>
        <p:nvCxnSpPr>
          <p:cNvPr id="78" name="Straight Connector 77">
            <a:extLst>
              <a:ext uri="{FF2B5EF4-FFF2-40B4-BE49-F238E27FC236}">
                <a16:creationId xmlns:a16="http://schemas.microsoft.com/office/drawing/2014/main" id="{6E71AD09-8841-6148-9DE5-F37B231699CD}"/>
              </a:ext>
            </a:extLst>
          </p:cNvPr>
          <p:cNvCxnSpPr>
            <a:cxnSpLocks/>
          </p:cNvCxnSpPr>
          <p:nvPr/>
        </p:nvCxnSpPr>
        <p:spPr>
          <a:xfrm flipH="1">
            <a:off x="2989385" y="4756370"/>
            <a:ext cx="2040727" cy="0"/>
          </a:xfrm>
          <a:prstGeom prst="line">
            <a:avLst/>
          </a:prstGeom>
          <a:ln w="19050">
            <a:gradFill>
              <a:gsLst>
                <a:gs pos="0">
                  <a:schemeClr val="accent2"/>
                </a:gs>
                <a:gs pos="73000">
                  <a:schemeClr val="accent4"/>
                </a:gs>
                <a:gs pos="88000">
                  <a:schemeClr val="bg2"/>
                </a:gs>
              </a:gsLst>
              <a:lin ang="10800000" scaled="0"/>
            </a:gradFill>
            <a:headEnd type="oval"/>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AB48355D-52BC-BB4E-85E4-B41E860DFBEB}"/>
              </a:ext>
            </a:extLst>
          </p:cNvPr>
          <p:cNvSpPr>
            <a:spLocks noChangeAspect="1"/>
          </p:cNvSpPr>
          <p:nvPr/>
        </p:nvSpPr>
        <p:spPr>
          <a:xfrm flipH="1">
            <a:off x="467305" y="2710275"/>
            <a:ext cx="2057400" cy="2057400"/>
          </a:xfrm>
          <a:prstGeom prst="ellipse">
            <a:avLst/>
          </a:prstGeom>
          <a:solidFill>
            <a:schemeClr val="accent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1M +</a:t>
            </a:r>
          </a:p>
          <a:p>
            <a:pPr marL="0" marR="0" lvl="0" indent="0" algn="ctr" defTabSz="914400" rtl="0" eaLnBrk="1" fontAlgn="auto" latinLnBrk="0" hangingPunct="1">
              <a:lnSpc>
                <a:spcPct val="100000"/>
              </a:lnSpc>
              <a:spcBef>
                <a:spcPts val="600"/>
              </a:spcBef>
              <a:spcAft>
                <a:spcPts val="0"/>
              </a:spcAft>
              <a:buClr>
                <a:srgbClr val="FF8200"/>
              </a:buClr>
              <a:buSzPct val="100000"/>
              <a:buFontTx/>
              <a:buNone/>
              <a:tabLst/>
              <a:defRPr/>
            </a:pP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Unique medical devices identified and available in our database</a:t>
            </a:r>
          </a:p>
        </p:txBody>
      </p:sp>
      <p:sp>
        <p:nvSpPr>
          <p:cNvPr id="68" name="Oval 67">
            <a:extLst>
              <a:ext uri="{FF2B5EF4-FFF2-40B4-BE49-F238E27FC236}">
                <a16:creationId xmlns:a16="http://schemas.microsoft.com/office/drawing/2014/main" id="{D3563E7D-FB35-9048-9D0C-A4DDE6AF3E96}"/>
              </a:ext>
            </a:extLst>
          </p:cNvPr>
          <p:cNvSpPr>
            <a:spLocks noChangeAspect="1"/>
          </p:cNvSpPr>
          <p:nvPr/>
        </p:nvSpPr>
        <p:spPr>
          <a:xfrm flipH="1">
            <a:off x="2384236" y="4051381"/>
            <a:ext cx="2057400" cy="2057400"/>
          </a:xfrm>
          <a:prstGeom prst="ellipse">
            <a:avLst/>
          </a:prstGeom>
          <a:solidFill>
            <a:schemeClr val="accent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lang="en-US" sz="1600">
                <a:solidFill>
                  <a:srgbClr val="FF7F32"/>
                </a:solidFill>
                <a:latin typeface="Arial" panose="020B0604020202020204" pitchFamily="34" charset="0"/>
                <a:ea typeface="Lato" panose="020F0502020204030203" pitchFamily="34" charset="0"/>
                <a:cs typeface="Arial" panose="020B0604020202020204" pitchFamily="34" charset="0"/>
              </a:rPr>
              <a:t>1000+</a:t>
            </a:r>
            <a:br>
              <a:rPr lang="en-US" sz="1600">
                <a:solidFill>
                  <a:srgbClr val="FF7F32"/>
                </a:solidFill>
                <a:latin typeface="Arial" panose="020B0604020202020204" pitchFamily="34" charset="0"/>
                <a:ea typeface="Lato" panose="020F0502020204030203" pitchFamily="34" charset="0"/>
                <a:cs typeface="Arial" panose="020B0604020202020204" pitchFamily="34" charset="0"/>
              </a:rPr>
            </a:br>
            <a:r>
              <a:rPr lang="en-US" sz="1600">
                <a:solidFill>
                  <a:srgbClr val="FF7F32"/>
                </a:solidFill>
                <a:latin typeface="Arial" panose="020B0604020202020204" pitchFamily="34" charset="0"/>
                <a:ea typeface="Lato" panose="020F0502020204030203" pitchFamily="34" charset="0"/>
                <a:cs typeface="Arial" panose="020B0604020202020204" pitchFamily="34" charset="0"/>
              </a:rPr>
              <a:t>Hospitals</a:t>
            </a:r>
            <a:endPar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endParaRPr>
          </a:p>
          <a:p>
            <a:pPr marL="0" marR="0" lvl="0" indent="0" algn="ctr" defTabSz="914400" rtl="0" eaLnBrk="1" fontAlgn="auto" latinLnBrk="0" hangingPunct="1">
              <a:lnSpc>
                <a:spcPct val="100000"/>
              </a:lnSpc>
              <a:spcBef>
                <a:spcPts val="600"/>
              </a:spcBef>
              <a:spcAft>
                <a:spcPts val="0"/>
              </a:spcAft>
              <a:buClr>
                <a:srgbClr val="FF8200"/>
              </a:buClr>
              <a:buSzPct val="100000"/>
              <a:buFontTx/>
              <a:buNone/>
              <a:tabLst/>
              <a:defRPr/>
            </a:pP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We have deployed our solutions in hundreds of hospitals across the world</a:t>
            </a:r>
          </a:p>
        </p:txBody>
      </p:sp>
      <p:cxnSp>
        <p:nvCxnSpPr>
          <p:cNvPr id="87" name="Straight Connector 86">
            <a:extLst>
              <a:ext uri="{FF2B5EF4-FFF2-40B4-BE49-F238E27FC236}">
                <a16:creationId xmlns:a16="http://schemas.microsoft.com/office/drawing/2014/main" id="{B861AFD7-06AF-BB4E-A8D5-E1FB9906F90F}"/>
              </a:ext>
            </a:extLst>
          </p:cNvPr>
          <p:cNvCxnSpPr>
            <a:cxnSpLocks/>
          </p:cNvCxnSpPr>
          <p:nvPr/>
        </p:nvCxnSpPr>
        <p:spPr>
          <a:xfrm flipH="1">
            <a:off x="2989385" y="2710275"/>
            <a:ext cx="2040727" cy="0"/>
          </a:xfrm>
          <a:prstGeom prst="line">
            <a:avLst/>
          </a:prstGeom>
          <a:ln w="19050">
            <a:gradFill>
              <a:gsLst>
                <a:gs pos="0">
                  <a:schemeClr val="accent2"/>
                </a:gs>
                <a:gs pos="73000">
                  <a:schemeClr val="accent4"/>
                </a:gs>
                <a:gs pos="88000">
                  <a:schemeClr val="bg2"/>
                </a:gs>
              </a:gsLst>
              <a:lin ang="10800000" scaled="0"/>
            </a:gradFill>
            <a:headEnd type="ova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B57B1556-9FEF-7742-8F1E-0854C79C3050}"/>
              </a:ext>
            </a:extLst>
          </p:cNvPr>
          <p:cNvSpPr>
            <a:spLocks noChangeAspect="1"/>
          </p:cNvSpPr>
          <p:nvPr/>
        </p:nvSpPr>
        <p:spPr>
          <a:xfrm flipH="1">
            <a:off x="2384236" y="1369170"/>
            <a:ext cx="2057400" cy="2057400"/>
          </a:xfrm>
          <a:prstGeom prst="ellipse">
            <a:avLst/>
          </a:prstGeom>
          <a:solidFill>
            <a:schemeClr val="accent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30+ </a:t>
            </a:r>
          </a:p>
          <a:p>
            <a:pPr marL="0" marR="0" lvl="0" indent="0" algn="ctr" defTabSz="914400" rtl="0" eaLnBrk="1" fontAlgn="auto" latinLnBrk="0" hangingPunct="1">
              <a:lnSpc>
                <a:spcPct val="90000"/>
              </a:lnSpc>
              <a:spcBef>
                <a:spcPts val="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Awards</a:t>
            </a:r>
          </a:p>
          <a:p>
            <a:pPr marL="0" marR="0" lvl="0" indent="0" algn="ctr" defTabSz="914400" rtl="0" eaLnBrk="1" fontAlgn="auto" latinLnBrk="0" hangingPunct="1">
              <a:lnSpc>
                <a:spcPct val="100000"/>
              </a:lnSpc>
              <a:spcBef>
                <a:spcPts val="600"/>
              </a:spcBef>
              <a:spcAft>
                <a:spcPts val="0"/>
              </a:spcAft>
              <a:buClr>
                <a:srgbClr val="FF8200"/>
              </a:buClr>
              <a:buSzPct val="100000"/>
              <a:buFontTx/>
              <a:buNone/>
              <a:tabLst/>
              <a:defRPr/>
            </a:pP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In the last year, our platform has received  awards in Healthcare Security, IoT Security and Cybersecurity</a:t>
            </a:r>
          </a:p>
        </p:txBody>
      </p:sp>
      <p:cxnSp>
        <p:nvCxnSpPr>
          <p:cNvPr id="89" name="Straight Connector 88">
            <a:extLst>
              <a:ext uri="{FF2B5EF4-FFF2-40B4-BE49-F238E27FC236}">
                <a16:creationId xmlns:a16="http://schemas.microsoft.com/office/drawing/2014/main" id="{A7E4CDB8-31B4-8449-ADF5-B47CC6649E72}"/>
              </a:ext>
            </a:extLst>
          </p:cNvPr>
          <p:cNvCxnSpPr>
            <a:cxnSpLocks/>
          </p:cNvCxnSpPr>
          <p:nvPr/>
        </p:nvCxnSpPr>
        <p:spPr>
          <a:xfrm>
            <a:off x="7167523" y="4756370"/>
            <a:ext cx="2169055" cy="0"/>
          </a:xfrm>
          <a:prstGeom prst="line">
            <a:avLst/>
          </a:prstGeom>
          <a:ln w="19050">
            <a:gradFill>
              <a:gsLst>
                <a:gs pos="0">
                  <a:schemeClr val="accent2"/>
                </a:gs>
                <a:gs pos="73000">
                  <a:schemeClr val="accent4"/>
                </a:gs>
                <a:gs pos="88000">
                  <a:schemeClr val="bg2"/>
                </a:gs>
              </a:gsLst>
              <a:lin ang="10800000" scaled="0"/>
            </a:gradFill>
            <a:head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CA52B91-D9FA-8648-8814-3098CA32BCB6}"/>
              </a:ext>
            </a:extLst>
          </p:cNvPr>
          <p:cNvCxnSpPr>
            <a:cxnSpLocks/>
          </p:cNvCxnSpPr>
          <p:nvPr/>
        </p:nvCxnSpPr>
        <p:spPr>
          <a:xfrm>
            <a:off x="7167523" y="2710275"/>
            <a:ext cx="2169055" cy="0"/>
          </a:xfrm>
          <a:prstGeom prst="line">
            <a:avLst/>
          </a:prstGeom>
          <a:ln w="19050">
            <a:gradFill>
              <a:gsLst>
                <a:gs pos="0">
                  <a:schemeClr val="accent2"/>
                </a:gs>
                <a:gs pos="73000">
                  <a:schemeClr val="accent4"/>
                </a:gs>
                <a:gs pos="88000">
                  <a:schemeClr val="bg2"/>
                </a:gs>
              </a:gsLst>
              <a:lin ang="10800000" scaled="0"/>
            </a:gradFill>
            <a:headEnd type="oval"/>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91492182-CD79-844A-ADB3-33D223A33395}"/>
              </a:ext>
            </a:extLst>
          </p:cNvPr>
          <p:cNvSpPr>
            <a:spLocks noChangeAspect="1"/>
          </p:cNvSpPr>
          <p:nvPr/>
        </p:nvSpPr>
        <p:spPr>
          <a:xfrm flipH="1">
            <a:off x="7744637" y="4051381"/>
            <a:ext cx="2057400" cy="2057400"/>
          </a:xfrm>
          <a:prstGeom prst="ellipse">
            <a:avLst/>
          </a:prstGeom>
          <a:solidFill>
            <a:schemeClr val="accent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165+    proprietary protocols parsed</a:t>
            </a:r>
          </a:p>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Our focus on healthcare allows us to invest in doing the hard work of decoding protocols </a:t>
            </a:r>
          </a:p>
        </p:txBody>
      </p:sp>
      <p:sp>
        <p:nvSpPr>
          <p:cNvPr id="94" name="Oval 93">
            <a:extLst>
              <a:ext uri="{FF2B5EF4-FFF2-40B4-BE49-F238E27FC236}">
                <a16:creationId xmlns:a16="http://schemas.microsoft.com/office/drawing/2014/main" id="{C1EB6645-92E0-1D44-BE1C-73D01EBE4030}"/>
              </a:ext>
            </a:extLst>
          </p:cNvPr>
          <p:cNvSpPr>
            <a:spLocks noChangeAspect="1"/>
          </p:cNvSpPr>
          <p:nvPr/>
        </p:nvSpPr>
        <p:spPr>
          <a:xfrm flipH="1">
            <a:off x="7744637" y="1369170"/>
            <a:ext cx="2057400" cy="2057400"/>
          </a:xfrm>
          <a:prstGeom prst="ellipse">
            <a:avLst/>
          </a:prstGeom>
          <a:solidFill>
            <a:schemeClr val="accent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100%</a:t>
            </a:r>
            <a:b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b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Healthcare </a:t>
            </a:r>
          </a:p>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We spend all of </a:t>
            </a:r>
            <a:b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our time solving</a:t>
            </a:r>
            <a:b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problems for</a:t>
            </a:r>
            <a:b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b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healthcare</a:t>
            </a:r>
          </a:p>
        </p:txBody>
      </p:sp>
      <p:cxnSp>
        <p:nvCxnSpPr>
          <p:cNvPr id="98" name="Straight Connector 97">
            <a:extLst>
              <a:ext uri="{FF2B5EF4-FFF2-40B4-BE49-F238E27FC236}">
                <a16:creationId xmlns:a16="http://schemas.microsoft.com/office/drawing/2014/main" id="{059D8352-C7E8-B644-8CA6-89B17F9B9C83}"/>
              </a:ext>
            </a:extLst>
          </p:cNvPr>
          <p:cNvCxnSpPr>
            <a:cxnSpLocks/>
          </p:cNvCxnSpPr>
          <p:nvPr/>
        </p:nvCxnSpPr>
        <p:spPr>
          <a:xfrm>
            <a:off x="7570471" y="3738975"/>
            <a:ext cx="3596639" cy="0"/>
          </a:xfrm>
          <a:prstGeom prst="line">
            <a:avLst/>
          </a:prstGeom>
          <a:ln w="19050">
            <a:gradFill>
              <a:gsLst>
                <a:gs pos="0">
                  <a:schemeClr val="accent1"/>
                </a:gs>
                <a:gs pos="73000">
                  <a:schemeClr val="accent4"/>
                </a:gs>
                <a:gs pos="88000">
                  <a:schemeClr val="bg2"/>
                </a:gs>
              </a:gsLst>
              <a:lin ang="10800000" scaled="0"/>
            </a:gradFill>
            <a:headEnd type="oval"/>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id="{A6218965-AA7C-7D4E-8371-25B7192FB194}"/>
              </a:ext>
            </a:extLst>
          </p:cNvPr>
          <p:cNvSpPr>
            <a:spLocks noChangeAspect="1"/>
          </p:cNvSpPr>
          <p:nvPr/>
        </p:nvSpPr>
        <p:spPr>
          <a:xfrm flipH="1">
            <a:off x="9674680" y="2710275"/>
            <a:ext cx="2057400" cy="2057400"/>
          </a:xfrm>
          <a:prstGeom prst="ellipse">
            <a:avLst/>
          </a:prstGeom>
          <a:solidFill>
            <a:schemeClr val="accent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lang="en-US" sz="1600">
                <a:solidFill>
                  <a:srgbClr val="FF7F32"/>
                </a:solidFill>
                <a:latin typeface="Arial" panose="020B0604020202020204" pitchFamily="34" charset="0"/>
                <a:ea typeface="Lato" panose="020F0502020204030203" pitchFamily="34" charset="0"/>
                <a:cs typeface="Arial" panose="020B0604020202020204" pitchFamily="34" charset="0"/>
              </a:rPr>
              <a:t>10</a:t>
            </a: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M+ </a:t>
            </a:r>
          </a:p>
          <a:p>
            <a:pPr marL="0" marR="0" lvl="0" indent="0" algn="ctr" defTabSz="914400" rtl="0" eaLnBrk="1" fontAlgn="auto" latinLnBrk="0" hangingPunct="1">
              <a:lnSpc>
                <a:spcPct val="90000"/>
              </a:lnSpc>
              <a:spcBef>
                <a:spcPts val="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Devices</a:t>
            </a:r>
          </a:p>
          <a:p>
            <a:pPr marL="0" marR="0" lvl="0" indent="0" algn="ctr" defTabSz="914400" rtl="0" eaLnBrk="1" fontAlgn="auto" latinLnBrk="0" hangingPunct="1">
              <a:lnSpc>
                <a:spcPct val="90000"/>
              </a:lnSpc>
              <a:spcBef>
                <a:spcPts val="600"/>
              </a:spcBef>
              <a:spcAft>
                <a:spcPts val="0"/>
              </a:spcAft>
              <a:buClr>
                <a:srgbClr val="FFC000"/>
              </a:buClr>
              <a:buSzPct val="100000"/>
              <a:buFontTx/>
              <a:buNone/>
              <a:tabLst/>
              <a:defRPr/>
            </a:pPr>
            <a:r>
              <a:rPr kumimoji="0" lang="en-US" sz="1600" b="0" i="0" u="none" strike="noStrike" kern="1200" cap="none" spc="0" normalizeH="0" baseline="0" noProof="0">
                <a:ln>
                  <a:noFill/>
                </a:ln>
                <a:solidFill>
                  <a:srgbClr val="FF7F32"/>
                </a:solidFill>
                <a:effectLst/>
                <a:uLnTx/>
                <a:uFillTx/>
                <a:latin typeface="Arial" panose="020B0604020202020204" pitchFamily="34" charset="0"/>
                <a:ea typeface="Lato" panose="020F0502020204030203" pitchFamily="34" charset="0"/>
                <a:cs typeface="Arial" panose="020B0604020202020204" pitchFamily="34" charset="0"/>
              </a:rPr>
              <a:t> </a:t>
            </a:r>
            <a:r>
              <a:rPr kumimoji="0" lang="en-US" sz="1100" b="0" i="0" u="none" strike="noStrike" kern="1200" cap="none" spc="0" normalizeH="0" baseline="0" noProof="0">
                <a:ln>
                  <a:noFill/>
                </a:ln>
                <a:solidFill>
                  <a:srgbClr val="FFFFFF"/>
                </a:solidFill>
                <a:effectLst/>
                <a:uLnTx/>
                <a:uFillTx/>
                <a:latin typeface="Arial" panose="020B0604020202020204" pitchFamily="34" charset="0"/>
                <a:ea typeface="Lato" panose="020F0502020204030203" pitchFamily="34" charset="0"/>
                <a:cs typeface="Arial" panose="020B0604020202020204" pitchFamily="34" charset="0"/>
              </a:rPr>
              <a:t>We have discovered millions of medical, clinical and general IOT devices</a:t>
            </a:r>
          </a:p>
        </p:txBody>
      </p:sp>
    </p:spTree>
    <p:extLst>
      <p:ext uri="{BB962C8B-B14F-4D97-AF65-F5344CB8AC3E}">
        <p14:creationId xmlns:p14="http://schemas.microsoft.com/office/powerpoint/2010/main" val="4074486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601" name="Google Shape;601;p7"/>
          <p:cNvSpPr/>
          <p:nvPr/>
        </p:nvSpPr>
        <p:spPr>
          <a:xfrm>
            <a:off x="638616" y="2148276"/>
            <a:ext cx="2209288" cy="3171972"/>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02" name="Google Shape;602;p7"/>
          <p:cNvSpPr/>
          <p:nvPr/>
        </p:nvSpPr>
        <p:spPr>
          <a:xfrm>
            <a:off x="2925701" y="2148276"/>
            <a:ext cx="2209288" cy="3171972"/>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03" name="Google Shape;603;p7"/>
          <p:cNvSpPr/>
          <p:nvPr/>
        </p:nvSpPr>
        <p:spPr>
          <a:xfrm>
            <a:off x="5218095" y="2148276"/>
            <a:ext cx="2209288" cy="3171972"/>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04" name="Google Shape;604;p7"/>
          <p:cNvSpPr/>
          <p:nvPr/>
        </p:nvSpPr>
        <p:spPr>
          <a:xfrm>
            <a:off x="7502682" y="2148276"/>
            <a:ext cx="2209288" cy="3171972"/>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9" name="Google Shape;604;p7">
            <a:extLst>
              <a:ext uri="{FF2B5EF4-FFF2-40B4-BE49-F238E27FC236}">
                <a16:creationId xmlns:a16="http://schemas.microsoft.com/office/drawing/2014/main" id="{7E127CE8-5AE2-6E4A-8042-647458939A17}"/>
              </a:ext>
            </a:extLst>
          </p:cNvPr>
          <p:cNvSpPr/>
          <p:nvPr/>
        </p:nvSpPr>
        <p:spPr>
          <a:xfrm>
            <a:off x="9788021" y="2148276"/>
            <a:ext cx="2209288" cy="3171972"/>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6" name="Google Shape;466;p7"/>
          <p:cNvSpPr/>
          <p:nvPr/>
        </p:nvSpPr>
        <p:spPr>
          <a:xfrm>
            <a:off x="635141" y="5731412"/>
            <a:ext cx="2209288" cy="538975"/>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7" name="Google Shape;467;p7"/>
          <p:cNvSpPr/>
          <p:nvPr/>
        </p:nvSpPr>
        <p:spPr>
          <a:xfrm>
            <a:off x="2925701" y="5731412"/>
            <a:ext cx="2204699" cy="538974"/>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8" name="Google Shape;468;p7"/>
          <p:cNvSpPr/>
          <p:nvPr/>
        </p:nvSpPr>
        <p:spPr>
          <a:xfrm>
            <a:off x="5218095" y="5701307"/>
            <a:ext cx="2204699" cy="599184"/>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9" name="Google Shape;469;p7"/>
          <p:cNvSpPr/>
          <p:nvPr/>
        </p:nvSpPr>
        <p:spPr>
          <a:xfrm>
            <a:off x="7510489" y="5713099"/>
            <a:ext cx="2201481" cy="575600"/>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471" name="Google Shape;471;p7"/>
          <p:cNvGrpSpPr/>
          <p:nvPr/>
        </p:nvGrpSpPr>
        <p:grpSpPr>
          <a:xfrm>
            <a:off x="1" y="-2564363"/>
            <a:ext cx="12191999" cy="1934874"/>
            <a:chOff x="1" y="951580"/>
            <a:chExt cx="12191999" cy="1934874"/>
          </a:xfrm>
        </p:grpSpPr>
        <p:sp>
          <p:nvSpPr>
            <p:cNvPr id="472" name="Google Shape;472;p7"/>
            <p:cNvSpPr/>
            <p:nvPr/>
          </p:nvSpPr>
          <p:spPr>
            <a:xfrm>
              <a:off x="1" y="951580"/>
              <a:ext cx="12191999" cy="1506318"/>
            </a:xfrm>
            <a:prstGeom prst="rect">
              <a:avLst/>
            </a:prstGeom>
            <a:gradFill>
              <a:gsLst>
                <a:gs pos="0">
                  <a:srgbClr val="00308A">
                    <a:alpha val="0"/>
                  </a:srgbClr>
                </a:gs>
                <a:gs pos="50000">
                  <a:srgbClr val="00308A">
                    <a:alpha val="34901"/>
                  </a:srgbClr>
                </a:gs>
                <a:gs pos="100000">
                  <a:srgbClr val="001745">
                    <a:alpha val="64705"/>
                  </a:srgbClr>
                </a:gs>
              </a:gsLst>
              <a:lin ang="54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473" name="Google Shape;473;p7"/>
            <p:cNvGrpSpPr/>
            <p:nvPr/>
          </p:nvGrpSpPr>
          <p:grpSpPr>
            <a:xfrm>
              <a:off x="5649213" y="1198006"/>
              <a:ext cx="627744" cy="627744"/>
              <a:chOff x="3719426" y="1863696"/>
              <a:chExt cx="627744" cy="627744"/>
            </a:xfrm>
          </p:grpSpPr>
          <p:sp>
            <p:nvSpPr>
              <p:cNvPr id="474" name="Google Shape;474;p7"/>
              <p:cNvSpPr/>
              <p:nvPr/>
            </p:nvSpPr>
            <p:spPr>
              <a:xfrm>
                <a:off x="3719426" y="1863696"/>
                <a:ext cx="627744" cy="627744"/>
              </a:xfrm>
              <a:prstGeom prst="roundRect">
                <a:avLst>
                  <a:gd name="adj" fmla="val 6009"/>
                </a:avLst>
              </a:prstGeom>
              <a:solidFill>
                <a:schemeClr val="lt1">
                  <a:alpha val="4705"/>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5" name="Google Shape;475;p7"/>
              <p:cNvSpPr/>
              <p:nvPr/>
            </p:nvSpPr>
            <p:spPr>
              <a:xfrm>
                <a:off x="3782458" y="1969019"/>
                <a:ext cx="501681" cy="417099"/>
              </a:xfrm>
              <a:custGeom>
                <a:avLst/>
                <a:gdLst/>
                <a:ahLst/>
                <a:cxnLst/>
                <a:rect l="l" t="t" r="r" b="b"/>
                <a:pathLst>
                  <a:path w="501681" h="417099" extrusionOk="0">
                    <a:moveTo>
                      <a:pt x="251841" y="173546"/>
                    </a:moveTo>
                    <a:cubicBezTo>
                      <a:pt x="251841" y="192215"/>
                      <a:pt x="224600" y="207359"/>
                      <a:pt x="190500" y="190310"/>
                    </a:cubicBezTo>
                    <a:cubicBezTo>
                      <a:pt x="180594" y="185356"/>
                      <a:pt x="161639" y="185356"/>
                      <a:pt x="151733" y="190310"/>
                    </a:cubicBezTo>
                    <a:cubicBezTo>
                      <a:pt x="117634" y="207359"/>
                      <a:pt x="90392" y="192119"/>
                      <a:pt x="90392" y="173546"/>
                    </a:cubicBezTo>
                    <a:cubicBezTo>
                      <a:pt x="90392" y="136017"/>
                      <a:pt x="126778" y="113633"/>
                      <a:pt x="126778" y="113633"/>
                    </a:cubicBezTo>
                    <a:lnTo>
                      <a:pt x="126778" y="0"/>
                    </a:lnTo>
                    <a:lnTo>
                      <a:pt x="215551" y="0"/>
                    </a:lnTo>
                    <a:lnTo>
                      <a:pt x="215551" y="113633"/>
                    </a:lnTo>
                    <a:cubicBezTo>
                      <a:pt x="215456" y="113633"/>
                      <a:pt x="251841" y="130683"/>
                      <a:pt x="251841" y="173546"/>
                    </a:cubicBezTo>
                    <a:close/>
                    <a:moveTo>
                      <a:pt x="212312" y="215741"/>
                    </a:moveTo>
                    <a:cubicBezTo>
                      <a:pt x="204788" y="216694"/>
                      <a:pt x="197072" y="215456"/>
                      <a:pt x="190214" y="212027"/>
                    </a:cubicBezTo>
                    <a:cubicBezTo>
                      <a:pt x="184214" y="209074"/>
                      <a:pt x="176498" y="206216"/>
                      <a:pt x="168974" y="206216"/>
                    </a:cubicBezTo>
                    <a:cubicBezTo>
                      <a:pt x="162401" y="206216"/>
                      <a:pt x="156686" y="208502"/>
                      <a:pt x="152114" y="211074"/>
                    </a:cubicBezTo>
                    <a:cubicBezTo>
                      <a:pt x="144971" y="215170"/>
                      <a:pt x="136684" y="216408"/>
                      <a:pt x="128492" y="215551"/>
                    </a:cubicBezTo>
                    <a:cubicBezTo>
                      <a:pt x="106013" y="213074"/>
                      <a:pt x="90202" y="225266"/>
                      <a:pt x="90202" y="239363"/>
                    </a:cubicBezTo>
                    <a:cubicBezTo>
                      <a:pt x="90202" y="282226"/>
                      <a:pt x="126587" y="299276"/>
                      <a:pt x="126587" y="299276"/>
                    </a:cubicBezTo>
                    <a:lnTo>
                      <a:pt x="126587" y="412909"/>
                    </a:lnTo>
                    <a:lnTo>
                      <a:pt x="215360" y="412909"/>
                    </a:lnTo>
                    <a:lnTo>
                      <a:pt x="215360" y="299276"/>
                    </a:lnTo>
                    <a:cubicBezTo>
                      <a:pt x="215360" y="299276"/>
                      <a:pt x="251746" y="276892"/>
                      <a:pt x="251746" y="239363"/>
                    </a:cubicBezTo>
                    <a:cubicBezTo>
                      <a:pt x="251841" y="224981"/>
                      <a:pt x="235458" y="212693"/>
                      <a:pt x="212312" y="215741"/>
                    </a:cubicBezTo>
                    <a:close/>
                    <a:moveTo>
                      <a:pt x="0" y="52959"/>
                    </a:moveTo>
                    <a:lnTo>
                      <a:pt x="16002" y="52959"/>
                    </a:lnTo>
                    <a:lnTo>
                      <a:pt x="16002" y="16002"/>
                    </a:lnTo>
                    <a:lnTo>
                      <a:pt x="52007" y="16002"/>
                    </a:lnTo>
                    <a:lnTo>
                      <a:pt x="52007" y="0"/>
                    </a:lnTo>
                    <a:lnTo>
                      <a:pt x="0" y="0"/>
                    </a:lnTo>
                    <a:lnTo>
                      <a:pt x="0" y="52959"/>
                    </a:lnTo>
                    <a:close/>
                    <a:moveTo>
                      <a:pt x="289655" y="16478"/>
                    </a:moveTo>
                    <a:lnTo>
                      <a:pt x="326612" y="16478"/>
                    </a:lnTo>
                    <a:lnTo>
                      <a:pt x="326612" y="52483"/>
                    </a:lnTo>
                    <a:lnTo>
                      <a:pt x="342614" y="52483"/>
                    </a:lnTo>
                    <a:lnTo>
                      <a:pt x="342614" y="476"/>
                    </a:lnTo>
                    <a:lnTo>
                      <a:pt x="289655" y="476"/>
                    </a:lnTo>
                    <a:lnTo>
                      <a:pt x="289655" y="16478"/>
                    </a:lnTo>
                    <a:close/>
                    <a:moveTo>
                      <a:pt x="326136" y="399669"/>
                    </a:moveTo>
                    <a:lnTo>
                      <a:pt x="290132" y="399669"/>
                    </a:lnTo>
                    <a:lnTo>
                      <a:pt x="290132" y="415671"/>
                    </a:lnTo>
                    <a:lnTo>
                      <a:pt x="342138" y="415671"/>
                    </a:lnTo>
                    <a:lnTo>
                      <a:pt x="342138" y="362712"/>
                    </a:lnTo>
                    <a:lnTo>
                      <a:pt x="326136" y="362712"/>
                    </a:lnTo>
                    <a:lnTo>
                      <a:pt x="326136" y="399669"/>
                    </a:lnTo>
                    <a:close/>
                    <a:moveTo>
                      <a:pt x="16002" y="363665"/>
                    </a:moveTo>
                    <a:lnTo>
                      <a:pt x="0" y="363665"/>
                    </a:lnTo>
                    <a:lnTo>
                      <a:pt x="0" y="415671"/>
                    </a:lnTo>
                    <a:lnTo>
                      <a:pt x="52959" y="415671"/>
                    </a:lnTo>
                    <a:lnTo>
                      <a:pt x="52959" y="399669"/>
                    </a:lnTo>
                    <a:lnTo>
                      <a:pt x="16002" y="399669"/>
                    </a:lnTo>
                    <a:lnTo>
                      <a:pt x="16002" y="363665"/>
                    </a:lnTo>
                    <a:close/>
                    <a:moveTo>
                      <a:pt x="391097" y="417100"/>
                    </a:moveTo>
                    <a:lnTo>
                      <a:pt x="501682" y="417100"/>
                    </a:lnTo>
                    <a:lnTo>
                      <a:pt x="501682" y="360617"/>
                    </a:lnTo>
                    <a:lnTo>
                      <a:pt x="391097" y="360617"/>
                    </a:lnTo>
                    <a:lnTo>
                      <a:pt x="391097" y="417100"/>
                    </a:lnTo>
                    <a:close/>
                    <a:moveTo>
                      <a:pt x="391097" y="2953"/>
                    </a:moveTo>
                    <a:lnTo>
                      <a:pt x="501682" y="2953"/>
                    </a:lnTo>
                    <a:lnTo>
                      <a:pt x="501682" y="17812"/>
                    </a:lnTo>
                    <a:lnTo>
                      <a:pt x="391097" y="17812"/>
                    </a:lnTo>
                    <a:lnTo>
                      <a:pt x="391097" y="2953"/>
                    </a:lnTo>
                    <a:close/>
                    <a:moveTo>
                      <a:pt x="391097" y="37433"/>
                    </a:moveTo>
                    <a:lnTo>
                      <a:pt x="501682" y="37433"/>
                    </a:lnTo>
                    <a:lnTo>
                      <a:pt x="501682" y="52388"/>
                    </a:lnTo>
                    <a:lnTo>
                      <a:pt x="391097" y="52388"/>
                    </a:lnTo>
                    <a:lnTo>
                      <a:pt x="391097" y="37433"/>
                    </a:lnTo>
                    <a:close/>
                    <a:moveTo>
                      <a:pt x="391097" y="72009"/>
                    </a:moveTo>
                    <a:lnTo>
                      <a:pt x="501682" y="72009"/>
                    </a:lnTo>
                    <a:lnTo>
                      <a:pt x="501682" y="86868"/>
                    </a:lnTo>
                    <a:lnTo>
                      <a:pt x="391097" y="86868"/>
                    </a:lnTo>
                    <a:lnTo>
                      <a:pt x="391097" y="72009"/>
                    </a:lnTo>
                    <a:close/>
                    <a:moveTo>
                      <a:pt x="391097" y="106490"/>
                    </a:moveTo>
                    <a:lnTo>
                      <a:pt x="501682" y="106490"/>
                    </a:lnTo>
                    <a:lnTo>
                      <a:pt x="501682" y="121349"/>
                    </a:lnTo>
                    <a:lnTo>
                      <a:pt x="391097" y="121349"/>
                    </a:lnTo>
                    <a:lnTo>
                      <a:pt x="391097" y="106490"/>
                    </a:lnTo>
                    <a:close/>
                    <a:moveTo>
                      <a:pt x="391097" y="141065"/>
                    </a:moveTo>
                    <a:lnTo>
                      <a:pt x="501682" y="141065"/>
                    </a:lnTo>
                    <a:lnTo>
                      <a:pt x="501682" y="155924"/>
                    </a:lnTo>
                    <a:lnTo>
                      <a:pt x="391097" y="155924"/>
                    </a:lnTo>
                    <a:lnTo>
                      <a:pt x="391097" y="141065"/>
                    </a:lnTo>
                    <a:close/>
                    <a:moveTo>
                      <a:pt x="391097" y="175546"/>
                    </a:moveTo>
                    <a:lnTo>
                      <a:pt x="501682" y="175546"/>
                    </a:lnTo>
                    <a:lnTo>
                      <a:pt x="501682" y="190405"/>
                    </a:lnTo>
                    <a:lnTo>
                      <a:pt x="391097" y="190405"/>
                    </a:lnTo>
                    <a:lnTo>
                      <a:pt x="391097" y="175546"/>
                    </a:lnTo>
                    <a:close/>
                    <a:moveTo>
                      <a:pt x="391097" y="210026"/>
                    </a:moveTo>
                    <a:lnTo>
                      <a:pt x="501682" y="210026"/>
                    </a:lnTo>
                    <a:lnTo>
                      <a:pt x="501682" y="224885"/>
                    </a:lnTo>
                    <a:lnTo>
                      <a:pt x="391097" y="224885"/>
                    </a:lnTo>
                    <a:lnTo>
                      <a:pt x="391097" y="210026"/>
                    </a:lnTo>
                    <a:close/>
                    <a:moveTo>
                      <a:pt x="391097" y="244602"/>
                    </a:moveTo>
                    <a:lnTo>
                      <a:pt x="501682" y="244602"/>
                    </a:lnTo>
                    <a:lnTo>
                      <a:pt x="501682" y="259461"/>
                    </a:lnTo>
                    <a:lnTo>
                      <a:pt x="391097" y="259461"/>
                    </a:lnTo>
                    <a:lnTo>
                      <a:pt x="391097" y="244602"/>
                    </a:lnTo>
                    <a:close/>
                  </a:path>
                </a:pathLst>
              </a:custGeom>
              <a:solidFill>
                <a:srgbClr val="FFFFFF">
                  <a:alpha val="14901"/>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476" name="Google Shape;476;p7"/>
            <p:cNvSpPr/>
            <p:nvPr/>
          </p:nvSpPr>
          <p:spPr>
            <a:xfrm>
              <a:off x="2029836" y="1830765"/>
              <a:ext cx="355942" cy="473732"/>
            </a:xfrm>
            <a:custGeom>
              <a:avLst/>
              <a:gdLst/>
              <a:ahLst/>
              <a:cxnLst/>
              <a:rect l="l" t="t" r="r" b="b"/>
              <a:pathLst>
                <a:path w="274498" h="365336" extrusionOk="0">
                  <a:moveTo>
                    <a:pt x="240208" y="189029"/>
                  </a:moveTo>
                  <a:cubicBezTo>
                    <a:pt x="221444" y="189029"/>
                    <a:pt x="206204" y="204174"/>
                    <a:pt x="206204" y="222748"/>
                  </a:cubicBezTo>
                  <a:cubicBezTo>
                    <a:pt x="206204" y="238083"/>
                    <a:pt x="216777" y="251513"/>
                    <a:pt x="231636" y="255323"/>
                  </a:cubicBezTo>
                  <a:lnTo>
                    <a:pt x="231636" y="305901"/>
                  </a:lnTo>
                  <a:cubicBezTo>
                    <a:pt x="231636" y="328570"/>
                    <a:pt x="213062" y="347049"/>
                    <a:pt x="190297" y="347049"/>
                  </a:cubicBezTo>
                  <a:lnTo>
                    <a:pt x="144101" y="347049"/>
                  </a:lnTo>
                  <a:cubicBezTo>
                    <a:pt x="121336" y="347049"/>
                    <a:pt x="102762" y="328570"/>
                    <a:pt x="102762" y="305901"/>
                  </a:cubicBezTo>
                  <a:lnTo>
                    <a:pt x="102762" y="228558"/>
                  </a:lnTo>
                  <a:cubicBezTo>
                    <a:pt x="119717" y="225796"/>
                    <a:pt x="135719" y="215032"/>
                    <a:pt x="149054" y="197506"/>
                  </a:cubicBezTo>
                  <a:cubicBezTo>
                    <a:pt x="160674" y="182171"/>
                    <a:pt x="166389" y="167217"/>
                    <a:pt x="166485" y="167026"/>
                  </a:cubicBezTo>
                  <a:lnTo>
                    <a:pt x="167151" y="165217"/>
                  </a:lnTo>
                  <a:cubicBezTo>
                    <a:pt x="167342" y="164645"/>
                    <a:pt x="167342" y="163883"/>
                    <a:pt x="167056" y="163312"/>
                  </a:cubicBezTo>
                  <a:cubicBezTo>
                    <a:pt x="166770" y="162740"/>
                    <a:pt x="166294" y="162264"/>
                    <a:pt x="165723" y="161978"/>
                  </a:cubicBezTo>
                  <a:lnTo>
                    <a:pt x="165532" y="161883"/>
                  </a:lnTo>
                  <a:cubicBezTo>
                    <a:pt x="170866" y="149786"/>
                    <a:pt x="175343" y="137308"/>
                    <a:pt x="178867" y="124735"/>
                  </a:cubicBezTo>
                  <a:cubicBezTo>
                    <a:pt x="186868" y="95970"/>
                    <a:pt x="193440" y="53203"/>
                    <a:pt x="178962" y="12626"/>
                  </a:cubicBezTo>
                  <a:cubicBezTo>
                    <a:pt x="177343" y="8149"/>
                    <a:pt x="174200" y="4815"/>
                    <a:pt x="169628" y="2625"/>
                  </a:cubicBezTo>
                  <a:cubicBezTo>
                    <a:pt x="157531" y="-3090"/>
                    <a:pt x="137338" y="1767"/>
                    <a:pt x="125622" y="5482"/>
                  </a:cubicBezTo>
                  <a:cubicBezTo>
                    <a:pt x="123527" y="4339"/>
                    <a:pt x="120955" y="4149"/>
                    <a:pt x="118669" y="4911"/>
                  </a:cubicBezTo>
                  <a:lnTo>
                    <a:pt x="109716" y="8054"/>
                  </a:lnTo>
                  <a:cubicBezTo>
                    <a:pt x="107525" y="8816"/>
                    <a:pt x="105810" y="10435"/>
                    <a:pt x="104858" y="12436"/>
                  </a:cubicBezTo>
                  <a:cubicBezTo>
                    <a:pt x="103905" y="14531"/>
                    <a:pt x="103715" y="16817"/>
                    <a:pt x="104572" y="19008"/>
                  </a:cubicBezTo>
                  <a:cubicBezTo>
                    <a:pt x="106096" y="23294"/>
                    <a:pt x="111049" y="25675"/>
                    <a:pt x="115526" y="24151"/>
                  </a:cubicBezTo>
                  <a:lnTo>
                    <a:pt x="124479" y="21008"/>
                  </a:lnTo>
                  <a:cubicBezTo>
                    <a:pt x="126575" y="20246"/>
                    <a:pt x="128194" y="18817"/>
                    <a:pt x="129242" y="16817"/>
                  </a:cubicBezTo>
                  <a:cubicBezTo>
                    <a:pt x="145339" y="11864"/>
                    <a:pt x="158579" y="10626"/>
                    <a:pt x="164675" y="13388"/>
                  </a:cubicBezTo>
                  <a:cubicBezTo>
                    <a:pt x="166294" y="14150"/>
                    <a:pt x="167342" y="15198"/>
                    <a:pt x="167818" y="16627"/>
                  </a:cubicBezTo>
                  <a:cubicBezTo>
                    <a:pt x="181248" y="54250"/>
                    <a:pt x="175057" y="94446"/>
                    <a:pt x="167532" y="121497"/>
                  </a:cubicBezTo>
                  <a:cubicBezTo>
                    <a:pt x="163341" y="136546"/>
                    <a:pt x="158293" y="149215"/>
                    <a:pt x="154483" y="157787"/>
                  </a:cubicBezTo>
                  <a:lnTo>
                    <a:pt x="153340" y="157311"/>
                  </a:lnTo>
                  <a:cubicBezTo>
                    <a:pt x="152102" y="156835"/>
                    <a:pt x="150673" y="157501"/>
                    <a:pt x="150197" y="158740"/>
                  </a:cubicBezTo>
                  <a:lnTo>
                    <a:pt x="149530" y="160549"/>
                  </a:lnTo>
                  <a:cubicBezTo>
                    <a:pt x="149340" y="161026"/>
                    <a:pt x="129432" y="211127"/>
                    <a:pt x="93714" y="211127"/>
                  </a:cubicBezTo>
                  <a:cubicBezTo>
                    <a:pt x="57900" y="211127"/>
                    <a:pt x="38088" y="161121"/>
                    <a:pt x="37897" y="160549"/>
                  </a:cubicBezTo>
                  <a:lnTo>
                    <a:pt x="37230" y="158740"/>
                  </a:lnTo>
                  <a:cubicBezTo>
                    <a:pt x="36754" y="157501"/>
                    <a:pt x="35325" y="156835"/>
                    <a:pt x="34087" y="157311"/>
                  </a:cubicBezTo>
                  <a:lnTo>
                    <a:pt x="32944" y="157692"/>
                  </a:lnTo>
                  <a:cubicBezTo>
                    <a:pt x="29134" y="149119"/>
                    <a:pt x="24086" y="136356"/>
                    <a:pt x="19895" y="121497"/>
                  </a:cubicBezTo>
                  <a:cubicBezTo>
                    <a:pt x="12370" y="94446"/>
                    <a:pt x="6179" y="54250"/>
                    <a:pt x="19609" y="16627"/>
                  </a:cubicBezTo>
                  <a:cubicBezTo>
                    <a:pt x="20085" y="15198"/>
                    <a:pt x="21133" y="14150"/>
                    <a:pt x="22752" y="13388"/>
                  </a:cubicBezTo>
                  <a:cubicBezTo>
                    <a:pt x="28944" y="10531"/>
                    <a:pt x="42088" y="11864"/>
                    <a:pt x="58185" y="16817"/>
                  </a:cubicBezTo>
                  <a:cubicBezTo>
                    <a:pt x="59138" y="18817"/>
                    <a:pt x="60852" y="20246"/>
                    <a:pt x="62948" y="21008"/>
                  </a:cubicBezTo>
                  <a:lnTo>
                    <a:pt x="71901" y="24151"/>
                  </a:lnTo>
                  <a:cubicBezTo>
                    <a:pt x="76283" y="25675"/>
                    <a:pt x="81236" y="23294"/>
                    <a:pt x="82855" y="19008"/>
                  </a:cubicBezTo>
                  <a:cubicBezTo>
                    <a:pt x="83617" y="16817"/>
                    <a:pt x="83522" y="14531"/>
                    <a:pt x="82569" y="12531"/>
                  </a:cubicBezTo>
                  <a:cubicBezTo>
                    <a:pt x="81617" y="10435"/>
                    <a:pt x="79807" y="8911"/>
                    <a:pt x="77712" y="8149"/>
                  </a:cubicBezTo>
                  <a:lnTo>
                    <a:pt x="68853" y="5006"/>
                  </a:lnTo>
                  <a:cubicBezTo>
                    <a:pt x="66567" y="4149"/>
                    <a:pt x="63996" y="4339"/>
                    <a:pt x="61900" y="5578"/>
                  </a:cubicBezTo>
                  <a:cubicBezTo>
                    <a:pt x="50184" y="1958"/>
                    <a:pt x="29991" y="-2900"/>
                    <a:pt x="17895" y="2720"/>
                  </a:cubicBezTo>
                  <a:cubicBezTo>
                    <a:pt x="13323" y="4815"/>
                    <a:pt x="10179" y="8244"/>
                    <a:pt x="8560" y="12721"/>
                  </a:cubicBezTo>
                  <a:cubicBezTo>
                    <a:pt x="-5918" y="53298"/>
                    <a:pt x="654" y="96065"/>
                    <a:pt x="8655" y="124831"/>
                  </a:cubicBezTo>
                  <a:cubicBezTo>
                    <a:pt x="12942" y="140071"/>
                    <a:pt x="18085" y="153120"/>
                    <a:pt x="21990" y="161978"/>
                  </a:cubicBezTo>
                  <a:lnTo>
                    <a:pt x="21800" y="162073"/>
                  </a:lnTo>
                  <a:cubicBezTo>
                    <a:pt x="21228" y="162264"/>
                    <a:pt x="20657" y="162740"/>
                    <a:pt x="20466" y="163407"/>
                  </a:cubicBezTo>
                  <a:cubicBezTo>
                    <a:pt x="20181" y="163978"/>
                    <a:pt x="20181" y="164740"/>
                    <a:pt x="20466" y="165312"/>
                  </a:cubicBezTo>
                  <a:lnTo>
                    <a:pt x="21133" y="167122"/>
                  </a:lnTo>
                  <a:cubicBezTo>
                    <a:pt x="21419" y="167788"/>
                    <a:pt x="27134" y="182552"/>
                    <a:pt x="38564" y="197602"/>
                  </a:cubicBezTo>
                  <a:cubicBezTo>
                    <a:pt x="51899" y="215128"/>
                    <a:pt x="67901" y="225796"/>
                    <a:pt x="84855" y="228653"/>
                  </a:cubicBezTo>
                  <a:lnTo>
                    <a:pt x="84855" y="305996"/>
                  </a:lnTo>
                  <a:cubicBezTo>
                    <a:pt x="84855" y="338667"/>
                    <a:pt x="111525" y="365337"/>
                    <a:pt x="144387" y="365337"/>
                  </a:cubicBezTo>
                  <a:lnTo>
                    <a:pt x="190583" y="365337"/>
                  </a:lnTo>
                  <a:cubicBezTo>
                    <a:pt x="223444" y="365337"/>
                    <a:pt x="250114" y="338762"/>
                    <a:pt x="250114" y="305996"/>
                  </a:cubicBezTo>
                  <a:lnTo>
                    <a:pt x="250114" y="255133"/>
                  </a:lnTo>
                  <a:cubicBezTo>
                    <a:pt x="264592" y="250942"/>
                    <a:pt x="274498" y="237892"/>
                    <a:pt x="274498" y="222843"/>
                  </a:cubicBezTo>
                  <a:cubicBezTo>
                    <a:pt x="274212" y="204079"/>
                    <a:pt x="258972" y="189029"/>
                    <a:pt x="240208" y="189029"/>
                  </a:cubicBezTo>
                  <a:close/>
                  <a:moveTo>
                    <a:pt x="240208" y="235130"/>
                  </a:moveTo>
                  <a:cubicBezTo>
                    <a:pt x="232683" y="235130"/>
                    <a:pt x="226587" y="229606"/>
                    <a:pt x="226587" y="222748"/>
                  </a:cubicBezTo>
                  <a:cubicBezTo>
                    <a:pt x="226587" y="215890"/>
                    <a:pt x="232683" y="210365"/>
                    <a:pt x="240208" y="210365"/>
                  </a:cubicBezTo>
                  <a:cubicBezTo>
                    <a:pt x="247733" y="210365"/>
                    <a:pt x="253829" y="215890"/>
                    <a:pt x="253829" y="222748"/>
                  </a:cubicBezTo>
                  <a:cubicBezTo>
                    <a:pt x="253829" y="229510"/>
                    <a:pt x="247733" y="235130"/>
                    <a:pt x="240208" y="235130"/>
                  </a:cubicBezTo>
                  <a:close/>
                </a:path>
              </a:pathLst>
            </a:custGeom>
            <a:solidFill>
              <a:srgbClr val="FFFFFF">
                <a:alpha val="9803"/>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77" name="Google Shape;477;p7"/>
            <p:cNvSpPr/>
            <p:nvPr/>
          </p:nvSpPr>
          <p:spPr>
            <a:xfrm>
              <a:off x="3719198" y="1460858"/>
              <a:ext cx="258996" cy="258996"/>
            </a:xfrm>
            <a:custGeom>
              <a:avLst/>
              <a:gdLst/>
              <a:ahLst/>
              <a:cxnLst/>
              <a:rect l="l" t="t" r="r" b="b"/>
              <a:pathLst>
                <a:path w="169" h="169" extrusionOk="0">
                  <a:moveTo>
                    <a:pt x="161" y="0"/>
                  </a:moveTo>
                  <a:cubicBezTo>
                    <a:pt x="9" y="0"/>
                    <a:pt x="9" y="0"/>
                    <a:pt x="9" y="0"/>
                  </a:cubicBezTo>
                  <a:cubicBezTo>
                    <a:pt x="4" y="0"/>
                    <a:pt x="0" y="4"/>
                    <a:pt x="0" y="8"/>
                  </a:cubicBezTo>
                  <a:cubicBezTo>
                    <a:pt x="0" y="160"/>
                    <a:pt x="0" y="160"/>
                    <a:pt x="0" y="160"/>
                  </a:cubicBezTo>
                  <a:cubicBezTo>
                    <a:pt x="0" y="165"/>
                    <a:pt x="4" y="169"/>
                    <a:pt x="9" y="169"/>
                  </a:cubicBezTo>
                  <a:cubicBezTo>
                    <a:pt x="161" y="169"/>
                    <a:pt x="161" y="169"/>
                    <a:pt x="161" y="169"/>
                  </a:cubicBezTo>
                  <a:cubicBezTo>
                    <a:pt x="165" y="169"/>
                    <a:pt x="169" y="165"/>
                    <a:pt x="169" y="160"/>
                  </a:cubicBezTo>
                  <a:cubicBezTo>
                    <a:pt x="169" y="8"/>
                    <a:pt x="169" y="8"/>
                    <a:pt x="169" y="8"/>
                  </a:cubicBezTo>
                  <a:cubicBezTo>
                    <a:pt x="169" y="4"/>
                    <a:pt x="165" y="0"/>
                    <a:pt x="161" y="0"/>
                  </a:cubicBezTo>
                  <a:close/>
                  <a:moveTo>
                    <a:pt x="85" y="135"/>
                  </a:moveTo>
                  <a:cubicBezTo>
                    <a:pt x="85" y="135"/>
                    <a:pt x="48" y="112"/>
                    <a:pt x="35" y="85"/>
                  </a:cubicBezTo>
                  <a:cubicBezTo>
                    <a:pt x="38" y="85"/>
                    <a:pt x="38" y="85"/>
                    <a:pt x="38" y="85"/>
                  </a:cubicBezTo>
                  <a:cubicBezTo>
                    <a:pt x="43" y="86"/>
                    <a:pt x="43" y="86"/>
                    <a:pt x="43" y="86"/>
                  </a:cubicBezTo>
                  <a:cubicBezTo>
                    <a:pt x="46" y="86"/>
                    <a:pt x="49" y="86"/>
                    <a:pt x="52" y="86"/>
                  </a:cubicBezTo>
                  <a:cubicBezTo>
                    <a:pt x="62" y="86"/>
                    <a:pt x="62" y="86"/>
                    <a:pt x="62" y="86"/>
                  </a:cubicBezTo>
                  <a:cubicBezTo>
                    <a:pt x="71" y="86"/>
                    <a:pt x="71" y="86"/>
                    <a:pt x="71" y="86"/>
                  </a:cubicBezTo>
                  <a:cubicBezTo>
                    <a:pt x="81" y="86"/>
                    <a:pt x="81" y="86"/>
                    <a:pt x="81" y="86"/>
                  </a:cubicBezTo>
                  <a:cubicBezTo>
                    <a:pt x="86" y="86"/>
                    <a:pt x="86" y="86"/>
                    <a:pt x="86" y="86"/>
                  </a:cubicBezTo>
                  <a:cubicBezTo>
                    <a:pt x="90" y="86"/>
                    <a:pt x="90" y="86"/>
                    <a:pt x="90" y="86"/>
                  </a:cubicBezTo>
                  <a:cubicBezTo>
                    <a:pt x="92" y="86"/>
                    <a:pt x="92" y="86"/>
                    <a:pt x="92" y="86"/>
                  </a:cubicBezTo>
                  <a:cubicBezTo>
                    <a:pt x="92" y="85"/>
                    <a:pt x="92" y="85"/>
                    <a:pt x="92" y="85"/>
                  </a:cubicBezTo>
                  <a:cubicBezTo>
                    <a:pt x="93" y="83"/>
                    <a:pt x="93" y="83"/>
                    <a:pt x="93" y="83"/>
                  </a:cubicBezTo>
                  <a:cubicBezTo>
                    <a:pt x="94" y="81"/>
                    <a:pt x="94" y="81"/>
                    <a:pt x="94" y="81"/>
                  </a:cubicBezTo>
                  <a:cubicBezTo>
                    <a:pt x="95" y="78"/>
                    <a:pt x="95" y="78"/>
                    <a:pt x="95" y="78"/>
                  </a:cubicBezTo>
                  <a:cubicBezTo>
                    <a:pt x="96" y="77"/>
                    <a:pt x="96" y="77"/>
                    <a:pt x="96" y="76"/>
                  </a:cubicBezTo>
                  <a:cubicBezTo>
                    <a:pt x="98" y="73"/>
                    <a:pt x="98" y="73"/>
                    <a:pt x="98" y="73"/>
                  </a:cubicBezTo>
                  <a:cubicBezTo>
                    <a:pt x="98" y="75"/>
                    <a:pt x="98" y="75"/>
                    <a:pt x="98" y="75"/>
                  </a:cubicBezTo>
                  <a:cubicBezTo>
                    <a:pt x="99" y="78"/>
                    <a:pt x="99" y="78"/>
                    <a:pt x="99" y="78"/>
                  </a:cubicBezTo>
                  <a:cubicBezTo>
                    <a:pt x="99" y="80"/>
                    <a:pt x="99" y="80"/>
                    <a:pt x="99" y="80"/>
                  </a:cubicBezTo>
                  <a:cubicBezTo>
                    <a:pt x="100" y="85"/>
                    <a:pt x="100" y="85"/>
                    <a:pt x="100" y="85"/>
                  </a:cubicBezTo>
                  <a:cubicBezTo>
                    <a:pt x="100" y="87"/>
                    <a:pt x="100" y="87"/>
                    <a:pt x="100" y="87"/>
                  </a:cubicBezTo>
                  <a:cubicBezTo>
                    <a:pt x="101" y="90"/>
                    <a:pt x="101" y="90"/>
                    <a:pt x="101" y="90"/>
                  </a:cubicBezTo>
                  <a:cubicBezTo>
                    <a:pt x="102" y="94"/>
                    <a:pt x="102" y="94"/>
                    <a:pt x="102" y="94"/>
                  </a:cubicBezTo>
                  <a:cubicBezTo>
                    <a:pt x="103" y="99"/>
                    <a:pt x="103" y="99"/>
                    <a:pt x="103" y="99"/>
                  </a:cubicBezTo>
                  <a:cubicBezTo>
                    <a:pt x="103" y="101"/>
                    <a:pt x="104" y="102"/>
                    <a:pt x="104" y="104"/>
                  </a:cubicBezTo>
                  <a:cubicBezTo>
                    <a:pt x="105" y="110"/>
                    <a:pt x="105" y="110"/>
                    <a:pt x="105" y="110"/>
                  </a:cubicBezTo>
                  <a:cubicBezTo>
                    <a:pt x="107" y="104"/>
                    <a:pt x="107" y="104"/>
                    <a:pt x="107" y="104"/>
                  </a:cubicBezTo>
                  <a:cubicBezTo>
                    <a:pt x="109" y="100"/>
                    <a:pt x="109" y="100"/>
                    <a:pt x="109" y="100"/>
                  </a:cubicBezTo>
                  <a:cubicBezTo>
                    <a:pt x="110" y="98"/>
                    <a:pt x="110" y="96"/>
                    <a:pt x="111" y="95"/>
                  </a:cubicBezTo>
                  <a:cubicBezTo>
                    <a:pt x="112" y="92"/>
                    <a:pt x="112" y="92"/>
                    <a:pt x="112" y="92"/>
                  </a:cubicBezTo>
                  <a:cubicBezTo>
                    <a:pt x="112" y="90"/>
                    <a:pt x="112" y="90"/>
                    <a:pt x="112" y="90"/>
                  </a:cubicBezTo>
                  <a:cubicBezTo>
                    <a:pt x="114" y="86"/>
                    <a:pt x="114" y="86"/>
                    <a:pt x="114" y="86"/>
                  </a:cubicBezTo>
                  <a:cubicBezTo>
                    <a:pt x="127" y="86"/>
                    <a:pt x="127" y="86"/>
                    <a:pt x="127" y="86"/>
                  </a:cubicBezTo>
                  <a:cubicBezTo>
                    <a:pt x="135" y="85"/>
                    <a:pt x="135" y="85"/>
                    <a:pt x="135" y="85"/>
                  </a:cubicBezTo>
                  <a:cubicBezTo>
                    <a:pt x="121" y="112"/>
                    <a:pt x="85" y="135"/>
                    <a:pt x="85" y="135"/>
                  </a:cubicBezTo>
                  <a:close/>
                  <a:moveTo>
                    <a:pt x="136" y="79"/>
                  </a:moveTo>
                  <a:cubicBezTo>
                    <a:pt x="127" y="79"/>
                    <a:pt x="127" y="79"/>
                    <a:pt x="127" y="79"/>
                  </a:cubicBezTo>
                  <a:cubicBezTo>
                    <a:pt x="113" y="79"/>
                    <a:pt x="113" y="79"/>
                    <a:pt x="113" y="79"/>
                  </a:cubicBezTo>
                  <a:cubicBezTo>
                    <a:pt x="112" y="79"/>
                    <a:pt x="112" y="79"/>
                    <a:pt x="112" y="79"/>
                  </a:cubicBezTo>
                  <a:cubicBezTo>
                    <a:pt x="112" y="80"/>
                    <a:pt x="112" y="80"/>
                    <a:pt x="112" y="80"/>
                  </a:cubicBezTo>
                  <a:cubicBezTo>
                    <a:pt x="110" y="85"/>
                    <a:pt x="110" y="85"/>
                    <a:pt x="110" y="85"/>
                  </a:cubicBezTo>
                  <a:cubicBezTo>
                    <a:pt x="109" y="87"/>
                    <a:pt x="109" y="87"/>
                    <a:pt x="109" y="87"/>
                  </a:cubicBezTo>
                  <a:cubicBezTo>
                    <a:pt x="108" y="89"/>
                    <a:pt x="108" y="89"/>
                    <a:pt x="108" y="89"/>
                  </a:cubicBezTo>
                  <a:cubicBezTo>
                    <a:pt x="107" y="90"/>
                    <a:pt x="107" y="92"/>
                    <a:pt x="106" y="93"/>
                  </a:cubicBezTo>
                  <a:cubicBezTo>
                    <a:pt x="106" y="89"/>
                    <a:pt x="106" y="89"/>
                    <a:pt x="106" y="89"/>
                  </a:cubicBezTo>
                  <a:cubicBezTo>
                    <a:pt x="105" y="85"/>
                    <a:pt x="105" y="85"/>
                    <a:pt x="105" y="85"/>
                  </a:cubicBezTo>
                  <a:cubicBezTo>
                    <a:pt x="105" y="82"/>
                    <a:pt x="105" y="82"/>
                    <a:pt x="105" y="82"/>
                  </a:cubicBezTo>
                  <a:cubicBezTo>
                    <a:pt x="104" y="80"/>
                    <a:pt x="104" y="80"/>
                    <a:pt x="104" y="80"/>
                  </a:cubicBezTo>
                  <a:cubicBezTo>
                    <a:pt x="103" y="75"/>
                    <a:pt x="103" y="75"/>
                    <a:pt x="103" y="75"/>
                  </a:cubicBezTo>
                  <a:cubicBezTo>
                    <a:pt x="103" y="73"/>
                    <a:pt x="103" y="73"/>
                    <a:pt x="103" y="73"/>
                  </a:cubicBezTo>
                  <a:cubicBezTo>
                    <a:pt x="102" y="70"/>
                    <a:pt x="102" y="70"/>
                    <a:pt x="102" y="70"/>
                  </a:cubicBezTo>
                  <a:cubicBezTo>
                    <a:pt x="101" y="65"/>
                    <a:pt x="101" y="65"/>
                    <a:pt x="101" y="65"/>
                  </a:cubicBezTo>
                  <a:cubicBezTo>
                    <a:pt x="101" y="63"/>
                    <a:pt x="101" y="63"/>
                    <a:pt x="101" y="63"/>
                  </a:cubicBezTo>
                  <a:cubicBezTo>
                    <a:pt x="101" y="61"/>
                    <a:pt x="101" y="61"/>
                    <a:pt x="101" y="61"/>
                  </a:cubicBezTo>
                  <a:cubicBezTo>
                    <a:pt x="99" y="53"/>
                    <a:pt x="99" y="53"/>
                    <a:pt x="99" y="53"/>
                  </a:cubicBezTo>
                  <a:cubicBezTo>
                    <a:pt x="96" y="60"/>
                    <a:pt x="96" y="60"/>
                    <a:pt x="96" y="60"/>
                  </a:cubicBezTo>
                  <a:cubicBezTo>
                    <a:pt x="94" y="65"/>
                    <a:pt x="94" y="65"/>
                    <a:pt x="94" y="65"/>
                  </a:cubicBezTo>
                  <a:cubicBezTo>
                    <a:pt x="92" y="70"/>
                    <a:pt x="92" y="70"/>
                    <a:pt x="92" y="70"/>
                  </a:cubicBezTo>
                  <a:cubicBezTo>
                    <a:pt x="92" y="71"/>
                    <a:pt x="92" y="71"/>
                    <a:pt x="91" y="72"/>
                  </a:cubicBezTo>
                  <a:cubicBezTo>
                    <a:pt x="91" y="75"/>
                    <a:pt x="91" y="75"/>
                    <a:pt x="91" y="75"/>
                  </a:cubicBezTo>
                  <a:cubicBezTo>
                    <a:pt x="90" y="77"/>
                    <a:pt x="90" y="77"/>
                    <a:pt x="90" y="77"/>
                  </a:cubicBezTo>
                  <a:cubicBezTo>
                    <a:pt x="89" y="78"/>
                    <a:pt x="89" y="78"/>
                    <a:pt x="89" y="78"/>
                  </a:cubicBezTo>
                  <a:cubicBezTo>
                    <a:pt x="86" y="78"/>
                    <a:pt x="86" y="78"/>
                    <a:pt x="86" y="78"/>
                  </a:cubicBezTo>
                  <a:cubicBezTo>
                    <a:pt x="81" y="78"/>
                    <a:pt x="81" y="78"/>
                    <a:pt x="81" y="78"/>
                  </a:cubicBezTo>
                  <a:cubicBezTo>
                    <a:pt x="71" y="79"/>
                    <a:pt x="71" y="79"/>
                    <a:pt x="71" y="79"/>
                  </a:cubicBezTo>
                  <a:cubicBezTo>
                    <a:pt x="62" y="79"/>
                    <a:pt x="62" y="79"/>
                    <a:pt x="62" y="79"/>
                  </a:cubicBezTo>
                  <a:cubicBezTo>
                    <a:pt x="52" y="79"/>
                    <a:pt x="52" y="79"/>
                    <a:pt x="52" y="79"/>
                  </a:cubicBezTo>
                  <a:cubicBezTo>
                    <a:pt x="49" y="79"/>
                    <a:pt x="46" y="79"/>
                    <a:pt x="43" y="79"/>
                  </a:cubicBezTo>
                  <a:cubicBezTo>
                    <a:pt x="38" y="79"/>
                    <a:pt x="38" y="79"/>
                    <a:pt x="38" y="79"/>
                  </a:cubicBezTo>
                  <a:cubicBezTo>
                    <a:pt x="34" y="79"/>
                    <a:pt x="34" y="79"/>
                    <a:pt x="34" y="79"/>
                  </a:cubicBezTo>
                  <a:cubicBezTo>
                    <a:pt x="32" y="74"/>
                    <a:pt x="30" y="68"/>
                    <a:pt x="30" y="63"/>
                  </a:cubicBezTo>
                  <a:cubicBezTo>
                    <a:pt x="30" y="46"/>
                    <a:pt x="42" y="33"/>
                    <a:pt x="57" y="33"/>
                  </a:cubicBezTo>
                  <a:cubicBezTo>
                    <a:pt x="72" y="33"/>
                    <a:pt x="85" y="46"/>
                    <a:pt x="85" y="63"/>
                  </a:cubicBezTo>
                  <a:cubicBezTo>
                    <a:pt x="85" y="46"/>
                    <a:pt x="97" y="33"/>
                    <a:pt x="112" y="33"/>
                  </a:cubicBezTo>
                  <a:cubicBezTo>
                    <a:pt x="127" y="33"/>
                    <a:pt x="140" y="46"/>
                    <a:pt x="140" y="63"/>
                  </a:cubicBezTo>
                  <a:cubicBezTo>
                    <a:pt x="140" y="68"/>
                    <a:pt x="138" y="74"/>
                    <a:pt x="136" y="79"/>
                  </a:cubicBezTo>
                  <a:close/>
                </a:path>
              </a:pathLst>
            </a:custGeom>
            <a:solidFill>
              <a:srgbClr val="FFFFFF">
                <a:alpha val="4705"/>
              </a:srgb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78" name="Google Shape;478;p7"/>
            <p:cNvSpPr/>
            <p:nvPr/>
          </p:nvSpPr>
          <p:spPr>
            <a:xfrm>
              <a:off x="1467724" y="1472654"/>
              <a:ext cx="634791" cy="355081"/>
            </a:xfrm>
            <a:custGeom>
              <a:avLst/>
              <a:gdLst/>
              <a:ahLst/>
              <a:cxnLst/>
              <a:rect l="l" t="t" r="r" b="b"/>
              <a:pathLst>
                <a:path w="758" h="424" extrusionOk="0">
                  <a:moveTo>
                    <a:pt x="14" y="349"/>
                  </a:moveTo>
                  <a:lnTo>
                    <a:pt x="746" y="349"/>
                  </a:lnTo>
                  <a:lnTo>
                    <a:pt x="746" y="371"/>
                  </a:lnTo>
                  <a:lnTo>
                    <a:pt x="14" y="371"/>
                  </a:lnTo>
                  <a:lnTo>
                    <a:pt x="14" y="349"/>
                  </a:lnTo>
                  <a:close/>
                  <a:moveTo>
                    <a:pt x="14" y="424"/>
                  </a:moveTo>
                  <a:lnTo>
                    <a:pt x="746" y="424"/>
                  </a:lnTo>
                  <a:lnTo>
                    <a:pt x="746" y="400"/>
                  </a:lnTo>
                  <a:lnTo>
                    <a:pt x="14" y="400"/>
                  </a:lnTo>
                  <a:lnTo>
                    <a:pt x="14" y="424"/>
                  </a:lnTo>
                  <a:close/>
                  <a:moveTo>
                    <a:pt x="758" y="0"/>
                  </a:moveTo>
                  <a:lnTo>
                    <a:pt x="758" y="316"/>
                  </a:lnTo>
                  <a:lnTo>
                    <a:pt x="0" y="316"/>
                  </a:lnTo>
                  <a:lnTo>
                    <a:pt x="0" y="0"/>
                  </a:lnTo>
                  <a:lnTo>
                    <a:pt x="758" y="0"/>
                  </a:lnTo>
                  <a:close/>
                  <a:moveTo>
                    <a:pt x="21" y="20"/>
                  </a:moveTo>
                  <a:lnTo>
                    <a:pt x="21" y="162"/>
                  </a:lnTo>
                  <a:lnTo>
                    <a:pt x="50" y="162"/>
                  </a:lnTo>
                  <a:lnTo>
                    <a:pt x="91" y="44"/>
                  </a:lnTo>
                  <a:lnTo>
                    <a:pt x="124" y="188"/>
                  </a:lnTo>
                  <a:lnTo>
                    <a:pt x="146" y="109"/>
                  </a:lnTo>
                  <a:lnTo>
                    <a:pt x="170" y="162"/>
                  </a:lnTo>
                  <a:lnTo>
                    <a:pt x="184" y="162"/>
                  </a:lnTo>
                  <a:lnTo>
                    <a:pt x="196" y="162"/>
                  </a:lnTo>
                  <a:lnTo>
                    <a:pt x="225" y="162"/>
                  </a:lnTo>
                  <a:lnTo>
                    <a:pt x="263" y="44"/>
                  </a:lnTo>
                  <a:lnTo>
                    <a:pt x="296" y="188"/>
                  </a:lnTo>
                  <a:lnTo>
                    <a:pt x="318" y="109"/>
                  </a:lnTo>
                  <a:lnTo>
                    <a:pt x="344" y="162"/>
                  </a:lnTo>
                  <a:lnTo>
                    <a:pt x="359" y="162"/>
                  </a:lnTo>
                  <a:lnTo>
                    <a:pt x="368" y="162"/>
                  </a:lnTo>
                  <a:lnTo>
                    <a:pt x="397" y="162"/>
                  </a:lnTo>
                  <a:lnTo>
                    <a:pt x="438" y="44"/>
                  </a:lnTo>
                  <a:lnTo>
                    <a:pt x="469" y="188"/>
                  </a:lnTo>
                  <a:lnTo>
                    <a:pt x="493" y="109"/>
                  </a:lnTo>
                  <a:lnTo>
                    <a:pt x="517" y="162"/>
                  </a:lnTo>
                  <a:lnTo>
                    <a:pt x="545" y="162"/>
                  </a:lnTo>
                  <a:lnTo>
                    <a:pt x="557" y="162"/>
                  </a:lnTo>
                  <a:lnTo>
                    <a:pt x="586" y="162"/>
                  </a:lnTo>
                  <a:lnTo>
                    <a:pt x="624" y="44"/>
                  </a:lnTo>
                  <a:lnTo>
                    <a:pt x="658" y="188"/>
                  </a:lnTo>
                  <a:lnTo>
                    <a:pt x="679" y="109"/>
                  </a:lnTo>
                  <a:lnTo>
                    <a:pt x="703" y="162"/>
                  </a:lnTo>
                  <a:lnTo>
                    <a:pt x="737" y="162"/>
                  </a:lnTo>
                  <a:lnTo>
                    <a:pt x="737" y="20"/>
                  </a:lnTo>
                  <a:lnTo>
                    <a:pt x="21" y="20"/>
                  </a:lnTo>
                  <a:close/>
                  <a:moveTo>
                    <a:pt x="737" y="296"/>
                  </a:moveTo>
                  <a:lnTo>
                    <a:pt x="737" y="181"/>
                  </a:lnTo>
                  <a:lnTo>
                    <a:pt x="691" y="181"/>
                  </a:lnTo>
                  <a:lnTo>
                    <a:pt x="684" y="164"/>
                  </a:lnTo>
                  <a:lnTo>
                    <a:pt x="655" y="268"/>
                  </a:lnTo>
                  <a:lnTo>
                    <a:pt x="622" y="118"/>
                  </a:lnTo>
                  <a:lnTo>
                    <a:pt x="600" y="181"/>
                  </a:lnTo>
                  <a:lnTo>
                    <a:pt x="557" y="181"/>
                  </a:lnTo>
                  <a:lnTo>
                    <a:pt x="545" y="181"/>
                  </a:lnTo>
                  <a:lnTo>
                    <a:pt x="505" y="181"/>
                  </a:lnTo>
                  <a:lnTo>
                    <a:pt x="497" y="164"/>
                  </a:lnTo>
                  <a:lnTo>
                    <a:pt x="469" y="268"/>
                  </a:lnTo>
                  <a:lnTo>
                    <a:pt x="433" y="118"/>
                  </a:lnTo>
                  <a:lnTo>
                    <a:pt x="411" y="181"/>
                  </a:lnTo>
                  <a:lnTo>
                    <a:pt x="368" y="181"/>
                  </a:lnTo>
                  <a:lnTo>
                    <a:pt x="359" y="181"/>
                  </a:lnTo>
                  <a:lnTo>
                    <a:pt x="330" y="181"/>
                  </a:lnTo>
                  <a:lnTo>
                    <a:pt x="323" y="164"/>
                  </a:lnTo>
                  <a:lnTo>
                    <a:pt x="294" y="268"/>
                  </a:lnTo>
                  <a:lnTo>
                    <a:pt x="261" y="118"/>
                  </a:lnTo>
                  <a:lnTo>
                    <a:pt x="239" y="181"/>
                  </a:lnTo>
                  <a:lnTo>
                    <a:pt x="196" y="181"/>
                  </a:lnTo>
                  <a:lnTo>
                    <a:pt x="184" y="181"/>
                  </a:lnTo>
                  <a:lnTo>
                    <a:pt x="158" y="181"/>
                  </a:lnTo>
                  <a:lnTo>
                    <a:pt x="150" y="164"/>
                  </a:lnTo>
                  <a:lnTo>
                    <a:pt x="122" y="268"/>
                  </a:lnTo>
                  <a:lnTo>
                    <a:pt x="86" y="118"/>
                  </a:lnTo>
                  <a:lnTo>
                    <a:pt x="64" y="181"/>
                  </a:lnTo>
                  <a:lnTo>
                    <a:pt x="21" y="181"/>
                  </a:lnTo>
                  <a:lnTo>
                    <a:pt x="21" y="296"/>
                  </a:lnTo>
                  <a:lnTo>
                    <a:pt x="737" y="296"/>
                  </a:lnTo>
                  <a:close/>
                </a:path>
              </a:pathLst>
            </a:custGeom>
            <a:solidFill>
              <a:schemeClr val="lt1">
                <a:alpha val="4705"/>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479" name="Google Shape;479;p7"/>
            <p:cNvGrpSpPr/>
            <p:nvPr/>
          </p:nvGrpSpPr>
          <p:grpSpPr>
            <a:xfrm>
              <a:off x="9206636" y="1155346"/>
              <a:ext cx="554838" cy="611658"/>
              <a:chOff x="9389262" y="1652647"/>
              <a:chExt cx="554838" cy="611658"/>
            </a:xfrm>
          </p:grpSpPr>
          <p:sp>
            <p:nvSpPr>
              <p:cNvPr id="480" name="Google Shape;480;p7"/>
              <p:cNvSpPr/>
              <p:nvPr/>
            </p:nvSpPr>
            <p:spPr>
              <a:xfrm>
                <a:off x="9389262" y="1743730"/>
                <a:ext cx="554838" cy="436450"/>
              </a:xfrm>
              <a:prstGeom prst="roundRect">
                <a:avLst>
                  <a:gd name="adj" fmla="val 6009"/>
                </a:avLst>
              </a:prstGeom>
              <a:solidFill>
                <a:schemeClr val="lt1">
                  <a:alpha val="4705"/>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481" name="Google Shape;481;p7"/>
              <p:cNvGrpSpPr/>
              <p:nvPr/>
            </p:nvGrpSpPr>
            <p:grpSpPr>
              <a:xfrm>
                <a:off x="9438104" y="1652647"/>
                <a:ext cx="454981" cy="611658"/>
                <a:chOff x="5570536" y="2717800"/>
                <a:chExt cx="1055688" cy="1419225"/>
              </a:xfrm>
            </p:grpSpPr>
            <p:sp>
              <p:nvSpPr>
                <p:cNvPr id="482" name="Google Shape;482;p7"/>
                <p:cNvSpPr/>
                <p:nvPr/>
              </p:nvSpPr>
              <p:spPr>
                <a:xfrm>
                  <a:off x="5570536" y="3021013"/>
                  <a:ext cx="1055688" cy="823912"/>
                </a:xfrm>
                <a:custGeom>
                  <a:avLst/>
                  <a:gdLst/>
                  <a:ahLst/>
                  <a:cxnLst/>
                  <a:rect l="l" t="t" r="r" b="b"/>
                  <a:pathLst>
                    <a:path w="665" h="519" extrusionOk="0">
                      <a:moveTo>
                        <a:pt x="15" y="53"/>
                      </a:moveTo>
                      <a:lnTo>
                        <a:pt x="0" y="53"/>
                      </a:lnTo>
                      <a:lnTo>
                        <a:pt x="0" y="0"/>
                      </a:lnTo>
                      <a:lnTo>
                        <a:pt x="50" y="0"/>
                      </a:lnTo>
                      <a:lnTo>
                        <a:pt x="50" y="17"/>
                      </a:lnTo>
                      <a:lnTo>
                        <a:pt x="15" y="17"/>
                      </a:lnTo>
                      <a:lnTo>
                        <a:pt x="15" y="53"/>
                      </a:lnTo>
                      <a:close/>
                      <a:moveTo>
                        <a:pt x="369" y="2"/>
                      </a:moveTo>
                      <a:lnTo>
                        <a:pt x="422" y="2"/>
                      </a:lnTo>
                      <a:lnTo>
                        <a:pt x="422" y="53"/>
                      </a:lnTo>
                      <a:lnTo>
                        <a:pt x="405" y="53"/>
                      </a:lnTo>
                      <a:lnTo>
                        <a:pt x="405" y="17"/>
                      </a:lnTo>
                      <a:lnTo>
                        <a:pt x="369" y="17"/>
                      </a:lnTo>
                      <a:lnTo>
                        <a:pt x="369" y="2"/>
                      </a:lnTo>
                      <a:close/>
                      <a:moveTo>
                        <a:pt x="405" y="466"/>
                      </a:moveTo>
                      <a:lnTo>
                        <a:pt x="420" y="466"/>
                      </a:lnTo>
                      <a:lnTo>
                        <a:pt x="420" y="519"/>
                      </a:lnTo>
                      <a:lnTo>
                        <a:pt x="369" y="519"/>
                      </a:lnTo>
                      <a:lnTo>
                        <a:pt x="369" y="502"/>
                      </a:lnTo>
                      <a:lnTo>
                        <a:pt x="405" y="502"/>
                      </a:lnTo>
                      <a:lnTo>
                        <a:pt x="405" y="466"/>
                      </a:lnTo>
                      <a:close/>
                      <a:moveTo>
                        <a:pt x="15" y="502"/>
                      </a:moveTo>
                      <a:lnTo>
                        <a:pt x="50" y="502"/>
                      </a:lnTo>
                      <a:lnTo>
                        <a:pt x="50" y="519"/>
                      </a:lnTo>
                      <a:lnTo>
                        <a:pt x="0" y="519"/>
                      </a:lnTo>
                      <a:lnTo>
                        <a:pt x="0" y="468"/>
                      </a:lnTo>
                      <a:lnTo>
                        <a:pt x="15" y="468"/>
                      </a:lnTo>
                      <a:lnTo>
                        <a:pt x="15" y="502"/>
                      </a:lnTo>
                      <a:close/>
                      <a:moveTo>
                        <a:pt x="665" y="0"/>
                      </a:moveTo>
                      <a:lnTo>
                        <a:pt x="665" y="34"/>
                      </a:lnTo>
                      <a:lnTo>
                        <a:pt x="475" y="34"/>
                      </a:lnTo>
                      <a:lnTo>
                        <a:pt x="475" y="0"/>
                      </a:lnTo>
                      <a:lnTo>
                        <a:pt x="665" y="0"/>
                      </a:lnTo>
                      <a:close/>
                      <a:moveTo>
                        <a:pt x="475" y="488"/>
                      </a:moveTo>
                      <a:lnTo>
                        <a:pt x="665" y="488"/>
                      </a:lnTo>
                      <a:lnTo>
                        <a:pt x="665" y="519"/>
                      </a:lnTo>
                      <a:lnTo>
                        <a:pt x="475" y="519"/>
                      </a:lnTo>
                      <a:lnTo>
                        <a:pt x="475" y="488"/>
                      </a:lnTo>
                      <a:close/>
                      <a:moveTo>
                        <a:pt x="475" y="69"/>
                      </a:moveTo>
                      <a:lnTo>
                        <a:pt x="665" y="69"/>
                      </a:lnTo>
                      <a:lnTo>
                        <a:pt x="665" y="100"/>
                      </a:lnTo>
                      <a:lnTo>
                        <a:pt x="475" y="100"/>
                      </a:lnTo>
                      <a:lnTo>
                        <a:pt x="475" y="69"/>
                      </a:lnTo>
                      <a:close/>
                      <a:moveTo>
                        <a:pt x="569" y="170"/>
                      </a:moveTo>
                      <a:lnTo>
                        <a:pt x="475" y="170"/>
                      </a:lnTo>
                      <a:lnTo>
                        <a:pt x="475" y="139"/>
                      </a:lnTo>
                      <a:lnTo>
                        <a:pt x="569" y="139"/>
                      </a:lnTo>
                      <a:lnTo>
                        <a:pt x="569" y="170"/>
                      </a:lnTo>
                      <a:close/>
                    </a:path>
                  </a:pathLst>
                </a:custGeom>
                <a:solidFill>
                  <a:schemeClr val="lt1">
                    <a:alpha val="14901"/>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3" name="Google Shape;483;p7"/>
                <p:cNvSpPr/>
                <p:nvPr/>
              </p:nvSpPr>
              <p:spPr>
                <a:xfrm>
                  <a:off x="5764213" y="2717800"/>
                  <a:ext cx="282574" cy="1419225"/>
                </a:xfrm>
                <a:custGeom>
                  <a:avLst/>
                  <a:gdLst/>
                  <a:ahLst/>
                  <a:cxnLst/>
                  <a:rect l="l" t="t" r="r" b="b"/>
                  <a:pathLst>
                    <a:path w="74" h="374" extrusionOk="0">
                      <a:moveTo>
                        <a:pt x="43" y="308"/>
                      </a:moveTo>
                      <a:cubicBezTo>
                        <a:pt x="51" y="298"/>
                        <a:pt x="51" y="298"/>
                        <a:pt x="51" y="298"/>
                      </a:cubicBezTo>
                      <a:cubicBezTo>
                        <a:pt x="74" y="270"/>
                        <a:pt x="74" y="223"/>
                        <a:pt x="51" y="195"/>
                      </a:cubicBezTo>
                      <a:cubicBezTo>
                        <a:pt x="43" y="186"/>
                        <a:pt x="43" y="186"/>
                        <a:pt x="43" y="186"/>
                      </a:cubicBezTo>
                      <a:cubicBezTo>
                        <a:pt x="50" y="177"/>
                        <a:pt x="50" y="177"/>
                        <a:pt x="50" y="177"/>
                      </a:cubicBezTo>
                      <a:cubicBezTo>
                        <a:pt x="73" y="149"/>
                        <a:pt x="73" y="102"/>
                        <a:pt x="50" y="74"/>
                      </a:cubicBezTo>
                      <a:cubicBezTo>
                        <a:pt x="43" y="66"/>
                        <a:pt x="43" y="66"/>
                        <a:pt x="43" y="66"/>
                      </a:cubicBezTo>
                      <a:cubicBezTo>
                        <a:pt x="50" y="58"/>
                        <a:pt x="50" y="58"/>
                        <a:pt x="50" y="58"/>
                      </a:cubicBezTo>
                      <a:cubicBezTo>
                        <a:pt x="53" y="53"/>
                        <a:pt x="56" y="49"/>
                        <a:pt x="59" y="44"/>
                      </a:cubicBezTo>
                      <a:cubicBezTo>
                        <a:pt x="59" y="44"/>
                        <a:pt x="59" y="43"/>
                        <a:pt x="59" y="43"/>
                      </a:cubicBezTo>
                      <a:cubicBezTo>
                        <a:pt x="65" y="32"/>
                        <a:pt x="68" y="19"/>
                        <a:pt x="68" y="6"/>
                      </a:cubicBezTo>
                      <a:cubicBezTo>
                        <a:pt x="68" y="3"/>
                        <a:pt x="65" y="1"/>
                        <a:pt x="63" y="1"/>
                      </a:cubicBezTo>
                      <a:cubicBezTo>
                        <a:pt x="63" y="1"/>
                        <a:pt x="63" y="1"/>
                        <a:pt x="63" y="1"/>
                      </a:cubicBezTo>
                      <a:cubicBezTo>
                        <a:pt x="60" y="1"/>
                        <a:pt x="58" y="3"/>
                        <a:pt x="58" y="6"/>
                      </a:cubicBezTo>
                      <a:cubicBezTo>
                        <a:pt x="58" y="10"/>
                        <a:pt x="57" y="15"/>
                        <a:pt x="57" y="19"/>
                      </a:cubicBezTo>
                      <a:cubicBezTo>
                        <a:pt x="17" y="19"/>
                        <a:pt x="17" y="19"/>
                        <a:pt x="17" y="19"/>
                      </a:cubicBezTo>
                      <a:cubicBezTo>
                        <a:pt x="16" y="14"/>
                        <a:pt x="16" y="9"/>
                        <a:pt x="16" y="5"/>
                      </a:cubicBezTo>
                      <a:cubicBezTo>
                        <a:pt x="16" y="2"/>
                        <a:pt x="14" y="0"/>
                        <a:pt x="11" y="0"/>
                      </a:cubicBezTo>
                      <a:cubicBezTo>
                        <a:pt x="11" y="0"/>
                        <a:pt x="11" y="0"/>
                        <a:pt x="11" y="0"/>
                      </a:cubicBezTo>
                      <a:cubicBezTo>
                        <a:pt x="8" y="0"/>
                        <a:pt x="6" y="2"/>
                        <a:pt x="6" y="5"/>
                      </a:cubicBezTo>
                      <a:cubicBezTo>
                        <a:pt x="6" y="25"/>
                        <a:pt x="12" y="43"/>
                        <a:pt x="24" y="58"/>
                      </a:cubicBezTo>
                      <a:cubicBezTo>
                        <a:pt x="31" y="66"/>
                        <a:pt x="31" y="66"/>
                        <a:pt x="31" y="66"/>
                      </a:cubicBezTo>
                      <a:cubicBezTo>
                        <a:pt x="24" y="74"/>
                        <a:pt x="24" y="74"/>
                        <a:pt x="24" y="74"/>
                      </a:cubicBezTo>
                      <a:cubicBezTo>
                        <a:pt x="1" y="102"/>
                        <a:pt x="0" y="149"/>
                        <a:pt x="24" y="177"/>
                      </a:cubicBezTo>
                      <a:cubicBezTo>
                        <a:pt x="31" y="186"/>
                        <a:pt x="31" y="186"/>
                        <a:pt x="31" y="186"/>
                      </a:cubicBezTo>
                      <a:cubicBezTo>
                        <a:pt x="23" y="195"/>
                        <a:pt x="23" y="195"/>
                        <a:pt x="23" y="195"/>
                      </a:cubicBezTo>
                      <a:cubicBezTo>
                        <a:pt x="0" y="223"/>
                        <a:pt x="0" y="270"/>
                        <a:pt x="23" y="298"/>
                      </a:cubicBezTo>
                      <a:cubicBezTo>
                        <a:pt x="31" y="308"/>
                        <a:pt x="31" y="308"/>
                        <a:pt x="31" y="308"/>
                      </a:cubicBezTo>
                      <a:cubicBezTo>
                        <a:pt x="23" y="318"/>
                        <a:pt x="23" y="318"/>
                        <a:pt x="23" y="318"/>
                      </a:cubicBezTo>
                      <a:cubicBezTo>
                        <a:pt x="12" y="331"/>
                        <a:pt x="6" y="350"/>
                        <a:pt x="6" y="369"/>
                      </a:cubicBezTo>
                      <a:cubicBezTo>
                        <a:pt x="6" y="372"/>
                        <a:pt x="8" y="374"/>
                        <a:pt x="10" y="374"/>
                      </a:cubicBezTo>
                      <a:cubicBezTo>
                        <a:pt x="13" y="374"/>
                        <a:pt x="15" y="372"/>
                        <a:pt x="15" y="369"/>
                      </a:cubicBezTo>
                      <a:cubicBezTo>
                        <a:pt x="15" y="363"/>
                        <a:pt x="16" y="357"/>
                        <a:pt x="17" y="351"/>
                      </a:cubicBezTo>
                      <a:cubicBezTo>
                        <a:pt x="56" y="351"/>
                        <a:pt x="56" y="351"/>
                        <a:pt x="56" y="351"/>
                      </a:cubicBezTo>
                      <a:cubicBezTo>
                        <a:pt x="58" y="357"/>
                        <a:pt x="58" y="363"/>
                        <a:pt x="58" y="369"/>
                      </a:cubicBezTo>
                      <a:cubicBezTo>
                        <a:pt x="58" y="372"/>
                        <a:pt x="61" y="374"/>
                        <a:pt x="63" y="374"/>
                      </a:cubicBezTo>
                      <a:cubicBezTo>
                        <a:pt x="66" y="374"/>
                        <a:pt x="68" y="372"/>
                        <a:pt x="68" y="369"/>
                      </a:cubicBezTo>
                      <a:cubicBezTo>
                        <a:pt x="68" y="350"/>
                        <a:pt x="62" y="331"/>
                        <a:pt x="51" y="318"/>
                      </a:cubicBezTo>
                      <a:lnTo>
                        <a:pt x="43" y="308"/>
                      </a:lnTo>
                      <a:close/>
                      <a:moveTo>
                        <a:pt x="20" y="220"/>
                      </a:moveTo>
                      <a:cubicBezTo>
                        <a:pt x="53" y="220"/>
                        <a:pt x="53" y="220"/>
                        <a:pt x="53" y="220"/>
                      </a:cubicBezTo>
                      <a:cubicBezTo>
                        <a:pt x="55" y="225"/>
                        <a:pt x="57" y="230"/>
                        <a:pt x="57" y="235"/>
                      </a:cubicBezTo>
                      <a:cubicBezTo>
                        <a:pt x="16" y="235"/>
                        <a:pt x="16" y="235"/>
                        <a:pt x="16" y="235"/>
                      </a:cubicBezTo>
                      <a:cubicBezTo>
                        <a:pt x="17" y="230"/>
                        <a:pt x="19" y="225"/>
                        <a:pt x="20" y="220"/>
                      </a:cubicBezTo>
                      <a:close/>
                      <a:moveTo>
                        <a:pt x="58" y="241"/>
                      </a:moveTo>
                      <a:cubicBezTo>
                        <a:pt x="58" y="246"/>
                        <a:pt x="58" y="251"/>
                        <a:pt x="58" y="256"/>
                      </a:cubicBezTo>
                      <a:cubicBezTo>
                        <a:pt x="16" y="256"/>
                        <a:pt x="16" y="256"/>
                        <a:pt x="16" y="256"/>
                      </a:cubicBezTo>
                      <a:cubicBezTo>
                        <a:pt x="15" y="251"/>
                        <a:pt x="15" y="246"/>
                        <a:pt x="16" y="241"/>
                      </a:cubicBezTo>
                      <a:lnTo>
                        <a:pt x="58" y="241"/>
                      </a:lnTo>
                      <a:close/>
                      <a:moveTo>
                        <a:pt x="17" y="263"/>
                      </a:moveTo>
                      <a:cubicBezTo>
                        <a:pt x="57" y="263"/>
                        <a:pt x="57" y="263"/>
                        <a:pt x="57" y="263"/>
                      </a:cubicBezTo>
                      <a:cubicBezTo>
                        <a:pt x="56" y="268"/>
                        <a:pt x="54" y="273"/>
                        <a:pt x="52" y="277"/>
                      </a:cubicBezTo>
                      <a:cubicBezTo>
                        <a:pt x="22" y="277"/>
                        <a:pt x="22" y="277"/>
                        <a:pt x="22" y="277"/>
                      </a:cubicBezTo>
                      <a:cubicBezTo>
                        <a:pt x="20" y="273"/>
                        <a:pt x="18" y="268"/>
                        <a:pt x="17" y="263"/>
                      </a:cubicBezTo>
                      <a:close/>
                      <a:moveTo>
                        <a:pt x="16" y="117"/>
                      </a:moveTo>
                      <a:cubicBezTo>
                        <a:pt x="57" y="117"/>
                        <a:pt x="57" y="117"/>
                        <a:pt x="57" y="117"/>
                      </a:cubicBezTo>
                      <a:cubicBezTo>
                        <a:pt x="58" y="122"/>
                        <a:pt x="58" y="127"/>
                        <a:pt x="58" y="132"/>
                      </a:cubicBezTo>
                      <a:cubicBezTo>
                        <a:pt x="16" y="132"/>
                        <a:pt x="16" y="132"/>
                        <a:pt x="16" y="132"/>
                      </a:cubicBezTo>
                      <a:cubicBezTo>
                        <a:pt x="16" y="127"/>
                        <a:pt x="16" y="122"/>
                        <a:pt x="16" y="117"/>
                      </a:cubicBezTo>
                      <a:close/>
                      <a:moveTo>
                        <a:pt x="56" y="110"/>
                      </a:moveTo>
                      <a:cubicBezTo>
                        <a:pt x="17" y="110"/>
                        <a:pt x="17" y="110"/>
                        <a:pt x="17" y="110"/>
                      </a:cubicBezTo>
                      <a:cubicBezTo>
                        <a:pt x="18" y="105"/>
                        <a:pt x="20" y="100"/>
                        <a:pt x="22" y="96"/>
                      </a:cubicBezTo>
                      <a:cubicBezTo>
                        <a:pt x="52" y="96"/>
                        <a:pt x="52" y="96"/>
                        <a:pt x="52" y="96"/>
                      </a:cubicBezTo>
                      <a:cubicBezTo>
                        <a:pt x="54" y="100"/>
                        <a:pt x="55" y="105"/>
                        <a:pt x="56" y="110"/>
                      </a:cubicBezTo>
                      <a:close/>
                      <a:moveTo>
                        <a:pt x="17" y="138"/>
                      </a:moveTo>
                      <a:cubicBezTo>
                        <a:pt x="57" y="138"/>
                        <a:pt x="57" y="138"/>
                        <a:pt x="57" y="138"/>
                      </a:cubicBezTo>
                      <a:cubicBezTo>
                        <a:pt x="56" y="143"/>
                        <a:pt x="55" y="148"/>
                        <a:pt x="53" y="153"/>
                      </a:cubicBezTo>
                      <a:cubicBezTo>
                        <a:pt x="21" y="153"/>
                        <a:pt x="21" y="153"/>
                        <a:pt x="21" y="153"/>
                      </a:cubicBezTo>
                      <a:cubicBezTo>
                        <a:pt x="19" y="148"/>
                        <a:pt x="18" y="143"/>
                        <a:pt x="17" y="138"/>
                      </a:cubicBezTo>
                      <a:close/>
                      <a:moveTo>
                        <a:pt x="55" y="25"/>
                      </a:moveTo>
                      <a:cubicBezTo>
                        <a:pt x="54" y="30"/>
                        <a:pt x="53" y="34"/>
                        <a:pt x="50" y="39"/>
                      </a:cubicBezTo>
                      <a:cubicBezTo>
                        <a:pt x="23" y="39"/>
                        <a:pt x="23" y="39"/>
                        <a:pt x="23" y="39"/>
                      </a:cubicBezTo>
                      <a:cubicBezTo>
                        <a:pt x="21" y="34"/>
                        <a:pt x="20" y="30"/>
                        <a:pt x="18" y="25"/>
                      </a:cubicBezTo>
                      <a:lnTo>
                        <a:pt x="55" y="25"/>
                      </a:lnTo>
                      <a:close/>
                      <a:moveTo>
                        <a:pt x="31" y="51"/>
                      </a:moveTo>
                      <a:cubicBezTo>
                        <a:pt x="30" y="49"/>
                        <a:pt x="28" y="47"/>
                        <a:pt x="27" y="45"/>
                      </a:cubicBezTo>
                      <a:cubicBezTo>
                        <a:pt x="47" y="45"/>
                        <a:pt x="47" y="45"/>
                        <a:pt x="47" y="45"/>
                      </a:cubicBezTo>
                      <a:cubicBezTo>
                        <a:pt x="46" y="47"/>
                        <a:pt x="44" y="49"/>
                        <a:pt x="42" y="51"/>
                      </a:cubicBezTo>
                      <a:cubicBezTo>
                        <a:pt x="37" y="58"/>
                        <a:pt x="37" y="58"/>
                        <a:pt x="37" y="58"/>
                      </a:cubicBezTo>
                      <a:lnTo>
                        <a:pt x="31" y="51"/>
                      </a:lnTo>
                      <a:close/>
                      <a:moveTo>
                        <a:pt x="42" y="80"/>
                      </a:moveTo>
                      <a:cubicBezTo>
                        <a:pt x="45" y="83"/>
                        <a:pt x="47" y="86"/>
                        <a:pt x="48" y="89"/>
                      </a:cubicBezTo>
                      <a:cubicBezTo>
                        <a:pt x="25" y="89"/>
                        <a:pt x="25" y="89"/>
                        <a:pt x="25" y="89"/>
                      </a:cubicBezTo>
                      <a:cubicBezTo>
                        <a:pt x="27" y="86"/>
                        <a:pt x="29" y="83"/>
                        <a:pt x="32" y="80"/>
                      </a:cubicBezTo>
                      <a:cubicBezTo>
                        <a:pt x="37" y="73"/>
                        <a:pt x="37" y="73"/>
                        <a:pt x="37" y="73"/>
                      </a:cubicBezTo>
                      <a:lnTo>
                        <a:pt x="42" y="80"/>
                      </a:lnTo>
                      <a:close/>
                      <a:moveTo>
                        <a:pt x="31" y="171"/>
                      </a:moveTo>
                      <a:cubicBezTo>
                        <a:pt x="28" y="168"/>
                        <a:pt x="26" y="164"/>
                        <a:pt x="24" y="160"/>
                      </a:cubicBezTo>
                      <a:cubicBezTo>
                        <a:pt x="50" y="160"/>
                        <a:pt x="50" y="160"/>
                        <a:pt x="50" y="160"/>
                      </a:cubicBezTo>
                      <a:cubicBezTo>
                        <a:pt x="48" y="164"/>
                        <a:pt x="45" y="168"/>
                        <a:pt x="42" y="171"/>
                      </a:cubicBezTo>
                      <a:cubicBezTo>
                        <a:pt x="37" y="178"/>
                        <a:pt x="37" y="178"/>
                        <a:pt x="37" y="178"/>
                      </a:cubicBezTo>
                      <a:lnTo>
                        <a:pt x="31" y="171"/>
                      </a:lnTo>
                      <a:close/>
                      <a:moveTo>
                        <a:pt x="31" y="201"/>
                      </a:moveTo>
                      <a:cubicBezTo>
                        <a:pt x="37" y="194"/>
                        <a:pt x="37" y="194"/>
                        <a:pt x="37" y="194"/>
                      </a:cubicBezTo>
                      <a:cubicBezTo>
                        <a:pt x="43" y="201"/>
                        <a:pt x="43" y="201"/>
                        <a:pt x="43" y="201"/>
                      </a:cubicBezTo>
                      <a:cubicBezTo>
                        <a:pt x="46" y="205"/>
                        <a:pt x="49" y="209"/>
                        <a:pt x="51" y="213"/>
                      </a:cubicBezTo>
                      <a:cubicBezTo>
                        <a:pt x="23" y="213"/>
                        <a:pt x="23" y="213"/>
                        <a:pt x="23" y="213"/>
                      </a:cubicBezTo>
                      <a:cubicBezTo>
                        <a:pt x="25" y="209"/>
                        <a:pt x="28" y="205"/>
                        <a:pt x="31" y="201"/>
                      </a:cubicBezTo>
                      <a:close/>
                      <a:moveTo>
                        <a:pt x="31" y="292"/>
                      </a:moveTo>
                      <a:cubicBezTo>
                        <a:pt x="28" y="290"/>
                        <a:pt x="27" y="287"/>
                        <a:pt x="25" y="284"/>
                      </a:cubicBezTo>
                      <a:cubicBezTo>
                        <a:pt x="49" y="284"/>
                        <a:pt x="49" y="284"/>
                        <a:pt x="49" y="284"/>
                      </a:cubicBezTo>
                      <a:cubicBezTo>
                        <a:pt x="47" y="287"/>
                        <a:pt x="45" y="290"/>
                        <a:pt x="43" y="292"/>
                      </a:cubicBezTo>
                      <a:cubicBezTo>
                        <a:pt x="37" y="300"/>
                        <a:pt x="37" y="300"/>
                        <a:pt x="37" y="300"/>
                      </a:cubicBezTo>
                      <a:lnTo>
                        <a:pt x="31" y="292"/>
                      </a:lnTo>
                      <a:close/>
                      <a:moveTo>
                        <a:pt x="37" y="315"/>
                      </a:moveTo>
                      <a:cubicBezTo>
                        <a:pt x="43" y="324"/>
                        <a:pt x="43" y="324"/>
                        <a:pt x="43" y="324"/>
                      </a:cubicBezTo>
                      <a:cubicBezTo>
                        <a:pt x="45" y="325"/>
                        <a:pt x="46" y="327"/>
                        <a:pt x="47" y="329"/>
                      </a:cubicBezTo>
                      <a:cubicBezTo>
                        <a:pt x="26" y="329"/>
                        <a:pt x="26" y="329"/>
                        <a:pt x="26" y="329"/>
                      </a:cubicBezTo>
                      <a:cubicBezTo>
                        <a:pt x="28" y="327"/>
                        <a:pt x="29" y="325"/>
                        <a:pt x="30" y="324"/>
                      </a:cubicBezTo>
                      <a:lnTo>
                        <a:pt x="37" y="315"/>
                      </a:lnTo>
                      <a:close/>
                      <a:moveTo>
                        <a:pt x="19" y="345"/>
                      </a:moveTo>
                      <a:cubicBezTo>
                        <a:pt x="20" y="342"/>
                        <a:pt x="21" y="339"/>
                        <a:pt x="23" y="336"/>
                      </a:cubicBezTo>
                      <a:cubicBezTo>
                        <a:pt x="51" y="336"/>
                        <a:pt x="51" y="336"/>
                        <a:pt x="51" y="336"/>
                      </a:cubicBezTo>
                      <a:cubicBezTo>
                        <a:pt x="52" y="339"/>
                        <a:pt x="54" y="342"/>
                        <a:pt x="55" y="345"/>
                      </a:cubicBezTo>
                      <a:lnTo>
                        <a:pt x="19" y="345"/>
                      </a:lnTo>
                      <a:close/>
                    </a:path>
                  </a:pathLst>
                </a:custGeom>
                <a:solidFill>
                  <a:schemeClr val="lt1">
                    <a:alpha val="14901"/>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grpSp>
          <p:nvGrpSpPr>
            <p:cNvPr id="484" name="Google Shape;484;p7"/>
            <p:cNvGrpSpPr/>
            <p:nvPr/>
          </p:nvGrpSpPr>
          <p:grpSpPr>
            <a:xfrm>
              <a:off x="11256615" y="1672826"/>
              <a:ext cx="278893" cy="280658"/>
              <a:chOff x="5343526" y="2670175"/>
              <a:chExt cx="1504950" cy="1514476"/>
            </a:xfrm>
          </p:grpSpPr>
          <p:sp>
            <p:nvSpPr>
              <p:cNvPr id="485" name="Google Shape;485;p7"/>
              <p:cNvSpPr/>
              <p:nvPr/>
            </p:nvSpPr>
            <p:spPr>
              <a:xfrm>
                <a:off x="6089651" y="3151188"/>
                <a:ext cx="712788" cy="987425"/>
              </a:xfrm>
              <a:custGeom>
                <a:avLst/>
                <a:gdLst/>
                <a:ahLst/>
                <a:cxnLst/>
                <a:rect l="l" t="t" r="r" b="b"/>
                <a:pathLst>
                  <a:path w="188" h="261" extrusionOk="0">
                    <a:moveTo>
                      <a:pt x="173" y="261"/>
                    </a:moveTo>
                    <a:cubicBezTo>
                      <a:pt x="178" y="261"/>
                      <a:pt x="182" y="259"/>
                      <a:pt x="185" y="254"/>
                    </a:cubicBezTo>
                    <a:cubicBezTo>
                      <a:pt x="188" y="250"/>
                      <a:pt x="188" y="245"/>
                      <a:pt x="186" y="241"/>
                    </a:cubicBezTo>
                    <a:cubicBezTo>
                      <a:pt x="122" y="108"/>
                      <a:pt x="122" y="108"/>
                      <a:pt x="122" y="108"/>
                    </a:cubicBezTo>
                    <a:cubicBezTo>
                      <a:pt x="121" y="105"/>
                      <a:pt x="120" y="101"/>
                      <a:pt x="120" y="97"/>
                    </a:cubicBezTo>
                    <a:cubicBezTo>
                      <a:pt x="120" y="2"/>
                      <a:pt x="120" y="2"/>
                      <a:pt x="120" y="2"/>
                    </a:cubicBezTo>
                    <a:cubicBezTo>
                      <a:pt x="120" y="1"/>
                      <a:pt x="120" y="1"/>
                      <a:pt x="120" y="0"/>
                    </a:cubicBezTo>
                    <a:cubicBezTo>
                      <a:pt x="69" y="0"/>
                      <a:pt x="69" y="0"/>
                      <a:pt x="69" y="0"/>
                    </a:cubicBezTo>
                    <a:cubicBezTo>
                      <a:pt x="69" y="1"/>
                      <a:pt x="69" y="1"/>
                      <a:pt x="69" y="2"/>
                    </a:cubicBezTo>
                    <a:cubicBezTo>
                      <a:pt x="69" y="97"/>
                      <a:pt x="69" y="97"/>
                      <a:pt x="69" y="97"/>
                    </a:cubicBezTo>
                    <a:cubicBezTo>
                      <a:pt x="69" y="101"/>
                      <a:pt x="68" y="105"/>
                      <a:pt x="67" y="108"/>
                    </a:cubicBezTo>
                    <a:cubicBezTo>
                      <a:pt x="3" y="241"/>
                      <a:pt x="3" y="241"/>
                      <a:pt x="3" y="241"/>
                    </a:cubicBezTo>
                    <a:cubicBezTo>
                      <a:pt x="0" y="245"/>
                      <a:pt x="1" y="250"/>
                      <a:pt x="3" y="254"/>
                    </a:cubicBezTo>
                    <a:cubicBezTo>
                      <a:pt x="6" y="259"/>
                      <a:pt x="10" y="261"/>
                      <a:pt x="15" y="261"/>
                    </a:cubicBezTo>
                    <a:lnTo>
                      <a:pt x="173" y="261"/>
                    </a:lnTo>
                    <a:close/>
                  </a:path>
                </a:pathLst>
              </a:custGeom>
              <a:solidFill>
                <a:srgbClr val="FFFFFF">
                  <a:alpha val="4705"/>
                </a:srgb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6" name="Google Shape;486;p7"/>
              <p:cNvSpPr/>
              <p:nvPr/>
            </p:nvSpPr>
            <p:spPr>
              <a:xfrm>
                <a:off x="6045201" y="3055938"/>
                <a:ext cx="803275" cy="1128713"/>
              </a:xfrm>
              <a:custGeom>
                <a:avLst/>
                <a:gdLst/>
                <a:ahLst/>
                <a:cxnLst/>
                <a:rect l="l" t="t" r="r" b="b"/>
                <a:pathLst>
                  <a:path w="212" h="298" extrusionOk="0">
                    <a:moveTo>
                      <a:pt x="209" y="261"/>
                    </a:moveTo>
                    <a:cubicBezTo>
                      <a:pt x="145" y="128"/>
                      <a:pt x="145" y="128"/>
                      <a:pt x="145" y="128"/>
                    </a:cubicBezTo>
                    <a:cubicBezTo>
                      <a:pt x="144" y="126"/>
                      <a:pt x="144" y="124"/>
                      <a:pt x="144" y="122"/>
                    </a:cubicBezTo>
                    <a:cubicBezTo>
                      <a:pt x="144" y="27"/>
                      <a:pt x="144" y="27"/>
                      <a:pt x="144" y="27"/>
                    </a:cubicBezTo>
                    <a:cubicBezTo>
                      <a:pt x="144" y="26"/>
                      <a:pt x="144" y="26"/>
                      <a:pt x="144" y="25"/>
                    </a:cubicBezTo>
                    <a:cubicBezTo>
                      <a:pt x="144" y="25"/>
                      <a:pt x="144" y="25"/>
                      <a:pt x="144" y="25"/>
                    </a:cubicBezTo>
                    <a:cubicBezTo>
                      <a:pt x="150" y="25"/>
                      <a:pt x="155" y="21"/>
                      <a:pt x="155" y="15"/>
                    </a:cubicBezTo>
                    <a:cubicBezTo>
                      <a:pt x="155" y="11"/>
                      <a:pt x="155" y="11"/>
                      <a:pt x="155" y="11"/>
                    </a:cubicBezTo>
                    <a:cubicBezTo>
                      <a:pt x="155" y="5"/>
                      <a:pt x="150" y="0"/>
                      <a:pt x="144" y="0"/>
                    </a:cubicBezTo>
                    <a:cubicBezTo>
                      <a:pt x="68" y="0"/>
                      <a:pt x="68" y="0"/>
                      <a:pt x="68" y="0"/>
                    </a:cubicBezTo>
                    <a:cubicBezTo>
                      <a:pt x="62" y="0"/>
                      <a:pt x="57" y="5"/>
                      <a:pt x="57" y="11"/>
                    </a:cubicBezTo>
                    <a:cubicBezTo>
                      <a:pt x="57" y="15"/>
                      <a:pt x="57" y="15"/>
                      <a:pt x="57" y="15"/>
                    </a:cubicBezTo>
                    <a:cubicBezTo>
                      <a:pt x="57" y="21"/>
                      <a:pt x="62" y="25"/>
                      <a:pt x="68" y="25"/>
                    </a:cubicBezTo>
                    <a:cubicBezTo>
                      <a:pt x="70" y="25"/>
                      <a:pt x="70" y="25"/>
                      <a:pt x="70" y="25"/>
                    </a:cubicBezTo>
                    <a:cubicBezTo>
                      <a:pt x="70" y="26"/>
                      <a:pt x="69" y="26"/>
                      <a:pt x="69" y="27"/>
                    </a:cubicBezTo>
                    <a:cubicBezTo>
                      <a:pt x="69" y="122"/>
                      <a:pt x="69" y="122"/>
                      <a:pt x="69" y="122"/>
                    </a:cubicBezTo>
                    <a:cubicBezTo>
                      <a:pt x="69" y="124"/>
                      <a:pt x="69" y="126"/>
                      <a:pt x="68" y="128"/>
                    </a:cubicBezTo>
                    <a:cubicBezTo>
                      <a:pt x="4" y="261"/>
                      <a:pt x="4" y="261"/>
                      <a:pt x="4" y="261"/>
                    </a:cubicBezTo>
                    <a:cubicBezTo>
                      <a:pt x="0" y="269"/>
                      <a:pt x="0" y="278"/>
                      <a:pt x="5" y="286"/>
                    </a:cubicBezTo>
                    <a:cubicBezTo>
                      <a:pt x="10" y="293"/>
                      <a:pt x="18" y="298"/>
                      <a:pt x="27" y="298"/>
                    </a:cubicBezTo>
                    <a:cubicBezTo>
                      <a:pt x="185" y="298"/>
                      <a:pt x="185" y="298"/>
                      <a:pt x="185" y="298"/>
                    </a:cubicBezTo>
                    <a:cubicBezTo>
                      <a:pt x="194" y="298"/>
                      <a:pt x="202" y="293"/>
                      <a:pt x="207" y="286"/>
                    </a:cubicBezTo>
                    <a:cubicBezTo>
                      <a:pt x="212" y="278"/>
                      <a:pt x="212" y="269"/>
                      <a:pt x="209" y="261"/>
                    </a:cubicBezTo>
                    <a:close/>
                    <a:moveTo>
                      <a:pt x="197" y="279"/>
                    </a:moveTo>
                    <a:cubicBezTo>
                      <a:pt x="194" y="284"/>
                      <a:pt x="190" y="286"/>
                      <a:pt x="185" y="286"/>
                    </a:cubicBezTo>
                    <a:cubicBezTo>
                      <a:pt x="27" y="286"/>
                      <a:pt x="27" y="286"/>
                      <a:pt x="27" y="286"/>
                    </a:cubicBezTo>
                    <a:cubicBezTo>
                      <a:pt x="22" y="286"/>
                      <a:pt x="18" y="284"/>
                      <a:pt x="15" y="279"/>
                    </a:cubicBezTo>
                    <a:cubicBezTo>
                      <a:pt x="13" y="275"/>
                      <a:pt x="12" y="270"/>
                      <a:pt x="15" y="266"/>
                    </a:cubicBezTo>
                    <a:cubicBezTo>
                      <a:pt x="79" y="133"/>
                      <a:pt x="79" y="133"/>
                      <a:pt x="79" y="133"/>
                    </a:cubicBezTo>
                    <a:cubicBezTo>
                      <a:pt x="80" y="130"/>
                      <a:pt x="81" y="126"/>
                      <a:pt x="81" y="122"/>
                    </a:cubicBezTo>
                    <a:cubicBezTo>
                      <a:pt x="81" y="27"/>
                      <a:pt x="81" y="27"/>
                      <a:pt x="81" y="27"/>
                    </a:cubicBezTo>
                    <a:cubicBezTo>
                      <a:pt x="81" y="26"/>
                      <a:pt x="81" y="26"/>
                      <a:pt x="81" y="25"/>
                    </a:cubicBezTo>
                    <a:cubicBezTo>
                      <a:pt x="132" y="25"/>
                      <a:pt x="132" y="25"/>
                      <a:pt x="132" y="25"/>
                    </a:cubicBezTo>
                    <a:cubicBezTo>
                      <a:pt x="132" y="26"/>
                      <a:pt x="132" y="26"/>
                      <a:pt x="132" y="27"/>
                    </a:cubicBezTo>
                    <a:cubicBezTo>
                      <a:pt x="132" y="122"/>
                      <a:pt x="132" y="122"/>
                      <a:pt x="132" y="122"/>
                    </a:cubicBezTo>
                    <a:cubicBezTo>
                      <a:pt x="132" y="126"/>
                      <a:pt x="133" y="130"/>
                      <a:pt x="134" y="133"/>
                    </a:cubicBezTo>
                    <a:cubicBezTo>
                      <a:pt x="198" y="266"/>
                      <a:pt x="198" y="266"/>
                      <a:pt x="198" y="266"/>
                    </a:cubicBezTo>
                    <a:cubicBezTo>
                      <a:pt x="200" y="270"/>
                      <a:pt x="200" y="275"/>
                      <a:pt x="197" y="279"/>
                    </a:cubicBezTo>
                    <a:close/>
                  </a:path>
                </a:pathLst>
              </a:custGeom>
              <a:solidFill>
                <a:schemeClr val="lt1">
                  <a:alpha val="14901"/>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7" name="Google Shape;487;p7"/>
              <p:cNvSpPr/>
              <p:nvPr/>
            </p:nvSpPr>
            <p:spPr>
              <a:xfrm>
                <a:off x="5408613" y="2798763"/>
                <a:ext cx="954088" cy="1325563"/>
              </a:xfrm>
              <a:custGeom>
                <a:avLst/>
                <a:gdLst/>
                <a:ahLst/>
                <a:cxnLst/>
                <a:rect l="l" t="t" r="r" b="b"/>
                <a:pathLst>
                  <a:path w="252" h="350" extrusionOk="0">
                    <a:moveTo>
                      <a:pt x="232" y="350"/>
                    </a:moveTo>
                    <a:cubicBezTo>
                      <a:pt x="239" y="350"/>
                      <a:pt x="245" y="347"/>
                      <a:pt x="248" y="341"/>
                    </a:cubicBezTo>
                    <a:cubicBezTo>
                      <a:pt x="252" y="336"/>
                      <a:pt x="252" y="329"/>
                      <a:pt x="249" y="323"/>
                    </a:cubicBezTo>
                    <a:cubicBezTo>
                      <a:pt x="164" y="145"/>
                      <a:pt x="164" y="145"/>
                      <a:pt x="164" y="145"/>
                    </a:cubicBezTo>
                    <a:cubicBezTo>
                      <a:pt x="162" y="140"/>
                      <a:pt x="160" y="135"/>
                      <a:pt x="160" y="130"/>
                    </a:cubicBezTo>
                    <a:cubicBezTo>
                      <a:pt x="160" y="1"/>
                      <a:pt x="160" y="1"/>
                      <a:pt x="160" y="1"/>
                    </a:cubicBezTo>
                    <a:cubicBezTo>
                      <a:pt x="160" y="1"/>
                      <a:pt x="160" y="0"/>
                      <a:pt x="160" y="0"/>
                    </a:cubicBezTo>
                    <a:cubicBezTo>
                      <a:pt x="93" y="0"/>
                      <a:pt x="93" y="0"/>
                      <a:pt x="93" y="0"/>
                    </a:cubicBezTo>
                    <a:cubicBezTo>
                      <a:pt x="93" y="0"/>
                      <a:pt x="93" y="1"/>
                      <a:pt x="93" y="1"/>
                    </a:cubicBezTo>
                    <a:cubicBezTo>
                      <a:pt x="93" y="129"/>
                      <a:pt x="93" y="129"/>
                      <a:pt x="93" y="129"/>
                    </a:cubicBezTo>
                    <a:cubicBezTo>
                      <a:pt x="93" y="135"/>
                      <a:pt x="91" y="140"/>
                      <a:pt x="89" y="145"/>
                    </a:cubicBezTo>
                    <a:cubicBezTo>
                      <a:pt x="3" y="323"/>
                      <a:pt x="3" y="323"/>
                      <a:pt x="3" y="323"/>
                    </a:cubicBezTo>
                    <a:cubicBezTo>
                      <a:pt x="0" y="329"/>
                      <a:pt x="0" y="336"/>
                      <a:pt x="4" y="341"/>
                    </a:cubicBezTo>
                    <a:cubicBezTo>
                      <a:pt x="7" y="347"/>
                      <a:pt x="13" y="350"/>
                      <a:pt x="20" y="350"/>
                    </a:cubicBezTo>
                    <a:lnTo>
                      <a:pt x="232" y="350"/>
                    </a:lnTo>
                    <a:close/>
                  </a:path>
                </a:pathLst>
              </a:custGeom>
              <a:solidFill>
                <a:srgbClr val="FFFFFF">
                  <a:alpha val="4705"/>
                </a:srgb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88" name="Google Shape;488;p7"/>
              <p:cNvSpPr/>
              <p:nvPr/>
            </p:nvSpPr>
            <p:spPr>
              <a:xfrm>
                <a:off x="5343526" y="2670175"/>
                <a:ext cx="1084263" cy="1514475"/>
              </a:xfrm>
              <a:custGeom>
                <a:avLst/>
                <a:gdLst/>
                <a:ahLst/>
                <a:cxnLst/>
                <a:rect l="l" t="t" r="r" b="b"/>
                <a:pathLst>
                  <a:path w="286" h="400" extrusionOk="0">
                    <a:moveTo>
                      <a:pt x="281" y="350"/>
                    </a:moveTo>
                    <a:cubicBezTo>
                      <a:pt x="195" y="172"/>
                      <a:pt x="195" y="172"/>
                      <a:pt x="195" y="172"/>
                    </a:cubicBezTo>
                    <a:cubicBezTo>
                      <a:pt x="194" y="169"/>
                      <a:pt x="193" y="166"/>
                      <a:pt x="193" y="164"/>
                    </a:cubicBezTo>
                    <a:cubicBezTo>
                      <a:pt x="193" y="35"/>
                      <a:pt x="193" y="35"/>
                      <a:pt x="193" y="35"/>
                    </a:cubicBezTo>
                    <a:cubicBezTo>
                      <a:pt x="193" y="35"/>
                      <a:pt x="193" y="34"/>
                      <a:pt x="193" y="34"/>
                    </a:cubicBezTo>
                    <a:cubicBezTo>
                      <a:pt x="194" y="34"/>
                      <a:pt x="194" y="34"/>
                      <a:pt x="194" y="34"/>
                    </a:cubicBezTo>
                    <a:cubicBezTo>
                      <a:pt x="202" y="34"/>
                      <a:pt x="209" y="27"/>
                      <a:pt x="209" y="19"/>
                    </a:cubicBezTo>
                    <a:cubicBezTo>
                      <a:pt x="209" y="15"/>
                      <a:pt x="209" y="15"/>
                      <a:pt x="209" y="15"/>
                    </a:cubicBezTo>
                    <a:cubicBezTo>
                      <a:pt x="209" y="6"/>
                      <a:pt x="202" y="0"/>
                      <a:pt x="194" y="0"/>
                    </a:cubicBezTo>
                    <a:cubicBezTo>
                      <a:pt x="92" y="0"/>
                      <a:pt x="92" y="0"/>
                      <a:pt x="92" y="0"/>
                    </a:cubicBezTo>
                    <a:cubicBezTo>
                      <a:pt x="84" y="0"/>
                      <a:pt x="77" y="6"/>
                      <a:pt x="77" y="15"/>
                    </a:cubicBezTo>
                    <a:cubicBezTo>
                      <a:pt x="77" y="19"/>
                      <a:pt x="77" y="19"/>
                      <a:pt x="77" y="19"/>
                    </a:cubicBezTo>
                    <a:cubicBezTo>
                      <a:pt x="77" y="27"/>
                      <a:pt x="84" y="34"/>
                      <a:pt x="92" y="34"/>
                    </a:cubicBezTo>
                    <a:cubicBezTo>
                      <a:pt x="94" y="34"/>
                      <a:pt x="94" y="34"/>
                      <a:pt x="94" y="34"/>
                    </a:cubicBezTo>
                    <a:cubicBezTo>
                      <a:pt x="94" y="34"/>
                      <a:pt x="94" y="35"/>
                      <a:pt x="94" y="35"/>
                    </a:cubicBezTo>
                    <a:cubicBezTo>
                      <a:pt x="94" y="163"/>
                      <a:pt x="94" y="163"/>
                      <a:pt x="94" y="163"/>
                    </a:cubicBezTo>
                    <a:cubicBezTo>
                      <a:pt x="94" y="166"/>
                      <a:pt x="93" y="169"/>
                      <a:pt x="92" y="172"/>
                    </a:cubicBezTo>
                    <a:cubicBezTo>
                      <a:pt x="5" y="350"/>
                      <a:pt x="5" y="350"/>
                      <a:pt x="5" y="350"/>
                    </a:cubicBezTo>
                    <a:cubicBezTo>
                      <a:pt x="0" y="361"/>
                      <a:pt x="1" y="373"/>
                      <a:pt x="7" y="384"/>
                    </a:cubicBezTo>
                    <a:cubicBezTo>
                      <a:pt x="14" y="394"/>
                      <a:pt x="25" y="400"/>
                      <a:pt x="37" y="400"/>
                    </a:cubicBezTo>
                    <a:cubicBezTo>
                      <a:pt x="249" y="400"/>
                      <a:pt x="249" y="400"/>
                      <a:pt x="249" y="400"/>
                    </a:cubicBezTo>
                    <a:cubicBezTo>
                      <a:pt x="261" y="400"/>
                      <a:pt x="272" y="394"/>
                      <a:pt x="279" y="384"/>
                    </a:cubicBezTo>
                    <a:cubicBezTo>
                      <a:pt x="285" y="373"/>
                      <a:pt x="286" y="361"/>
                      <a:pt x="281" y="350"/>
                    </a:cubicBezTo>
                    <a:close/>
                    <a:moveTo>
                      <a:pt x="265" y="375"/>
                    </a:moveTo>
                    <a:cubicBezTo>
                      <a:pt x="262" y="381"/>
                      <a:pt x="256" y="384"/>
                      <a:pt x="249" y="384"/>
                    </a:cubicBezTo>
                    <a:cubicBezTo>
                      <a:pt x="37" y="384"/>
                      <a:pt x="37" y="384"/>
                      <a:pt x="37" y="384"/>
                    </a:cubicBezTo>
                    <a:cubicBezTo>
                      <a:pt x="30" y="384"/>
                      <a:pt x="24" y="381"/>
                      <a:pt x="21" y="375"/>
                    </a:cubicBezTo>
                    <a:cubicBezTo>
                      <a:pt x="17" y="370"/>
                      <a:pt x="17" y="363"/>
                      <a:pt x="20" y="357"/>
                    </a:cubicBezTo>
                    <a:cubicBezTo>
                      <a:pt x="106" y="179"/>
                      <a:pt x="106" y="179"/>
                      <a:pt x="106" y="179"/>
                    </a:cubicBezTo>
                    <a:cubicBezTo>
                      <a:pt x="108" y="174"/>
                      <a:pt x="110" y="169"/>
                      <a:pt x="110" y="163"/>
                    </a:cubicBezTo>
                    <a:cubicBezTo>
                      <a:pt x="110" y="35"/>
                      <a:pt x="110" y="35"/>
                      <a:pt x="110" y="35"/>
                    </a:cubicBezTo>
                    <a:cubicBezTo>
                      <a:pt x="110" y="35"/>
                      <a:pt x="110" y="34"/>
                      <a:pt x="110" y="34"/>
                    </a:cubicBezTo>
                    <a:cubicBezTo>
                      <a:pt x="177" y="34"/>
                      <a:pt x="177" y="34"/>
                      <a:pt x="177" y="34"/>
                    </a:cubicBezTo>
                    <a:cubicBezTo>
                      <a:pt x="177" y="34"/>
                      <a:pt x="177" y="35"/>
                      <a:pt x="177" y="35"/>
                    </a:cubicBezTo>
                    <a:cubicBezTo>
                      <a:pt x="177" y="164"/>
                      <a:pt x="177" y="164"/>
                      <a:pt x="177" y="164"/>
                    </a:cubicBezTo>
                    <a:cubicBezTo>
                      <a:pt x="177" y="169"/>
                      <a:pt x="179" y="174"/>
                      <a:pt x="181" y="179"/>
                    </a:cubicBezTo>
                    <a:cubicBezTo>
                      <a:pt x="266" y="357"/>
                      <a:pt x="266" y="357"/>
                      <a:pt x="266" y="357"/>
                    </a:cubicBezTo>
                    <a:cubicBezTo>
                      <a:pt x="269" y="363"/>
                      <a:pt x="269" y="370"/>
                      <a:pt x="265" y="375"/>
                    </a:cubicBezTo>
                    <a:close/>
                  </a:path>
                </a:pathLst>
              </a:custGeom>
              <a:solidFill>
                <a:schemeClr val="lt1">
                  <a:alpha val="14901"/>
                </a:schemeClr>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pic>
          <p:nvPicPr>
            <p:cNvPr id="489" name="Google Shape;489;p7"/>
            <p:cNvPicPr preferRelativeResize="0"/>
            <p:nvPr/>
          </p:nvPicPr>
          <p:blipFill rotWithShape="1">
            <a:blip r:embed="rId3">
              <a:alphaModFix amt="10000"/>
            </a:blip>
            <a:srcRect/>
            <a:stretch/>
          </p:blipFill>
          <p:spPr>
            <a:xfrm>
              <a:off x="651206" y="1459936"/>
              <a:ext cx="782356" cy="1095298"/>
            </a:xfrm>
            <a:prstGeom prst="rect">
              <a:avLst/>
            </a:prstGeom>
            <a:noFill/>
            <a:ln>
              <a:noFill/>
            </a:ln>
          </p:spPr>
        </p:pic>
        <p:pic>
          <p:nvPicPr>
            <p:cNvPr id="490" name="Google Shape;490;p7" descr="A close up of a logo&#10;&#10;Description automatically generated"/>
            <p:cNvPicPr preferRelativeResize="0"/>
            <p:nvPr/>
          </p:nvPicPr>
          <p:blipFill rotWithShape="1">
            <a:blip r:embed="rId4">
              <a:alphaModFix amt="10000"/>
            </a:blip>
            <a:srcRect/>
            <a:stretch/>
          </p:blipFill>
          <p:spPr>
            <a:xfrm>
              <a:off x="2402804" y="1769275"/>
              <a:ext cx="381820" cy="1117179"/>
            </a:xfrm>
            <a:prstGeom prst="rect">
              <a:avLst/>
            </a:prstGeom>
            <a:noFill/>
            <a:ln>
              <a:noFill/>
            </a:ln>
          </p:spPr>
        </p:pic>
      </p:grpSp>
      <p:sp>
        <p:nvSpPr>
          <p:cNvPr id="493" name="Google Shape;493;p7"/>
          <p:cNvSpPr txBox="1"/>
          <p:nvPr/>
        </p:nvSpPr>
        <p:spPr>
          <a:xfrm>
            <a:off x="662013" y="1400646"/>
            <a:ext cx="2174296" cy="457200"/>
          </a:xfrm>
          <a:prstGeom prst="rect">
            <a:avLst/>
          </a:prstGeom>
          <a:noFill/>
          <a:ln>
            <a:noFill/>
          </a:ln>
        </p:spPr>
        <p:txBody>
          <a:bodyPr spcFirstLastPara="1" wrap="square" lIns="0" tIns="61575" rIns="0" bIns="0" anchor="t" anchorCtr="0">
            <a:noAutofit/>
          </a:bodyPr>
          <a:lstStyle/>
          <a:p>
            <a:pPr marL="12700" marR="5080" lvl="0" indent="0" algn="ctr" defTabSz="914400" rtl="0" eaLnBrk="1" fontAlgn="auto" latinLnBrk="0" hangingPunct="1">
              <a:lnSpc>
                <a:spcPct val="95000"/>
              </a:lnSpc>
              <a:spcBef>
                <a:spcPts val="0"/>
              </a:spcBef>
              <a:spcAft>
                <a:spcPts val="0"/>
              </a:spcAft>
              <a:buClr>
                <a:srgbClr val="000000"/>
              </a:buClr>
              <a:buSzPts val="1050"/>
              <a:buFont typeface="Arial"/>
              <a:buNone/>
              <a:tabLst/>
              <a:defRPr/>
            </a:pPr>
            <a:r>
              <a:rPr kumimoji="0" lang="en-US" sz="1050" b="1" i="0" u="none" strike="noStrike" kern="0" cap="none" spc="0" normalizeH="0" baseline="0" noProof="0">
                <a:ln>
                  <a:noFill/>
                </a:ln>
                <a:solidFill>
                  <a:srgbClr val="FFFFFF"/>
                </a:solidFill>
                <a:effectLst/>
                <a:uLnTx/>
                <a:uFillTx/>
                <a:latin typeface="Arial"/>
                <a:ea typeface="Arial"/>
                <a:cs typeface="Arial"/>
                <a:sym typeface="Arial"/>
              </a:rPr>
              <a:t>REINFORCE THE FOUNDATION</a:t>
            </a:r>
            <a:endParaRPr kumimoji="0" sz="105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95" name="Google Shape;495;p7"/>
          <p:cNvSpPr txBox="1"/>
          <p:nvPr/>
        </p:nvSpPr>
        <p:spPr>
          <a:xfrm>
            <a:off x="5188914" y="1400646"/>
            <a:ext cx="2262501" cy="457200"/>
          </a:xfrm>
          <a:prstGeom prst="rect">
            <a:avLst/>
          </a:prstGeom>
          <a:noFill/>
          <a:ln>
            <a:noFill/>
          </a:ln>
        </p:spPr>
        <p:txBody>
          <a:bodyPr spcFirstLastPara="1" wrap="square" lIns="0" tIns="12700" rIns="0" bIns="0" anchor="t" anchorCtr="0">
            <a:noAutofit/>
          </a:bodyPr>
          <a:lstStyle/>
          <a:p>
            <a:pPr marL="0" marR="0" lvl="0" indent="0" algn="ctr" defTabSz="914400" rtl="0" eaLnBrk="1" fontAlgn="auto" latinLnBrk="0" hangingPunct="1">
              <a:lnSpc>
                <a:spcPct val="95000"/>
              </a:lnSpc>
              <a:spcBef>
                <a:spcPts val="0"/>
              </a:spcBef>
              <a:spcAft>
                <a:spcPts val="0"/>
              </a:spcAft>
              <a:buClr>
                <a:srgbClr val="000000"/>
              </a:buClr>
              <a:buSzPts val="1050"/>
              <a:buFont typeface="Arial"/>
              <a:buNone/>
              <a:tabLst/>
              <a:defRPr/>
            </a:pPr>
            <a:r>
              <a:rPr kumimoji="0" lang="en-US" sz="1050" b="1" i="0" u="none" strike="noStrike" kern="1200" cap="none" spc="0" normalizeH="0" baseline="0" noProof="0">
                <a:ln>
                  <a:noFill/>
                </a:ln>
                <a:solidFill>
                  <a:srgbClr val="FFFFFF"/>
                </a:solidFill>
                <a:effectLst/>
                <a:uLnTx/>
                <a:uFillTx/>
                <a:latin typeface="Arial" panose="020B0604020202020204"/>
                <a:ea typeface="+mn-ea"/>
                <a:cs typeface="+mn-cs"/>
              </a:rPr>
              <a:t>MITIGATE</a:t>
            </a:r>
            <a:r>
              <a:rPr kumimoji="0" lang="en-US" sz="1050" b="1" i="0" u="none" strike="noStrike" kern="1200" cap="none" spc="0" normalizeH="0" noProof="0">
                <a:ln>
                  <a:noFill/>
                </a:ln>
                <a:solidFill>
                  <a:srgbClr val="FFFFFF"/>
                </a:solidFill>
                <a:effectLst/>
                <a:uLnTx/>
                <a:uFillTx/>
                <a:latin typeface="Arial" panose="020B0604020202020204"/>
                <a:ea typeface="+mn-ea"/>
                <a:cs typeface="+mn-cs"/>
              </a:rPr>
              <a:t> &amp; </a:t>
            </a:r>
            <a:r>
              <a:rPr kumimoji="0" lang="en-US" sz="1050" b="1" i="0" u="none" strike="noStrike" kern="1200" cap="none" spc="0" normalizeH="0" baseline="0" noProof="0">
                <a:ln>
                  <a:noFill/>
                </a:ln>
                <a:solidFill>
                  <a:srgbClr val="FFFFFF"/>
                </a:solidFill>
                <a:effectLst/>
                <a:uLnTx/>
                <a:uFillTx/>
                <a:latin typeface="Arial" panose="020B0604020202020204"/>
                <a:ea typeface="+mn-ea"/>
                <a:cs typeface="+mn-cs"/>
              </a:rPr>
              <a:t>REMEDIATE</a:t>
            </a:r>
            <a:endParaRPr kumimoji="0" sz="14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496" name="Google Shape;496;p7"/>
          <p:cNvSpPr txBox="1"/>
          <p:nvPr/>
        </p:nvSpPr>
        <p:spPr>
          <a:xfrm>
            <a:off x="2927887" y="1400646"/>
            <a:ext cx="2363331" cy="457200"/>
          </a:xfrm>
          <a:prstGeom prst="rect">
            <a:avLst/>
          </a:prstGeom>
          <a:noFill/>
          <a:ln>
            <a:noFill/>
          </a:ln>
        </p:spPr>
        <p:txBody>
          <a:bodyPr spcFirstLastPara="1" wrap="square" lIns="0" tIns="12700" rIns="0" bIns="0" anchor="t" anchorCtr="0">
            <a:noAutofit/>
          </a:bodyPr>
          <a:lstStyle/>
          <a:p>
            <a:pPr marL="12700" marR="0" lvl="0" indent="0" algn="ctr" defTabSz="914400" rtl="0" eaLnBrk="1" fontAlgn="auto" latinLnBrk="0" hangingPunct="1">
              <a:lnSpc>
                <a:spcPct val="95000"/>
              </a:lnSpc>
              <a:spcBef>
                <a:spcPts val="0"/>
              </a:spcBef>
              <a:spcAft>
                <a:spcPts val="0"/>
              </a:spcAft>
              <a:buClr>
                <a:srgbClr val="000000"/>
              </a:buClr>
              <a:buSzPts val="1050"/>
              <a:buFont typeface="Arial"/>
              <a:buNone/>
              <a:tabLst/>
              <a:defRPr/>
            </a:pPr>
            <a:r>
              <a:rPr kumimoji="0" lang="en-US" sz="1050" b="1" i="0" u="none" strike="noStrike" kern="0" cap="none" spc="0" normalizeH="0" baseline="0" noProof="0">
                <a:ln>
                  <a:noFill/>
                </a:ln>
                <a:solidFill>
                  <a:srgbClr val="FFFFFF"/>
                </a:solidFill>
                <a:effectLst/>
                <a:uLnTx/>
                <a:uFillTx/>
                <a:latin typeface="Arial"/>
                <a:ea typeface="Arial"/>
                <a:cs typeface="Arial"/>
                <a:sym typeface="Arial"/>
              </a:rPr>
              <a:t>VULNERABILIT</a:t>
            </a:r>
            <a:r>
              <a:rPr lang="en-US" sz="1050" b="1">
                <a:solidFill>
                  <a:srgbClr val="FFFFFF"/>
                </a:solidFill>
              </a:rPr>
              <a:t>Y &amp; </a:t>
            </a:r>
            <a:r>
              <a:rPr kumimoji="0" lang="en-US" sz="1050" b="1" i="0" u="none" strike="noStrike" kern="0" cap="none" spc="0" normalizeH="0" baseline="0" noProof="0">
                <a:ln>
                  <a:noFill/>
                </a:ln>
                <a:solidFill>
                  <a:srgbClr val="FFFFFF"/>
                </a:solidFill>
                <a:effectLst/>
                <a:uLnTx/>
                <a:uFillTx/>
                <a:latin typeface="Arial"/>
                <a:ea typeface="Arial"/>
                <a:cs typeface="Arial"/>
                <a:sym typeface="Arial"/>
              </a:rPr>
              <a:t>RISK IDENTIFICATION</a:t>
            </a:r>
            <a:endParaRPr kumimoji="0" sz="1400"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497" name="Google Shape;497;p7"/>
          <p:cNvSpPr txBox="1"/>
          <p:nvPr/>
        </p:nvSpPr>
        <p:spPr>
          <a:xfrm>
            <a:off x="9910965" y="1400646"/>
            <a:ext cx="1828800" cy="457200"/>
          </a:xfrm>
          <a:prstGeom prst="rect">
            <a:avLst/>
          </a:prstGeom>
          <a:noFill/>
          <a:ln>
            <a:noFill/>
          </a:ln>
        </p:spPr>
        <p:txBody>
          <a:bodyPr spcFirstLastPara="1" wrap="square" lIns="0" tIns="12700" rIns="0" bIns="0" anchor="t" anchorCtr="0">
            <a:noAutofit/>
          </a:bodyPr>
          <a:lstStyle/>
          <a:p>
            <a:pPr marL="0" marR="0" lvl="0" indent="0" algn="ctr" defTabSz="914400" rtl="0" eaLnBrk="1" fontAlgn="auto" latinLnBrk="0" hangingPunct="1">
              <a:lnSpc>
                <a:spcPct val="95000"/>
              </a:lnSpc>
              <a:spcBef>
                <a:spcPts val="0"/>
              </a:spcBef>
              <a:spcAft>
                <a:spcPts val="0"/>
              </a:spcAft>
              <a:buClr>
                <a:srgbClr val="000000"/>
              </a:buClr>
              <a:buSzPts val="1050"/>
              <a:buFont typeface="Arial"/>
              <a:buNone/>
              <a:tabLst/>
              <a:defRPr/>
            </a:pPr>
            <a:r>
              <a:rPr kumimoji="0" lang="en-US" sz="1050" b="1" i="0" u="none" strike="noStrike" kern="0" cap="none" spc="0" normalizeH="0" baseline="0" noProof="0">
                <a:ln>
                  <a:noFill/>
                </a:ln>
                <a:solidFill>
                  <a:srgbClr val="FFFFFF"/>
                </a:solidFill>
                <a:effectLst/>
                <a:uLnTx/>
                <a:uFillTx/>
                <a:latin typeface="Arial"/>
                <a:ea typeface="Arial"/>
                <a:cs typeface="Arial"/>
                <a:sym typeface="Arial"/>
              </a:rPr>
              <a:t>OPERATIONAL EFFICIENCY</a:t>
            </a:r>
            <a:endParaRPr kumimoji="0" sz="6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99" name="Google Shape;499;p7"/>
          <p:cNvSpPr txBox="1"/>
          <p:nvPr/>
        </p:nvSpPr>
        <p:spPr>
          <a:xfrm>
            <a:off x="5071335" y="1758948"/>
            <a:ext cx="2459207" cy="316601"/>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A4C2F4"/>
                </a:solidFill>
                <a:effectLst/>
                <a:uLnTx/>
                <a:uFillTx/>
                <a:latin typeface="Arial"/>
                <a:ea typeface="Arial"/>
                <a:cs typeface="Arial"/>
                <a:sym typeface="Arial"/>
              </a:rPr>
              <a:t>Network Security, Information Security</a:t>
            </a:r>
          </a:p>
        </p:txBody>
      </p:sp>
      <p:sp>
        <p:nvSpPr>
          <p:cNvPr id="500" name="Google Shape;500;p7"/>
          <p:cNvSpPr txBox="1"/>
          <p:nvPr/>
        </p:nvSpPr>
        <p:spPr>
          <a:xfrm>
            <a:off x="3115945" y="1758948"/>
            <a:ext cx="1828800" cy="274320"/>
          </a:xfrm>
          <a:prstGeom prst="rect">
            <a:avLst/>
          </a:prstGeom>
          <a:noFill/>
          <a:ln>
            <a:noFill/>
          </a:ln>
        </p:spPr>
        <p:txBody>
          <a:bodyPr spcFirstLastPara="1" wrap="square" lIns="0" tIns="0" rIns="0" bIns="0" anchor="t" anchorCtr="0">
            <a:noAutofit/>
          </a:bodyPr>
          <a:lstStyle/>
          <a:p>
            <a:pPr marL="12700" marR="0" lvl="0" indent="0" algn="ctr"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A4C2F4"/>
                </a:solidFill>
                <a:effectLst/>
                <a:uLnTx/>
                <a:uFillTx/>
                <a:latin typeface="Arial"/>
                <a:ea typeface="Arial"/>
                <a:cs typeface="Arial"/>
                <a:sym typeface="Arial"/>
              </a:rPr>
              <a:t>Information Security</a:t>
            </a:r>
            <a:endParaRPr kumimoji="0" sz="1000" b="0" i="0" u="none" strike="noStrike" kern="0" cap="none" spc="0" normalizeH="0" baseline="0" noProof="0">
              <a:ln>
                <a:noFill/>
              </a:ln>
              <a:solidFill>
                <a:srgbClr val="A4C2F4"/>
              </a:solidFill>
              <a:effectLst/>
              <a:uLnTx/>
              <a:uFillTx/>
              <a:latin typeface="Arial"/>
              <a:ea typeface="+mn-ea"/>
              <a:cs typeface="Arial"/>
              <a:sym typeface="Arial"/>
            </a:endParaRPr>
          </a:p>
        </p:txBody>
      </p:sp>
      <p:sp>
        <p:nvSpPr>
          <p:cNvPr id="501" name="Google Shape;501;p7"/>
          <p:cNvSpPr txBox="1"/>
          <p:nvPr/>
        </p:nvSpPr>
        <p:spPr>
          <a:xfrm>
            <a:off x="7474910" y="1758948"/>
            <a:ext cx="2199087" cy="27432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A4C2F4"/>
                </a:solidFill>
                <a:effectLst/>
                <a:uLnTx/>
                <a:uFillTx/>
                <a:latin typeface="Arial"/>
                <a:ea typeface="Arial"/>
                <a:cs typeface="Arial"/>
                <a:sym typeface="Arial"/>
              </a:rPr>
              <a:t>Security Operations</a:t>
            </a:r>
            <a:endParaRPr kumimoji="0" sz="1000" b="0" i="0" u="none" strike="noStrike" kern="0" cap="none" spc="0" normalizeH="0" baseline="0" noProof="0">
              <a:ln>
                <a:noFill/>
              </a:ln>
              <a:solidFill>
                <a:srgbClr val="A4C2F4"/>
              </a:solidFill>
              <a:effectLst/>
              <a:uLnTx/>
              <a:uFillTx/>
              <a:latin typeface="Arial"/>
              <a:ea typeface="+mn-ea"/>
              <a:cs typeface="Arial"/>
              <a:sym typeface="Arial"/>
            </a:endParaRPr>
          </a:p>
          <a:p>
            <a:pPr marL="0" marR="0" lvl="0" indent="0" algn="ctr" defTabSz="914400" rtl="0" eaLnBrk="1" fontAlgn="auto" latinLnBrk="0" hangingPunct="1">
              <a:lnSpc>
                <a:spcPct val="95000"/>
              </a:lnSpc>
              <a:spcBef>
                <a:spcPts val="0"/>
              </a:spcBef>
              <a:spcAft>
                <a:spcPts val="0"/>
              </a:spcAft>
              <a:buClr>
                <a:srgbClr val="000000"/>
              </a:buClr>
              <a:buSzPts val="1400"/>
              <a:buFont typeface="Arial"/>
              <a:buNone/>
              <a:tabLst/>
              <a:defRPr/>
            </a:pPr>
            <a:endParaRPr kumimoji="0" sz="1000" b="1" i="0" u="none" strike="noStrike" kern="0" cap="none" spc="0" normalizeH="0" baseline="0" noProof="0">
              <a:ln>
                <a:noFill/>
              </a:ln>
              <a:solidFill>
                <a:srgbClr val="A4C2F4"/>
              </a:solidFill>
              <a:effectLst/>
              <a:uLnTx/>
              <a:uFillTx/>
              <a:latin typeface="Arial"/>
              <a:ea typeface="Arial"/>
              <a:cs typeface="Arial"/>
              <a:sym typeface="Arial"/>
            </a:endParaRPr>
          </a:p>
        </p:txBody>
      </p:sp>
      <p:grpSp>
        <p:nvGrpSpPr>
          <p:cNvPr id="573" name="Google Shape;573;p7"/>
          <p:cNvGrpSpPr/>
          <p:nvPr/>
        </p:nvGrpSpPr>
        <p:grpSpPr>
          <a:xfrm>
            <a:off x="623393" y="1963783"/>
            <a:ext cx="2239735" cy="116336"/>
            <a:chOff x="2501766" y="2644469"/>
            <a:chExt cx="1645920" cy="103886"/>
          </a:xfrm>
        </p:grpSpPr>
        <p:sp>
          <p:nvSpPr>
            <p:cNvPr id="574" name="Google Shape;574;p7"/>
            <p:cNvSpPr/>
            <p:nvPr/>
          </p:nvSpPr>
          <p:spPr>
            <a:xfrm>
              <a:off x="2501766" y="2644469"/>
              <a:ext cx="1645920" cy="4824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75" name="Google Shape;575;p7"/>
            <p:cNvSpPr/>
            <p:nvPr/>
          </p:nvSpPr>
          <p:spPr>
            <a:xfrm rot="10800000">
              <a:off x="3230569" y="2654022"/>
              <a:ext cx="188316" cy="94333"/>
            </a:xfrm>
            <a:prstGeom prst="triangle">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cxnSp>
        <p:nvCxnSpPr>
          <p:cNvPr id="589" name="Google Shape;589;p7"/>
          <p:cNvCxnSpPr>
            <a:cxnSpLocks/>
          </p:cNvCxnSpPr>
          <p:nvPr/>
        </p:nvCxnSpPr>
        <p:spPr>
          <a:xfrm>
            <a:off x="2866676" y="1335750"/>
            <a:ext cx="0" cy="670829"/>
          </a:xfrm>
          <a:prstGeom prst="straightConnector1">
            <a:avLst/>
          </a:prstGeom>
          <a:noFill/>
          <a:ln w="9525" cap="flat" cmpd="sng">
            <a:solidFill>
              <a:schemeClr val="lt1"/>
            </a:solidFill>
            <a:prstDash val="solid"/>
            <a:round/>
            <a:headEnd type="none" w="sm" len="sm"/>
            <a:tailEnd type="none" w="sm" len="sm"/>
          </a:ln>
        </p:spPr>
      </p:cxnSp>
      <p:cxnSp>
        <p:nvCxnSpPr>
          <p:cNvPr id="590" name="Google Shape;590;p7"/>
          <p:cNvCxnSpPr>
            <a:cxnSpLocks/>
          </p:cNvCxnSpPr>
          <p:nvPr/>
        </p:nvCxnSpPr>
        <p:spPr>
          <a:xfrm>
            <a:off x="5167502" y="1335750"/>
            <a:ext cx="0" cy="670829"/>
          </a:xfrm>
          <a:prstGeom prst="straightConnector1">
            <a:avLst/>
          </a:prstGeom>
          <a:noFill/>
          <a:ln w="9525" cap="flat" cmpd="sng">
            <a:solidFill>
              <a:schemeClr val="lt1"/>
            </a:solidFill>
            <a:prstDash val="solid"/>
            <a:round/>
            <a:headEnd type="none" w="sm" len="sm"/>
            <a:tailEnd type="none" w="sm" len="sm"/>
          </a:ln>
        </p:spPr>
      </p:cxnSp>
      <p:cxnSp>
        <p:nvCxnSpPr>
          <p:cNvPr id="591" name="Google Shape;591;p7"/>
          <p:cNvCxnSpPr>
            <a:cxnSpLocks/>
          </p:cNvCxnSpPr>
          <p:nvPr/>
        </p:nvCxnSpPr>
        <p:spPr>
          <a:xfrm>
            <a:off x="7457031" y="1335750"/>
            <a:ext cx="0" cy="670829"/>
          </a:xfrm>
          <a:prstGeom prst="straightConnector1">
            <a:avLst/>
          </a:prstGeom>
          <a:noFill/>
          <a:ln w="9525" cap="flat" cmpd="sng">
            <a:solidFill>
              <a:schemeClr val="lt1"/>
            </a:solidFill>
            <a:prstDash val="solid"/>
            <a:round/>
            <a:headEnd type="none" w="sm" len="sm"/>
            <a:tailEnd type="none" w="sm" len="sm"/>
          </a:ln>
        </p:spPr>
      </p:cxnSp>
      <p:sp>
        <p:nvSpPr>
          <p:cNvPr id="595" name="Google Shape;595;p7"/>
          <p:cNvSpPr txBox="1"/>
          <p:nvPr/>
        </p:nvSpPr>
        <p:spPr>
          <a:xfrm>
            <a:off x="8768459" y="2674718"/>
            <a:ext cx="2418300" cy="457200"/>
          </a:xfrm>
          <a:prstGeom prst="rect">
            <a:avLst/>
          </a:prstGeom>
          <a:noFill/>
          <a:ln>
            <a:noFill/>
          </a:ln>
        </p:spPr>
        <p:txBody>
          <a:bodyPr spcFirstLastPara="1" wrap="square" lIns="91425" tIns="0" rIns="91425" bIns="0" anchor="ctr" anchorCtr="0">
            <a:noAutofit/>
          </a:bodyPr>
          <a:lstStyle/>
          <a:p>
            <a:pPr marL="1270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grpSp>
        <p:nvGrpSpPr>
          <p:cNvPr id="596" name="Google Shape;596;p7"/>
          <p:cNvGrpSpPr/>
          <p:nvPr/>
        </p:nvGrpSpPr>
        <p:grpSpPr>
          <a:xfrm>
            <a:off x="645970" y="5341503"/>
            <a:ext cx="11591185" cy="391596"/>
            <a:chOff x="2501764" y="10981990"/>
            <a:chExt cx="9164400" cy="457200"/>
          </a:xfrm>
        </p:grpSpPr>
        <p:sp>
          <p:nvSpPr>
            <p:cNvPr id="597" name="Google Shape;597;p7"/>
            <p:cNvSpPr txBox="1"/>
            <p:nvPr/>
          </p:nvSpPr>
          <p:spPr>
            <a:xfrm>
              <a:off x="2501764" y="10981990"/>
              <a:ext cx="9164400" cy="457200"/>
            </a:xfrm>
            <a:prstGeom prst="rect">
              <a:avLst/>
            </a:prstGeom>
            <a:noFill/>
            <a:ln>
              <a:noFill/>
            </a:ln>
          </p:spPr>
          <p:txBody>
            <a:bodyPr spcFirstLastPara="1" wrap="square" lIns="91425" tIns="0" rIns="91425" bIns="0" anchor="ctr" anchorCtr="0">
              <a:noAutofit/>
            </a:bodyPr>
            <a:lstStyle/>
            <a:p>
              <a:pPr marL="1270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0" i="0" u="none" strike="noStrike" kern="0" cap="none" spc="0" normalizeH="0" baseline="0" noProof="0">
                  <a:ln>
                    <a:noFill/>
                  </a:ln>
                  <a:solidFill>
                    <a:srgbClr val="FF8200"/>
                  </a:solidFill>
                  <a:effectLst/>
                  <a:uLnTx/>
                  <a:uFillTx/>
                  <a:latin typeface="Arial"/>
                  <a:ea typeface="Arial"/>
                  <a:cs typeface="Arial"/>
                  <a:sym typeface="Arial"/>
                </a:rPr>
                <a:t>CUSTOMER JOURNEY</a:t>
              </a:r>
              <a:endParaRPr kumimoji="0" sz="1200" b="0" i="0" u="none" strike="noStrike" kern="0" cap="none" spc="0" normalizeH="0" baseline="0" noProof="0">
                <a:ln>
                  <a:noFill/>
                </a:ln>
                <a:solidFill>
                  <a:srgbClr val="FF8200"/>
                </a:solidFill>
                <a:effectLst/>
                <a:uLnTx/>
                <a:uFillTx/>
                <a:latin typeface="Arial"/>
                <a:ea typeface="Arial"/>
                <a:cs typeface="Arial"/>
                <a:sym typeface="Arial"/>
              </a:endParaRPr>
            </a:p>
          </p:txBody>
        </p:sp>
        <p:cxnSp>
          <p:nvCxnSpPr>
            <p:cNvPr id="598" name="Google Shape;598;p7"/>
            <p:cNvCxnSpPr/>
            <p:nvPr/>
          </p:nvCxnSpPr>
          <p:spPr>
            <a:xfrm>
              <a:off x="8029449" y="11151065"/>
              <a:ext cx="3462000" cy="0"/>
            </a:xfrm>
            <a:prstGeom prst="straightConnector1">
              <a:avLst/>
            </a:prstGeom>
            <a:noFill/>
            <a:ln w="19050" cap="flat" cmpd="sng">
              <a:solidFill>
                <a:schemeClr val="accent3"/>
              </a:solidFill>
              <a:prstDash val="solid"/>
              <a:round/>
              <a:headEnd type="none" w="sm" len="sm"/>
              <a:tailEnd type="stealth" w="med" len="med"/>
            </a:ln>
          </p:spPr>
        </p:cxnSp>
        <p:cxnSp>
          <p:nvCxnSpPr>
            <p:cNvPr id="599" name="Google Shape;599;p7"/>
            <p:cNvCxnSpPr>
              <a:stCxn id="597" idx="1"/>
            </p:cNvCxnSpPr>
            <p:nvPr/>
          </p:nvCxnSpPr>
          <p:spPr>
            <a:xfrm rot="10800000" flipH="1">
              <a:off x="2501764" y="11194990"/>
              <a:ext cx="3563400" cy="15600"/>
            </a:xfrm>
            <a:prstGeom prst="straightConnector1">
              <a:avLst/>
            </a:prstGeom>
            <a:noFill/>
            <a:ln w="19050" cap="flat" cmpd="sng">
              <a:solidFill>
                <a:schemeClr val="accent3"/>
              </a:solidFill>
              <a:prstDash val="solid"/>
              <a:round/>
              <a:headEnd type="oval" w="sm" len="sm"/>
              <a:tailEnd type="none" w="sm" len="sm"/>
            </a:ln>
          </p:spPr>
        </p:cxnSp>
      </p:grpSp>
      <p:cxnSp>
        <p:nvCxnSpPr>
          <p:cNvPr id="600" name="Google Shape;600;p7"/>
          <p:cNvCxnSpPr/>
          <p:nvPr/>
        </p:nvCxnSpPr>
        <p:spPr>
          <a:xfrm>
            <a:off x="9668440" y="8997647"/>
            <a:ext cx="685575" cy="0"/>
          </a:xfrm>
          <a:prstGeom prst="straightConnector1">
            <a:avLst/>
          </a:prstGeom>
          <a:noFill/>
          <a:ln w="9525" cap="flat" cmpd="sng">
            <a:solidFill>
              <a:srgbClr val="FF8200"/>
            </a:solidFill>
            <a:prstDash val="solid"/>
            <a:miter lim="800000"/>
            <a:headEnd type="none" w="sm" len="sm"/>
            <a:tailEnd type="none" w="sm" len="sm"/>
          </a:ln>
        </p:spPr>
      </p:cxnSp>
      <p:sp>
        <p:nvSpPr>
          <p:cNvPr id="606" name="Google Shape;606;p7">
            <a:hlinkClick r:id="rId5"/>
          </p:cNvPr>
          <p:cNvSpPr/>
          <p:nvPr/>
        </p:nvSpPr>
        <p:spPr>
          <a:xfrm>
            <a:off x="6272383" y="2863156"/>
            <a:ext cx="304800" cy="30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08" name="Google Shape;608;p7"/>
          <p:cNvSpPr txBox="1"/>
          <p:nvPr/>
        </p:nvSpPr>
        <p:spPr>
          <a:xfrm>
            <a:off x="-40723" y="2208539"/>
            <a:ext cx="635201" cy="246181"/>
          </a:xfrm>
          <a:prstGeom prst="rect">
            <a:avLst/>
          </a:prstGeom>
          <a:noFill/>
          <a:ln>
            <a:noFill/>
          </a:ln>
        </p:spPr>
        <p:txBody>
          <a:bodyPr spcFirstLastPara="1" wrap="square" lIns="91425" tIns="45700" rIns="91425" bIns="45700" anchor="t" anchorCtr="0">
            <a:spAutoFit/>
          </a:bodyPr>
          <a:lstStyle/>
          <a:p>
            <a:pPr marL="12700" marR="0" lvl="0" indent="0" algn="r"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00" b="0" i="0" u="none" strike="noStrike" kern="0" cap="none" spc="0" normalizeH="0" baseline="0" noProof="0">
                <a:ln>
                  <a:noFill/>
                </a:ln>
                <a:solidFill>
                  <a:srgbClr val="FF8200"/>
                </a:solidFill>
                <a:effectLst/>
                <a:uLnTx/>
                <a:uFillTx/>
                <a:latin typeface="Arial"/>
                <a:ea typeface="Arial"/>
                <a:cs typeface="Arial"/>
                <a:sym typeface="Arial"/>
              </a:rPr>
              <a:t>Risk</a:t>
            </a:r>
            <a:endParaRPr kumimoji="0" sz="1000" b="0" i="0" u="none" strike="noStrike" kern="0" cap="none" spc="0" normalizeH="0" baseline="0" noProof="0">
              <a:ln>
                <a:noFill/>
              </a:ln>
              <a:solidFill>
                <a:srgbClr val="FF8200"/>
              </a:solidFill>
              <a:effectLst/>
              <a:uLnTx/>
              <a:uFillTx/>
              <a:latin typeface="Arial"/>
              <a:ea typeface="Arial"/>
              <a:cs typeface="Arial"/>
              <a:sym typeface="Arial"/>
            </a:endParaRPr>
          </a:p>
        </p:txBody>
      </p:sp>
      <p:sp>
        <p:nvSpPr>
          <p:cNvPr id="615" name="Google Shape;615;p7"/>
          <p:cNvSpPr txBox="1"/>
          <p:nvPr/>
        </p:nvSpPr>
        <p:spPr>
          <a:xfrm>
            <a:off x="-101602" y="5007999"/>
            <a:ext cx="751485" cy="246181"/>
          </a:xfrm>
          <a:prstGeom prst="rect">
            <a:avLst/>
          </a:prstGeom>
          <a:noFill/>
          <a:ln>
            <a:noFill/>
          </a:ln>
        </p:spPr>
        <p:txBody>
          <a:bodyPr spcFirstLastPara="1" wrap="square" lIns="91425" tIns="45700" rIns="91425" bIns="45700" anchor="t" anchorCtr="0">
            <a:spAutoFit/>
          </a:bodyPr>
          <a:lstStyle/>
          <a:p>
            <a:pPr marL="12700" marR="0" lvl="0" indent="0" algn="r"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00" b="0" i="0" u="none" strike="noStrike" kern="0" cap="none" spc="0" normalizeH="0" baseline="0" noProof="0">
                <a:ln>
                  <a:noFill/>
                </a:ln>
                <a:solidFill>
                  <a:srgbClr val="0097A9"/>
                </a:solidFill>
                <a:effectLst/>
                <a:uLnTx/>
                <a:uFillTx/>
                <a:latin typeface="Arial"/>
                <a:ea typeface="+mn-ea"/>
                <a:cs typeface="Arial"/>
                <a:sym typeface="Arial"/>
              </a:rPr>
              <a:t>Maturity </a:t>
            </a:r>
            <a:endParaRPr kumimoji="0" sz="1000" b="0" i="0" u="none" strike="noStrike" kern="0" cap="none" spc="0" normalizeH="0" baseline="0" noProof="0">
              <a:ln>
                <a:noFill/>
              </a:ln>
              <a:solidFill>
                <a:srgbClr val="0097A9"/>
              </a:solidFill>
              <a:effectLst/>
              <a:uLnTx/>
              <a:uFillTx/>
              <a:latin typeface="Arial"/>
              <a:ea typeface="+mn-ea"/>
              <a:cs typeface="Arial"/>
              <a:sym typeface="Arial"/>
            </a:endParaRPr>
          </a:p>
        </p:txBody>
      </p:sp>
      <p:sp>
        <p:nvSpPr>
          <p:cNvPr id="166" name="Freeform: Shape 61">
            <a:extLst>
              <a:ext uri="{FF2B5EF4-FFF2-40B4-BE49-F238E27FC236}">
                <a16:creationId xmlns:a16="http://schemas.microsoft.com/office/drawing/2014/main" id="{28E9BAA4-D98E-934C-8C0D-D65DF466CB06}"/>
              </a:ext>
            </a:extLst>
          </p:cNvPr>
          <p:cNvSpPr/>
          <p:nvPr/>
        </p:nvSpPr>
        <p:spPr>
          <a:xfrm>
            <a:off x="623392" y="2311570"/>
            <a:ext cx="11371521" cy="2951244"/>
          </a:xfrm>
          <a:custGeom>
            <a:avLst/>
            <a:gdLst>
              <a:gd name="connsiteX0" fmla="*/ 0 w 10942820"/>
              <a:gd name="connsiteY0" fmla="*/ 32218 h 2636442"/>
              <a:gd name="connsiteX1" fmla="*/ 2023672 w 10942820"/>
              <a:gd name="connsiteY1" fmla="*/ 92179 h 2636442"/>
              <a:gd name="connsiteX2" fmla="*/ 4362138 w 10942820"/>
              <a:gd name="connsiteY2" fmla="*/ 811707 h 2636442"/>
              <a:gd name="connsiteX3" fmla="*/ 5546361 w 10942820"/>
              <a:gd name="connsiteY3" fmla="*/ 1291392 h 2636442"/>
              <a:gd name="connsiteX4" fmla="*/ 8694295 w 10942820"/>
              <a:gd name="connsiteY4" fmla="*/ 2460625 h 2636442"/>
              <a:gd name="connsiteX5" fmla="*/ 10942820 w 10942820"/>
              <a:gd name="connsiteY5" fmla="*/ 2610526 h 2636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2820" h="2636442">
                <a:moveTo>
                  <a:pt x="0" y="32218"/>
                </a:moveTo>
                <a:cubicBezTo>
                  <a:pt x="648324" y="-2759"/>
                  <a:pt x="1296649" y="-37736"/>
                  <a:pt x="2023672" y="92179"/>
                </a:cubicBezTo>
                <a:cubicBezTo>
                  <a:pt x="2750695" y="222094"/>
                  <a:pt x="3775023" y="611838"/>
                  <a:pt x="4362138" y="811707"/>
                </a:cubicBezTo>
                <a:cubicBezTo>
                  <a:pt x="4949253" y="1011576"/>
                  <a:pt x="5546361" y="1291392"/>
                  <a:pt x="5546361" y="1291392"/>
                </a:cubicBezTo>
                <a:cubicBezTo>
                  <a:pt x="6268387" y="1566212"/>
                  <a:pt x="7794885" y="2240769"/>
                  <a:pt x="8694295" y="2460625"/>
                </a:cubicBezTo>
                <a:cubicBezTo>
                  <a:pt x="9593705" y="2680481"/>
                  <a:pt x="10268262" y="2645503"/>
                  <a:pt x="10942820" y="2610526"/>
                </a:cubicBezTo>
              </a:path>
            </a:pathLst>
          </a:custGeom>
          <a:noFill/>
          <a:ln w="28575">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7F32"/>
              </a:solidFill>
              <a:effectLst/>
              <a:uLnTx/>
              <a:uFillTx/>
              <a:latin typeface="Arial" panose="020B0604020202020204"/>
              <a:ea typeface="+mn-ea"/>
              <a:cs typeface="+mn-cs"/>
            </a:endParaRPr>
          </a:p>
        </p:txBody>
      </p:sp>
      <p:sp>
        <p:nvSpPr>
          <p:cNvPr id="167" name="Freeform: Shape 61">
            <a:extLst>
              <a:ext uri="{FF2B5EF4-FFF2-40B4-BE49-F238E27FC236}">
                <a16:creationId xmlns:a16="http://schemas.microsoft.com/office/drawing/2014/main" id="{520C6D65-9651-E247-B343-16EC1DC00FAF}"/>
              </a:ext>
            </a:extLst>
          </p:cNvPr>
          <p:cNvSpPr/>
          <p:nvPr/>
        </p:nvSpPr>
        <p:spPr>
          <a:xfrm flipH="1">
            <a:off x="623390" y="2280384"/>
            <a:ext cx="11391233" cy="2890377"/>
          </a:xfrm>
          <a:custGeom>
            <a:avLst/>
            <a:gdLst>
              <a:gd name="connsiteX0" fmla="*/ 0 w 11391233"/>
              <a:gd name="connsiteY0" fmla="*/ 35321 h 2890377"/>
              <a:gd name="connsiteX1" fmla="*/ 2106597 w 11391233"/>
              <a:gd name="connsiteY1" fmla="*/ 101057 h 2890377"/>
              <a:gd name="connsiteX2" fmla="*/ 4540888 w 11391233"/>
              <a:gd name="connsiteY2" fmla="*/ 889888 h 2890377"/>
              <a:gd name="connsiteX3" fmla="*/ 5773638 w 11391233"/>
              <a:gd name="connsiteY3" fmla="*/ 1415775 h 2890377"/>
              <a:gd name="connsiteX4" fmla="*/ 9050568 w 11391233"/>
              <a:gd name="connsiteY4" fmla="*/ 2697625 h 2890377"/>
              <a:gd name="connsiteX5" fmla="*/ 11391233 w 11391233"/>
              <a:gd name="connsiteY5" fmla="*/ 2861964 h 289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233" h="2890377" extrusionOk="0">
                <a:moveTo>
                  <a:pt x="0" y="35321"/>
                </a:moveTo>
                <a:cubicBezTo>
                  <a:pt x="598704" y="-50018"/>
                  <a:pt x="1243927" y="-1642"/>
                  <a:pt x="2106597" y="101057"/>
                </a:cubicBezTo>
                <a:cubicBezTo>
                  <a:pt x="2913366" y="254002"/>
                  <a:pt x="3913827" y="671273"/>
                  <a:pt x="4540888" y="889888"/>
                </a:cubicBezTo>
                <a:cubicBezTo>
                  <a:pt x="5152062" y="1109008"/>
                  <a:pt x="5773638" y="1415775"/>
                  <a:pt x="5773638" y="1415775"/>
                </a:cubicBezTo>
                <a:cubicBezTo>
                  <a:pt x="6377525" y="1636241"/>
                  <a:pt x="8181824" y="2488855"/>
                  <a:pt x="9050568" y="2697625"/>
                </a:cubicBezTo>
                <a:cubicBezTo>
                  <a:pt x="10041323" y="2945121"/>
                  <a:pt x="10697482" y="2882921"/>
                  <a:pt x="11391233" y="2861964"/>
                </a:cubicBezTo>
              </a:path>
            </a:pathLst>
          </a:custGeom>
          <a:noFill/>
          <a:ln w="28575">
            <a:solidFill>
              <a:schemeClr val="accent3"/>
            </a:solidFill>
            <a:prstDash val="solid"/>
            <a:extLst>
              <a:ext uri="{C807C97D-BFC1-408E-A445-0C87EB9F89A2}">
                <ask:lineSketchStyleProps xmlns:ask="http://schemas.microsoft.com/office/drawing/2018/sketchyshapes" sd="1219033472">
                  <a:custGeom>
                    <a:avLst/>
                    <a:gdLst>
                      <a:gd name="connsiteX0" fmla="*/ 0 w 10942820"/>
                      <a:gd name="connsiteY0" fmla="*/ 32218 h 2636442"/>
                      <a:gd name="connsiteX1" fmla="*/ 2023672 w 10942820"/>
                      <a:gd name="connsiteY1" fmla="*/ 92179 h 2636442"/>
                      <a:gd name="connsiteX2" fmla="*/ 4362138 w 10942820"/>
                      <a:gd name="connsiteY2" fmla="*/ 811707 h 2636442"/>
                      <a:gd name="connsiteX3" fmla="*/ 5546361 w 10942820"/>
                      <a:gd name="connsiteY3" fmla="*/ 1291392 h 2636442"/>
                      <a:gd name="connsiteX4" fmla="*/ 8694295 w 10942820"/>
                      <a:gd name="connsiteY4" fmla="*/ 2460625 h 2636442"/>
                      <a:gd name="connsiteX5" fmla="*/ 10942820 w 10942820"/>
                      <a:gd name="connsiteY5" fmla="*/ 2610526 h 2636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2820" h="2636442">
                        <a:moveTo>
                          <a:pt x="0" y="32218"/>
                        </a:moveTo>
                        <a:cubicBezTo>
                          <a:pt x="648324" y="-2759"/>
                          <a:pt x="1296649" y="-37736"/>
                          <a:pt x="2023672" y="92179"/>
                        </a:cubicBezTo>
                        <a:cubicBezTo>
                          <a:pt x="2750695" y="222094"/>
                          <a:pt x="3775023" y="611838"/>
                          <a:pt x="4362138" y="811707"/>
                        </a:cubicBezTo>
                        <a:cubicBezTo>
                          <a:pt x="4949253" y="1011576"/>
                          <a:pt x="5546361" y="1291392"/>
                          <a:pt x="5546361" y="1291392"/>
                        </a:cubicBezTo>
                        <a:cubicBezTo>
                          <a:pt x="6268387" y="1566212"/>
                          <a:pt x="7794885" y="2240769"/>
                          <a:pt x="8694295" y="2460625"/>
                        </a:cubicBezTo>
                        <a:cubicBezTo>
                          <a:pt x="9593705" y="2680481"/>
                          <a:pt x="10268262" y="2645503"/>
                          <a:pt x="10942820" y="2610526"/>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7F32"/>
              </a:solidFill>
              <a:effectLst/>
              <a:uLnTx/>
              <a:uFillTx/>
              <a:latin typeface="Arial" panose="020B0604020202020204"/>
              <a:ea typeface="+mn-ea"/>
              <a:cs typeface="+mn-cs"/>
            </a:endParaRPr>
          </a:p>
        </p:txBody>
      </p:sp>
      <p:sp>
        <p:nvSpPr>
          <p:cNvPr id="181" name="Google Shape;500;p7">
            <a:extLst>
              <a:ext uri="{FF2B5EF4-FFF2-40B4-BE49-F238E27FC236}">
                <a16:creationId xmlns:a16="http://schemas.microsoft.com/office/drawing/2014/main" id="{EB7172A0-10B6-8D4C-B7F4-28942F338423}"/>
              </a:ext>
            </a:extLst>
          </p:cNvPr>
          <p:cNvSpPr txBox="1"/>
          <p:nvPr/>
        </p:nvSpPr>
        <p:spPr>
          <a:xfrm>
            <a:off x="635895" y="1758948"/>
            <a:ext cx="2214731" cy="274320"/>
          </a:xfrm>
          <a:prstGeom prst="rect">
            <a:avLst/>
          </a:prstGeom>
          <a:noFill/>
          <a:ln>
            <a:noFill/>
          </a:ln>
        </p:spPr>
        <p:txBody>
          <a:bodyPr spcFirstLastPara="1" wrap="square" lIns="0" tIns="0" rIns="0" bIns="0" anchor="t" anchorCtr="0">
            <a:noAutofit/>
          </a:bodyPr>
          <a:lstStyle/>
          <a:p>
            <a:pPr marL="12700" marR="0" lvl="0" indent="0" algn="ctr"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A4C2F4"/>
                </a:solidFill>
                <a:effectLst/>
                <a:uLnTx/>
                <a:uFillTx/>
                <a:latin typeface="Arial"/>
                <a:ea typeface="Arial"/>
                <a:cs typeface="Arial"/>
                <a:sym typeface="Arial"/>
              </a:rPr>
              <a:t>Network Security, Clinical Engineering</a:t>
            </a:r>
            <a:endParaRPr kumimoji="0" sz="1000" b="0" i="0" u="none" strike="noStrike" kern="0" cap="none" spc="0" normalizeH="0" baseline="0" noProof="0">
              <a:ln>
                <a:noFill/>
              </a:ln>
              <a:solidFill>
                <a:srgbClr val="A4C2F4"/>
              </a:solidFill>
              <a:effectLst/>
              <a:uLnTx/>
              <a:uFillTx/>
              <a:latin typeface="Arial"/>
              <a:ea typeface="+mn-ea"/>
              <a:cs typeface="Arial"/>
              <a:sym typeface="Arial"/>
            </a:endParaRPr>
          </a:p>
        </p:txBody>
      </p:sp>
      <p:sp>
        <p:nvSpPr>
          <p:cNvPr id="182" name="TextBox 181">
            <a:extLst>
              <a:ext uri="{FF2B5EF4-FFF2-40B4-BE49-F238E27FC236}">
                <a16:creationId xmlns:a16="http://schemas.microsoft.com/office/drawing/2014/main" id="{FD256369-296F-D541-8EDE-5F15D39049B2}"/>
              </a:ext>
            </a:extLst>
          </p:cNvPr>
          <p:cNvSpPr txBox="1"/>
          <p:nvPr/>
        </p:nvSpPr>
        <p:spPr>
          <a:xfrm>
            <a:off x="3860738" y="4866796"/>
            <a:ext cx="1004366" cy="341632"/>
          </a:xfrm>
          <a:prstGeom prst="rect">
            <a:avLst/>
          </a:prstGeom>
          <a:noFill/>
          <a:ln>
            <a:noFill/>
          </a:ln>
        </p:spPr>
        <p:txBody>
          <a:bodyPr wrap="square" lIns="0" tIns="45720" rIns="0" bIns="45720" rtlCol="0" anchor="t">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Risk Management Framework</a:t>
            </a:r>
          </a:p>
        </p:txBody>
      </p:sp>
      <p:sp>
        <p:nvSpPr>
          <p:cNvPr id="184" name="Rectangle 183">
            <a:extLst>
              <a:ext uri="{FF2B5EF4-FFF2-40B4-BE49-F238E27FC236}">
                <a16:creationId xmlns:a16="http://schemas.microsoft.com/office/drawing/2014/main" id="{71BBA0AF-277F-4A43-B0A1-E2851D2D00D9}"/>
              </a:ext>
            </a:extLst>
          </p:cNvPr>
          <p:cNvSpPr/>
          <p:nvPr/>
        </p:nvSpPr>
        <p:spPr>
          <a:xfrm>
            <a:off x="4301707" y="3444081"/>
            <a:ext cx="1022693" cy="341632"/>
          </a:xfrm>
          <a:prstGeom prst="rect">
            <a:avLst/>
          </a:prstGeom>
          <a:noFill/>
          <a:ln>
            <a:noFill/>
          </a:ln>
        </p:spPr>
        <p:txBody>
          <a:bodyPr wrap="square" lIns="0" rIns="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Graphik"/>
                <a:ea typeface="+mn-ea"/>
                <a:cs typeface="+mn-cs"/>
              </a:rPr>
              <a:t>Risk Assignment &amp; Acceptance</a:t>
            </a:r>
          </a:p>
        </p:txBody>
      </p:sp>
      <p:cxnSp>
        <p:nvCxnSpPr>
          <p:cNvPr id="185" name="Straight Connector 184">
            <a:extLst>
              <a:ext uri="{FF2B5EF4-FFF2-40B4-BE49-F238E27FC236}">
                <a16:creationId xmlns:a16="http://schemas.microsoft.com/office/drawing/2014/main" id="{CBA1EF11-D7B9-524A-81A7-B3BACEA031E9}"/>
              </a:ext>
            </a:extLst>
          </p:cNvPr>
          <p:cNvCxnSpPr>
            <a:cxnSpLocks/>
          </p:cNvCxnSpPr>
          <p:nvPr/>
        </p:nvCxnSpPr>
        <p:spPr>
          <a:xfrm flipV="1">
            <a:off x="3184949" y="4602634"/>
            <a:ext cx="0" cy="327045"/>
          </a:xfrm>
          <a:prstGeom prst="line">
            <a:avLst/>
          </a:prstGeom>
          <a:noFill/>
          <a:ln w="6350" cap="flat" cmpd="sng" algn="ctr">
            <a:solidFill>
              <a:schemeClr val="bg1"/>
            </a:solidFill>
            <a:prstDash val="solid"/>
            <a:miter lim="800000"/>
            <a:headEnd type="none"/>
            <a:tailEnd type="oval"/>
          </a:ln>
          <a:effectLst/>
        </p:spPr>
      </p:cxnSp>
      <p:cxnSp>
        <p:nvCxnSpPr>
          <p:cNvPr id="186" name="Straight Connector 185">
            <a:extLst>
              <a:ext uri="{FF2B5EF4-FFF2-40B4-BE49-F238E27FC236}">
                <a16:creationId xmlns:a16="http://schemas.microsoft.com/office/drawing/2014/main" id="{30D0BFB4-EC3A-7B4C-B9D9-66C64EAE65C5}"/>
              </a:ext>
            </a:extLst>
          </p:cNvPr>
          <p:cNvCxnSpPr>
            <a:cxnSpLocks/>
          </p:cNvCxnSpPr>
          <p:nvPr/>
        </p:nvCxnSpPr>
        <p:spPr>
          <a:xfrm flipV="1">
            <a:off x="2111968" y="4788513"/>
            <a:ext cx="0" cy="325953"/>
          </a:xfrm>
          <a:prstGeom prst="line">
            <a:avLst/>
          </a:prstGeom>
          <a:noFill/>
          <a:ln w="6350" cap="flat" cmpd="sng" algn="ctr">
            <a:solidFill>
              <a:schemeClr val="bg1"/>
            </a:solidFill>
            <a:prstDash val="solid"/>
            <a:miter lim="800000"/>
            <a:headEnd type="none"/>
            <a:tailEnd type="oval"/>
          </a:ln>
          <a:effectLst/>
        </p:spPr>
      </p:cxnSp>
      <p:sp>
        <p:nvSpPr>
          <p:cNvPr id="187" name="TextBox 186">
            <a:extLst>
              <a:ext uri="{FF2B5EF4-FFF2-40B4-BE49-F238E27FC236}">
                <a16:creationId xmlns:a16="http://schemas.microsoft.com/office/drawing/2014/main" id="{18FE5F4B-46BC-E54F-AF42-3F5F7970D582}"/>
              </a:ext>
            </a:extLst>
          </p:cNvPr>
          <p:cNvSpPr txBox="1"/>
          <p:nvPr/>
        </p:nvSpPr>
        <p:spPr>
          <a:xfrm>
            <a:off x="3233494" y="3730037"/>
            <a:ext cx="1156147" cy="341632"/>
          </a:xfrm>
          <a:prstGeom prst="rect">
            <a:avLst/>
          </a:prstGeom>
          <a:noFill/>
          <a:ln>
            <a:noFill/>
          </a:ln>
        </p:spPr>
        <p:txBody>
          <a:bodyPr wrap="square" lIns="0" rIns="0" rtlCol="0">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Vulnerabilities and Risk Identification</a:t>
            </a:r>
          </a:p>
        </p:txBody>
      </p:sp>
      <p:sp>
        <p:nvSpPr>
          <p:cNvPr id="189" name="TextBox 188">
            <a:extLst>
              <a:ext uri="{FF2B5EF4-FFF2-40B4-BE49-F238E27FC236}">
                <a16:creationId xmlns:a16="http://schemas.microsoft.com/office/drawing/2014/main" id="{8443E40B-9C70-F049-B139-923FD45C77C3}"/>
              </a:ext>
            </a:extLst>
          </p:cNvPr>
          <p:cNvSpPr txBox="1"/>
          <p:nvPr/>
        </p:nvSpPr>
        <p:spPr>
          <a:xfrm>
            <a:off x="1066293" y="3728503"/>
            <a:ext cx="939982" cy="3693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raphik"/>
                <a:ea typeface="+mn-ea"/>
                <a:cs typeface="+mn-cs"/>
              </a:rPr>
              <a:t>Tuning and Integrations</a:t>
            </a:r>
          </a:p>
        </p:txBody>
      </p:sp>
      <p:sp>
        <p:nvSpPr>
          <p:cNvPr id="190" name="TextBox 189">
            <a:extLst>
              <a:ext uri="{FF2B5EF4-FFF2-40B4-BE49-F238E27FC236}">
                <a16:creationId xmlns:a16="http://schemas.microsoft.com/office/drawing/2014/main" id="{1A745064-BB2F-1846-92DC-BBABFC559961}"/>
              </a:ext>
            </a:extLst>
          </p:cNvPr>
          <p:cNvSpPr txBox="1"/>
          <p:nvPr/>
        </p:nvSpPr>
        <p:spPr>
          <a:xfrm>
            <a:off x="6804180" y="2171719"/>
            <a:ext cx="957828" cy="341632"/>
          </a:xfrm>
          <a:prstGeom prst="rect">
            <a:avLst/>
          </a:prstGeom>
          <a:noFill/>
          <a:ln>
            <a:noFill/>
          </a:ln>
        </p:spPr>
        <p:txBody>
          <a:bodyPr wrap="square" lIns="0" rIns="0" rtlCol="0">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Remediation Actions</a:t>
            </a:r>
          </a:p>
        </p:txBody>
      </p:sp>
      <p:cxnSp>
        <p:nvCxnSpPr>
          <p:cNvPr id="191" name="Straight Connector 190">
            <a:extLst>
              <a:ext uri="{FF2B5EF4-FFF2-40B4-BE49-F238E27FC236}">
                <a16:creationId xmlns:a16="http://schemas.microsoft.com/office/drawing/2014/main" id="{A8DCEFF8-274E-544E-9E49-EA78CB8493DD}"/>
              </a:ext>
            </a:extLst>
          </p:cNvPr>
          <p:cNvCxnSpPr>
            <a:cxnSpLocks/>
          </p:cNvCxnSpPr>
          <p:nvPr/>
        </p:nvCxnSpPr>
        <p:spPr>
          <a:xfrm>
            <a:off x="5412388" y="4041758"/>
            <a:ext cx="0" cy="505667"/>
          </a:xfrm>
          <a:prstGeom prst="line">
            <a:avLst/>
          </a:prstGeom>
          <a:noFill/>
          <a:ln w="6350" cap="flat" cmpd="sng" algn="ctr">
            <a:solidFill>
              <a:schemeClr val="bg1"/>
            </a:solidFill>
            <a:prstDash val="solid"/>
            <a:miter lim="800000"/>
            <a:headEnd type="none"/>
            <a:tailEnd type="oval"/>
          </a:ln>
          <a:effectLst/>
        </p:spPr>
      </p:cxnSp>
      <p:sp>
        <p:nvSpPr>
          <p:cNvPr id="192" name="TextBox 191">
            <a:extLst>
              <a:ext uri="{FF2B5EF4-FFF2-40B4-BE49-F238E27FC236}">
                <a16:creationId xmlns:a16="http://schemas.microsoft.com/office/drawing/2014/main" id="{F364FB12-7E4B-874B-91AA-E7C3F087F3BF}"/>
              </a:ext>
            </a:extLst>
          </p:cNvPr>
          <p:cNvSpPr txBox="1"/>
          <p:nvPr/>
        </p:nvSpPr>
        <p:spPr>
          <a:xfrm>
            <a:off x="5246894" y="3157655"/>
            <a:ext cx="903498" cy="3416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Risk Ranking and Prioritization</a:t>
            </a:r>
          </a:p>
        </p:txBody>
      </p:sp>
      <p:sp>
        <p:nvSpPr>
          <p:cNvPr id="193" name="TextBox 192">
            <a:extLst>
              <a:ext uri="{FF2B5EF4-FFF2-40B4-BE49-F238E27FC236}">
                <a16:creationId xmlns:a16="http://schemas.microsoft.com/office/drawing/2014/main" id="{B4A85BCF-2F30-014B-9561-CE3E889F3A1B}"/>
              </a:ext>
            </a:extLst>
          </p:cNvPr>
          <p:cNvSpPr txBox="1"/>
          <p:nvPr/>
        </p:nvSpPr>
        <p:spPr>
          <a:xfrm>
            <a:off x="2701607" y="4193192"/>
            <a:ext cx="962837" cy="3416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Graphik"/>
                <a:ea typeface="+mn-ea"/>
                <a:cs typeface="+mn-cs"/>
              </a:rPr>
              <a:t>Governance Alignment</a:t>
            </a:r>
            <a:endParaRPr kumimoji="0" lang="en-US" sz="11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94" name="Straight Connector 5">
            <a:extLst>
              <a:ext uri="{FF2B5EF4-FFF2-40B4-BE49-F238E27FC236}">
                <a16:creationId xmlns:a16="http://schemas.microsoft.com/office/drawing/2014/main" id="{610F9EBD-C3E5-7C4A-BB4D-294E2A20F3F8}"/>
              </a:ext>
            </a:extLst>
          </p:cNvPr>
          <p:cNvCxnSpPr>
            <a:cxnSpLocks/>
          </p:cNvCxnSpPr>
          <p:nvPr/>
        </p:nvCxnSpPr>
        <p:spPr>
          <a:xfrm flipV="1">
            <a:off x="5692619" y="3569330"/>
            <a:ext cx="0" cy="332414"/>
          </a:xfrm>
          <a:prstGeom prst="line">
            <a:avLst/>
          </a:prstGeom>
          <a:noFill/>
          <a:ln w="6350" cap="flat" cmpd="sng" algn="ctr">
            <a:solidFill>
              <a:schemeClr val="bg1"/>
            </a:solidFill>
            <a:prstDash val="solid"/>
            <a:miter lim="800000"/>
            <a:headEnd type="none"/>
            <a:tailEnd type="oval"/>
          </a:ln>
          <a:effectLst/>
        </p:spPr>
      </p:cxnSp>
      <p:cxnSp>
        <p:nvCxnSpPr>
          <p:cNvPr id="196" name="Straight Connector 5">
            <a:extLst>
              <a:ext uri="{FF2B5EF4-FFF2-40B4-BE49-F238E27FC236}">
                <a16:creationId xmlns:a16="http://schemas.microsoft.com/office/drawing/2014/main" id="{C46A7E8A-E8F6-2349-B5CB-4889FBB1E42D}"/>
              </a:ext>
            </a:extLst>
          </p:cNvPr>
          <p:cNvCxnSpPr>
            <a:cxnSpLocks/>
          </p:cNvCxnSpPr>
          <p:nvPr/>
        </p:nvCxnSpPr>
        <p:spPr>
          <a:xfrm>
            <a:off x="8372757" y="2834859"/>
            <a:ext cx="0" cy="927864"/>
          </a:xfrm>
          <a:prstGeom prst="line">
            <a:avLst/>
          </a:prstGeom>
          <a:noFill/>
          <a:ln w="6350" cap="flat" cmpd="sng" algn="ctr">
            <a:solidFill>
              <a:schemeClr val="bg1"/>
            </a:solidFill>
            <a:prstDash val="solid"/>
            <a:miter lim="800000"/>
            <a:headEnd type="none"/>
            <a:tailEnd type="oval"/>
          </a:ln>
          <a:effectLst/>
        </p:spPr>
      </p:cxnSp>
      <p:sp>
        <p:nvSpPr>
          <p:cNvPr id="197" name="TextBox 196">
            <a:extLst>
              <a:ext uri="{FF2B5EF4-FFF2-40B4-BE49-F238E27FC236}">
                <a16:creationId xmlns:a16="http://schemas.microsoft.com/office/drawing/2014/main" id="{898D88D6-199C-E94F-81C2-3E99B5BD6D2E}"/>
              </a:ext>
            </a:extLst>
          </p:cNvPr>
          <p:cNvSpPr txBox="1"/>
          <p:nvPr/>
        </p:nvSpPr>
        <p:spPr>
          <a:xfrm>
            <a:off x="8455671" y="3069839"/>
            <a:ext cx="924956"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Quarterly Business Reviews</a:t>
            </a:r>
          </a:p>
        </p:txBody>
      </p:sp>
      <p:cxnSp>
        <p:nvCxnSpPr>
          <p:cNvPr id="198" name="Straight Connector 197">
            <a:extLst>
              <a:ext uri="{FF2B5EF4-FFF2-40B4-BE49-F238E27FC236}">
                <a16:creationId xmlns:a16="http://schemas.microsoft.com/office/drawing/2014/main" id="{AA246E66-D96F-8E41-9C18-5DFF6B06B622}"/>
              </a:ext>
            </a:extLst>
          </p:cNvPr>
          <p:cNvCxnSpPr>
            <a:cxnSpLocks/>
          </p:cNvCxnSpPr>
          <p:nvPr/>
        </p:nvCxnSpPr>
        <p:spPr>
          <a:xfrm>
            <a:off x="7826698" y="3030573"/>
            <a:ext cx="0" cy="225399"/>
          </a:xfrm>
          <a:prstGeom prst="line">
            <a:avLst/>
          </a:prstGeom>
          <a:noFill/>
          <a:ln w="6350" cap="flat" cmpd="sng" algn="ctr">
            <a:solidFill>
              <a:schemeClr val="bg1"/>
            </a:solidFill>
            <a:prstDash val="solid"/>
            <a:miter lim="800000"/>
            <a:headEnd type="none"/>
            <a:tailEnd type="oval"/>
          </a:ln>
          <a:effectLst/>
        </p:spPr>
      </p:cxnSp>
      <p:sp>
        <p:nvSpPr>
          <p:cNvPr id="199" name="TextBox 198">
            <a:extLst>
              <a:ext uri="{FF2B5EF4-FFF2-40B4-BE49-F238E27FC236}">
                <a16:creationId xmlns:a16="http://schemas.microsoft.com/office/drawing/2014/main" id="{839CEA6D-5488-B44D-A19D-E5C3588A830A}"/>
              </a:ext>
            </a:extLst>
          </p:cNvPr>
          <p:cNvSpPr txBox="1"/>
          <p:nvPr/>
        </p:nvSpPr>
        <p:spPr>
          <a:xfrm>
            <a:off x="7449372" y="3336362"/>
            <a:ext cx="751139"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Incident Response Management</a:t>
            </a:r>
          </a:p>
        </p:txBody>
      </p:sp>
      <p:sp>
        <p:nvSpPr>
          <p:cNvPr id="200" name="TextBox 199">
            <a:extLst>
              <a:ext uri="{FF2B5EF4-FFF2-40B4-BE49-F238E27FC236}">
                <a16:creationId xmlns:a16="http://schemas.microsoft.com/office/drawing/2014/main" id="{E18D3A4A-8C86-F948-8D3D-6B8B2E0EF15B}"/>
              </a:ext>
            </a:extLst>
          </p:cNvPr>
          <p:cNvSpPr txBox="1"/>
          <p:nvPr/>
        </p:nvSpPr>
        <p:spPr>
          <a:xfrm>
            <a:off x="8991570" y="3371235"/>
            <a:ext cx="902775" cy="3416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Clinical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SOC</a:t>
            </a:r>
          </a:p>
        </p:txBody>
      </p:sp>
      <p:sp>
        <p:nvSpPr>
          <p:cNvPr id="202" name="TextBox 201">
            <a:extLst>
              <a:ext uri="{FF2B5EF4-FFF2-40B4-BE49-F238E27FC236}">
                <a16:creationId xmlns:a16="http://schemas.microsoft.com/office/drawing/2014/main" id="{7EA630A7-7E75-BE4B-A108-23A810AE6E68}"/>
              </a:ext>
            </a:extLst>
          </p:cNvPr>
          <p:cNvSpPr txBox="1"/>
          <p:nvPr/>
        </p:nvSpPr>
        <p:spPr>
          <a:xfrm>
            <a:off x="1516214" y="4350354"/>
            <a:ext cx="1227048" cy="369332"/>
          </a:xfrm>
          <a:prstGeom prst="rect">
            <a:avLst/>
          </a:prstGeom>
          <a:noFill/>
          <a:ln>
            <a:noFill/>
          </a:ln>
        </p:spPr>
        <p:txBody>
          <a:bodyPr wrap="square" lIns="0" tIns="45720" rIns="0" bIns="45720" rtlCol="0" anchor="t">
            <a:spAutoFit/>
          </a:bodyPr>
          <a:lstStyle>
            <a:defPPr>
              <a:defRPr lang="en-US"/>
            </a:defPPr>
            <a:lvl1pPr algn="ctr">
              <a:defRPr sz="1100">
                <a:solidFill>
                  <a:schemeClr val="bg1"/>
                </a:solidFill>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raphik"/>
                <a:ea typeface="+mn-ea"/>
                <a:cs typeface="+mn-cs"/>
              </a:rPr>
              <a:t>Data</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raphik"/>
                <a:ea typeface="+mn-ea"/>
                <a:cs typeface="+mn-cs"/>
              </a:rPr>
              <a:t>Validations</a:t>
            </a:r>
            <a:endParaRPr kumimoji="0" lang="en-US" sz="1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3" name="TextBox 202">
            <a:extLst>
              <a:ext uri="{FF2B5EF4-FFF2-40B4-BE49-F238E27FC236}">
                <a16:creationId xmlns:a16="http://schemas.microsoft.com/office/drawing/2014/main" id="{783932B4-C6BB-404D-84B9-B5027FCFD4D0}"/>
              </a:ext>
            </a:extLst>
          </p:cNvPr>
          <p:cNvSpPr txBox="1"/>
          <p:nvPr/>
        </p:nvSpPr>
        <p:spPr>
          <a:xfrm>
            <a:off x="6283328" y="3892215"/>
            <a:ext cx="719526" cy="3416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Threat Intel &amp; Forensics</a:t>
            </a:r>
          </a:p>
        </p:txBody>
      </p:sp>
      <p:cxnSp>
        <p:nvCxnSpPr>
          <p:cNvPr id="204" name="Straight Connector 5">
            <a:extLst>
              <a:ext uri="{FF2B5EF4-FFF2-40B4-BE49-F238E27FC236}">
                <a16:creationId xmlns:a16="http://schemas.microsoft.com/office/drawing/2014/main" id="{85485D3A-06B7-3D41-855A-38C6476BF8D4}"/>
              </a:ext>
            </a:extLst>
          </p:cNvPr>
          <p:cNvCxnSpPr>
            <a:cxnSpLocks/>
          </p:cNvCxnSpPr>
          <p:nvPr/>
        </p:nvCxnSpPr>
        <p:spPr>
          <a:xfrm>
            <a:off x="8907481" y="2649258"/>
            <a:ext cx="8851" cy="312621"/>
          </a:xfrm>
          <a:prstGeom prst="line">
            <a:avLst/>
          </a:prstGeom>
          <a:noFill/>
          <a:ln w="6350" cap="flat" cmpd="sng" algn="ctr">
            <a:solidFill>
              <a:schemeClr val="bg1"/>
            </a:solidFill>
            <a:prstDash val="solid"/>
            <a:miter lim="800000"/>
            <a:headEnd type="none"/>
            <a:tailEnd type="oval"/>
          </a:ln>
          <a:effectLst/>
        </p:spPr>
      </p:cxnSp>
      <p:sp>
        <p:nvSpPr>
          <p:cNvPr id="205" name="TextBox 204">
            <a:extLst>
              <a:ext uri="{FF2B5EF4-FFF2-40B4-BE49-F238E27FC236}">
                <a16:creationId xmlns:a16="http://schemas.microsoft.com/office/drawing/2014/main" id="{DE37AEBF-5549-9A47-928D-669DE2164303}"/>
              </a:ext>
            </a:extLst>
          </p:cNvPr>
          <p:cNvSpPr txBox="1"/>
          <p:nvPr/>
        </p:nvSpPr>
        <p:spPr>
          <a:xfrm>
            <a:off x="472768" y="4360889"/>
            <a:ext cx="1021283" cy="3693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raphik"/>
                <a:ea typeface="+mn-ea"/>
                <a:cs typeface="+mn-cs"/>
              </a:rPr>
              <a:t>Solution Deployment</a:t>
            </a:r>
          </a:p>
        </p:txBody>
      </p:sp>
      <p:sp>
        <p:nvSpPr>
          <p:cNvPr id="206" name="TextBox 205">
            <a:extLst>
              <a:ext uri="{FF2B5EF4-FFF2-40B4-BE49-F238E27FC236}">
                <a16:creationId xmlns:a16="http://schemas.microsoft.com/office/drawing/2014/main" id="{E2B24B29-B550-3143-9407-60F141F27E6B}"/>
              </a:ext>
            </a:extLst>
          </p:cNvPr>
          <p:cNvSpPr txBox="1"/>
          <p:nvPr/>
        </p:nvSpPr>
        <p:spPr>
          <a:xfrm>
            <a:off x="7896983" y="3872173"/>
            <a:ext cx="957828"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Playbook</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Graphik"/>
                <a:ea typeface="+mn-ea"/>
                <a:cs typeface="+mn-cs"/>
              </a:rPr>
              <a:t>Automation &amp; Orchestration</a:t>
            </a:r>
            <a:endParaRPr kumimoji="0" lang="en-GB" sz="11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07" name="Straight Connector 206">
            <a:extLst>
              <a:ext uri="{FF2B5EF4-FFF2-40B4-BE49-F238E27FC236}">
                <a16:creationId xmlns:a16="http://schemas.microsoft.com/office/drawing/2014/main" id="{F4A6903F-F4A5-6047-924E-7DB1AB98C357}"/>
              </a:ext>
            </a:extLst>
          </p:cNvPr>
          <p:cNvCxnSpPr>
            <a:cxnSpLocks/>
          </p:cNvCxnSpPr>
          <p:nvPr/>
        </p:nvCxnSpPr>
        <p:spPr>
          <a:xfrm flipV="1">
            <a:off x="975590" y="4816877"/>
            <a:ext cx="0" cy="320040"/>
          </a:xfrm>
          <a:prstGeom prst="line">
            <a:avLst/>
          </a:prstGeom>
          <a:noFill/>
          <a:ln w="6350" cap="flat" cmpd="sng" algn="ctr">
            <a:solidFill>
              <a:schemeClr val="bg1"/>
            </a:solidFill>
            <a:prstDash val="solid"/>
            <a:miter lim="800000"/>
            <a:headEnd type="none"/>
            <a:tailEnd type="oval"/>
          </a:ln>
          <a:effectLst/>
        </p:spPr>
      </p:cxnSp>
      <p:cxnSp>
        <p:nvCxnSpPr>
          <p:cNvPr id="208" name="Straight Connector 5">
            <a:extLst>
              <a:ext uri="{FF2B5EF4-FFF2-40B4-BE49-F238E27FC236}">
                <a16:creationId xmlns:a16="http://schemas.microsoft.com/office/drawing/2014/main" id="{9BB98573-4292-4743-B1F8-CE5B8EFBFC72}"/>
              </a:ext>
            </a:extLst>
          </p:cNvPr>
          <p:cNvCxnSpPr>
            <a:cxnSpLocks/>
          </p:cNvCxnSpPr>
          <p:nvPr/>
        </p:nvCxnSpPr>
        <p:spPr>
          <a:xfrm>
            <a:off x="6640936" y="3507635"/>
            <a:ext cx="0" cy="310314"/>
          </a:xfrm>
          <a:prstGeom prst="line">
            <a:avLst/>
          </a:prstGeom>
          <a:noFill/>
          <a:ln w="6350" cap="flat" cmpd="sng" algn="ctr">
            <a:solidFill>
              <a:schemeClr val="bg1"/>
            </a:solidFill>
            <a:prstDash val="solid"/>
            <a:miter lim="800000"/>
            <a:headEnd type="none"/>
            <a:tailEnd type="oval"/>
          </a:ln>
          <a:effectLst/>
        </p:spPr>
      </p:cxnSp>
      <p:sp>
        <p:nvSpPr>
          <p:cNvPr id="209" name="Rectangle 208">
            <a:extLst>
              <a:ext uri="{FF2B5EF4-FFF2-40B4-BE49-F238E27FC236}">
                <a16:creationId xmlns:a16="http://schemas.microsoft.com/office/drawing/2014/main" id="{1291A50E-B84D-2043-BBA3-05B6EC4C374E}"/>
              </a:ext>
            </a:extLst>
          </p:cNvPr>
          <p:cNvSpPr/>
          <p:nvPr/>
        </p:nvSpPr>
        <p:spPr>
          <a:xfrm>
            <a:off x="4967292" y="4619394"/>
            <a:ext cx="903498" cy="341632"/>
          </a:xfrm>
          <a:prstGeom prst="rect">
            <a:avLst/>
          </a:prstGeom>
          <a:noFill/>
          <a:ln>
            <a:noFill/>
          </a:ln>
        </p:spPr>
        <p:txBody>
          <a:bodyPr wrap="square" lIns="0" tIns="45720" rIns="0" bIns="45720" rtlCol="0" anchor="t">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Graphik"/>
                <a:ea typeface="+mn-ea"/>
                <a:cs typeface="+mn-cs"/>
              </a:rPr>
              <a:t>Responsibilities Alignment</a:t>
            </a:r>
          </a:p>
        </p:txBody>
      </p:sp>
      <p:sp>
        <p:nvSpPr>
          <p:cNvPr id="211" name="TextBox 210">
            <a:extLst>
              <a:ext uri="{FF2B5EF4-FFF2-40B4-BE49-F238E27FC236}">
                <a16:creationId xmlns:a16="http://schemas.microsoft.com/office/drawing/2014/main" id="{0E900F98-D86D-B646-9D14-59DFF8769B89}"/>
              </a:ext>
            </a:extLst>
          </p:cNvPr>
          <p:cNvSpPr txBox="1"/>
          <p:nvPr/>
        </p:nvSpPr>
        <p:spPr>
          <a:xfrm>
            <a:off x="2096366" y="3496487"/>
            <a:ext cx="1136190" cy="507831"/>
          </a:xfrm>
          <a:prstGeom prst="rect">
            <a:avLst/>
          </a:prstGeom>
          <a:noFill/>
          <a:ln>
            <a:noFill/>
          </a:ln>
        </p:spPr>
        <p:txBody>
          <a:bodyPr wrap="square" lIns="0" tIns="45720" rIns="0" bIns="45720" rtlCol="0" anchor="t">
            <a:spAutoFit/>
          </a:bodyPr>
          <a:lstStyle>
            <a:defPPr>
              <a:defRPr lang="en-US"/>
            </a:defPPr>
            <a:lvl1pPr algn="ctr">
              <a:defRPr sz="1100">
                <a:solidFill>
                  <a:schemeClr val="bg1"/>
                </a:solidFill>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raphik"/>
                <a:ea typeface="+mn-ea"/>
                <a:cs typeface="+mn-cs"/>
              </a:rPr>
              <a:t>Asset Discovery and Profiling</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raphik"/>
                <a:ea typeface="+mn-ea"/>
                <a:cs typeface="+mn-cs"/>
              </a:rPr>
              <a:t>(SOC, NPM, OE)</a:t>
            </a:r>
          </a:p>
        </p:txBody>
      </p:sp>
      <p:cxnSp>
        <p:nvCxnSpPr>
          <p:cNvPr id="212" name="Straight Connector 211">
            <a:extLst>
              <a:ext uri="{FF2B5EF4-FFF2-40B4-BE49-F238E27FC236}">
                <a16:creationId xmlns:a16="http://schemas.microsoft.com/office/drawing/2014/main" id="{466DB00C-39C0-464D-9A7A-3D4678F3650C}"/>
              </a:ext>
            </a:extLst>
          </p:cNvPr>
          <p:cNvCxnSpPr>
            <a:cxnSpLocks/>
          </p:cNvCxnSpPr>
          <p:nvPr/>
        </p:nvCxnSpPr>
        <p:spPr>
          <a:xfrm>
            <a:off x="4359947" y="4470759"/>
            <a:ext cx="0" cy="327045"/>
          </a:xfrm>
          <a:prstGeom prst="line">
            <a:avLst/>
          </a:prstGeom>
          <a:noFill/>
          <a:ln w="6350" cap="flat" cmpd="sng" algn="ctr">
            <a:solidFill>
              <a:schemeClr val="bg1"/>
            </a:solidFill>
            <a:prstDash val="solid"/>
            <a:miter lim="800000"/>
            <a:headEnd type="none"/>
            <a:tailEnd type="oval"/>
          </a:ln>
          <a:effectLst/>
        </p:spPr>
      </p:cxnSp>
      <p:cxnSp>
        <p:nvCxnSpPr>
          <p:cNvPr id="213" name="Straight Connector 212">
            <a:extLst>
              <a:ext uri="{FF2B5EF4-FFF2-40B4-BE49-F238E27FC236}">
                <a16:creationId xmlns:a16="http://schemas.microsoft.com/office/drawing/2014/main" id="{AD7553B5-894D-1C41-B54A-DA47DDDFF224}"/>
              </a:ext>
            </a:extLst>
          </p:cNvPr>
          <p:cNvCxnSpPr>
            <a:cxnSpLocks/>
          </p:cNvCxnSpPr>
          <p:nvPr/>
        </p:nvCxnSpPr>
        <p:spPr>
          <a:xfrm flipV="1">
            <a:off x="1537320" y="4167677"/>
            <a:ext cx="0" cy="984600"/>
          </a:xfrm>
          <a:prstGeom prst="line">
            <a:avLst/>
          </a:prstGeom>
          <a:noFill/>
          <a:ln w="6350" cap="flat" cmpd="sng" algn="ctr">
            <a:solidFill>
              <a:schemeClr val="bg1"/>
            </a:solidFill>
            <a:prstDash val="solid"/>
            <a:miter lim="800000"/>
            <a:headEnd type="none"/>
            <a:tailEnd type="oval"/>
          </a:ln>
          <a:effectLst/>
        </p:spPr>
      </p:cxnSp>
      <p:cxnSp>
        <p:nvCxnSpPr>
          <p:cNvPr id="215" name="Straight Connector 214">
            <a:extLst>
              <a:ext uri="{FF2B5EF4-FFF2-40B4-BE49-F238E27FC236}">
                <a16:creationId xmlns:a16="http://schemas.microsoft.com/office/drawing/2014/main" id="{CD6A8C91-6FFC-1D4A-AAE4-DED84F34AAA9}"/>
              </a:ext>
            </a:extLst>
          </p:cNvPr>
          <p:cNvCxnSpPr>
            <a:cxnSpLocks/>
          </p:cNvCxnSpPr>
          <p:nvPr/>
        </p:nvCxnSpPr>
        <p:spPr>
          <a:xfrm flipV="1">
            <a:off x="2658586" y="4140781"/>
            <a:ext cx="0" cy="877472"/>
          </a:xfrm>
          <a:prstGeom prst="line">
            <a:avLst/>
          </a:prstGeom>
          <a:noFill/>
          <a:ln w="6350" cap="flat" cmpd="sng" algn="ctr">
            <a:solidFill>
              <a:schemeClr val="bg1"/>
            </a:solidFill>
            <a:prstDash val="solid"/>
            <a:miter lim="800000"/>
            <a:headEnd type="none"/>
            <a:tailEnd type="oval"/>
          </a:ln>
          <a:effectLst/>
        </p:spPr>
      </p:cxnSp>
      <p:cxnSp>
        <p:nvCxnSpPr>
          <p:cNvPr id="218" name="Straight Connector 217">
            <a:extLst>
              <a:ext uri="{FF2B5EF4-FFF2-40B4-BE49-F238E27FC236}">
                <a16:creationId xmlns:a16="http://schemas.microsoft.com/office/drawing/2014/main" id="{A137B32A-549A-4845-9528-3DE3E462B1F3}"/>
              </a:ext>
            </a:extLst>
          </p:cNvPr>
          <p:cNvCxnSpPr>
            <a:cxnSpLocks/>
          </p:cNvCxnSpPr>
          <p:nvPr/>
        </p:nvCxnSpPr>
        <p:spPr>
          <a:xfrm flipV="1">
            <a:off x="3798001" y="4134575"/>
            <a:ext cx="0" cy="584249"/>
          </a:xfrm>
          <a:prstGeom prst="line">
            <a:avLst/>
          </a:prstGeom>
          <a:noFill/>
          <a:ln w="6350" cap="flat" cmpd="sng" algn="ctr">
            <a:solidFill>
              <a:schemeClr val="bg1"/>
            </a:solidFill>
            <a:prstDash val="solid"/>
            <a:miter lim="800000"/>
            <a:headEnd type="none"/>
            <a:tailEnd type="oval"/>
          </a:ln>
          <a:effectLst/>
        </p:spPr>
      </p:cxnSp>
      <p:cxnSp>
        <p:nvCxnSpPr>
          <p:cNvPr id="220" name="Straight Connector 219">
            <a:extLst>
              <a:ext uri="{FF2B5EF4-FFF2-40B4-BE49-F238E27FC236}">
                <a16:creationId xmlns:a16="http://schemas.microsoft.com/office/drawing/2014/main" id="{237C2671-9E92-4D47-8B6E-66879D2BF105}"/>
              </a:ext>
            </a:extLst>
          </p:cNvPr>
          <p:cNvCxnSpPr>
            <a:cxnSpLocks/>
          </p:cNvCxnSpPr>
          <p:nvPr/>
        </p:nvCxnSpPr>
        <p:spPr>
          <a:xfrm flipV="1">
            <a:off x="4806394" y="3872173"/>
            <a:ext cx="0" cy="401987"/>
          </a:xfrm>
          <a:prstGeom prst="line">
            <a:avLst/>
          </a:prstGeom>
          <a:noFill/>
          <a:ln w="6350" cap="flat" cmpd="sng" algn="ctr">
            <a:solidFill>
              <a:schemeClr val="bg1"/>
            </a:solidFill>
            <a:prstDash val="solid"/>
            <a:miter lim="800000"/>
            <a:headEnd type="none"/>
            <a:tailEnd type="oval"/>
          </a:ln>
          <a:effectLst/>
        </p:spPr>
      </p:cxnSp>
      <p:cxnSp>
        <p:nvCxnSpPr>
          <p:cNvPr id="223" name="Straight Connector 5">
            <a:extLst>
              <a:ext uri="{FF2B5EF4-FFF2-40B4-BE49-F238E27FC236}">
                <a16:creationId xmlns:a16="http://schemas.microsoft.com/office/drawing/2014/main" id="{02A28633-4E28-934B-91C4-11CDB29AB858}"/>
              </a:ext>
            </a:extLst>
          </p:cNvPr>
          <p:cNvCxnSpPr>
            <a:cxnSpLocks/>
          </p:cNvCxnSpPr>
          <p:nvPr/>
        </p:nvCxnSpPr>
        <p:spPr>
          <a:xfrm flipV="1">
            <a:off x="7287737" y="2592193"/>
            <a:ext cx="0" cy="627811"/>
          </a:xfrm>
          <a:prstGeom prst="line">
            <a:avLst/>
          </a:prstGeom>
          <a:noFill/>
          <a:ln w="6350" cap="flat" cmpd="sng" algn="ctr">
            <a:solidFill>
              <a:schemeClr val="bg1"/>
            </a:solidFill>
            <a:prstDash val="solid"/>
            <a:miter lim="800000"/>
            <a:headEnd type="none"/>
            <a:tailEnd type="oval"/>
          </a:ln>
          <a:effectLst/>
        </p:spPr>
      </p:cxnSp>
      <p:cxnSp>
        <p:nvCxnSpPr>
          <p:cNvPr id="225" name="Straight Connector 5">
            <a:extLst>
              <a:ext uri="{FF2B5EF4-FFF2-40B4-BE49-F238E27FC236}">
                <a16:creationId xmlns:a16="http://schemas.microsoft.com/office/drawing/2014/main" id="{2802F197-6AF6-594F-9C5C-0F3FB9C93617}"/>
              </a:ext>
            </a:extLst>
          </p:cNvPr>
          <p:cNvCxnSpPr>
            <a:cxnSpLocks/>
          </p:cNvCxnSpPr>
          <p:nvPr/>
        </p:nvCxnSpPr>
        <p:spPr>
          <a:xfrm>
            <a:off x="9444501" y="2488729"/>
            <a:ext cx="0" cy="799362"/>
          </a:xfrm>
          <a:prstGeom prst="line">
            <a:avLst/>
          </a:prstGeom>
          <a:noFill/>
          <a:ln w="6350" cap="flat" cmpd="sng" algn="ctr">
            <a:solidFill>
              <a:schemeClr val="bg1"/>
            </a:solidFill>
            <a:prstDash val="solid"/>
            <a:miter lim="800000"/>
            <a:headEnd type="none"/>
            <a:tailEnd type="oval"/>
          </a:ln>
          <a:effectLst/>
        </p:spPr>
      </p:cxnSp>
      <p:sp>
        <p:nvSpPr>
          <p:cNvPr id="20" name="Triangle 19">
            <a:extLst>
              <a:ext uri="{FF2B5EF4-FFF2-40B4-BE49-F238E27FC236}">
                <a16:creationId xmlns:a16="http://schemas.microsoft.com/office/drawing/2014/main" id="{D035A208-4E74-3841-B2F5-7FA5320D5471}"/>
              </a:ext>
            </a:extLst>
          </p:cNvPr>
          <p:cNvSpPr/>
          <p:nvPr/>
        </p:nvSpPr>
        <p:spPr>
          <a:xfrm rot="5400000">
            <a:off x="11820953" y="2242985"/>
            <a:ext cx="234795" cy="1389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8" name="Triangle 227">
            <a:extLst>
              <a:ext uri="{FF2B5EF4-FFF2-40B4-BE49-F238E27FC236}">
                <a16:creationId xmlns:a16="http://schemas.microsoft.com/office/drawing/2014/main" id="{36DBE5AF-59D0-4A44-B92B-EC786C91C598}"/>
              </a:ext>
            </a:extLst>
          </p:cNvPr>
          <p:cNvSpPr/>
          <p:nvPr/>
        </p:nvSpPr>
        <p:spPr>
          <a:xfrm rot="5400000">
            <a:off x="11820953" y="5156010"/>
            <a:ext cx="234795" cy="13893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4" name="Rectangle 103">
            <a:extLst>
              <a:ext uri="{FF2B5EF4-FFF2-40B4-BE49-F238E27FC236}">
                <a16:creationId xmlns:a16="http://schemas.microsoft.com/office/drawing/2014/main" id="{2ED03540-B1DD-9346-BEDE-497D2EA7ADDE}"/>
              </a:ext>
            </a:extLst>
          </p:cNvPr>
          <p:cNvSpPr/>
          <p:nvPr/>
        </p:nvSpPr>
        <p:spPr>
          <a:xfrm>
            <a:off x="679608" y="889017"/>
            <a:ext cx="2174296" cy="457200"/>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7F32"/>
                </a:solidFill>
                <a:effectLst/>
                <a:uLnTx/>
                <a:uFillTx/>
                <a:latin typeface="Arial" panose="020B0604020202020204"/>
                <a:ea typeface="+mn-ea"/>
                <a:cs typeface="+mn-cs"/>
              </a:rPr>
              <a:t>1. Discover</a:t>
            </a:r>
            <a:endParaRPr kumimoji="0" lang="en-IL" sz="2000" b="0" i="0" u="none" strike="noStrike" kern="1200" cap="none" spc="0" normalizeH="0" baseline="0" noProof="0">
              <a:ln>
                <a:noFill/>
              </a:ln>
              <a:solidFill>
                <a:srgbClr val="FF7F32"/>
              </a:solidFill>
              <a:effectLst/>
              <a:uLnTx/>
              <a:uFillTx/>
              <a:latin typeface="Arial" panose="020B0604020202020204"/>
              <a:ea typeface="+mn-ea"/>
              <a:cs typeface="+mn-cs"/>
            </a:endParaRPr>
          </a:p>
        </p:txBody>
      </p:sp>
      <p:sp>
        <p:nvSpPr>
          <p:cNvPr id="105" name="Rectangle 104">
            <a:extLst>
              <a:ext uri="{FF2B5EF4-FFF2-40B4-BE49-F238E27FC236}">
                <a16:creationId xmlns:a16="http://schemas.microsoft.com/office/drawing/2014/main" id="{8857BDB4-9520-2D44-82AD-A74B21D791E5}"/>
              </a:ext>
            </a:extLst>
          </p:cNvPr>
          <p:cNvSpPr/>
          <p:nvPr/>
        </p:nvSpPr>
        <p:spPr>
          <a:xfrm>
            <a:off x="2886320" y="889017"/>
            <a:ext cx="2250813" cy="457200"/>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7F32"/>
                </a:solidFill>
                <a:effectLst/>
                <a:uLnTx/>
                <a:uFillTx/>
                <a:latin typeface="Arial" panose="020B0604020202020204"/>
                <a:ea typeface="+mn-ea"/>
                <a:cs typeface="+mn-cs"/>
                <a:sym typeface="Wingdings" panose="05000000000000000000" pitchFamily="2" charset="2"/>
              </a:rPr>
              <a:t>2. Assess</a:t>
            </a:r>
            <a:endParaRPr kumimoji="0" lang="en-IL" sz="2000" b="0" i="0" u="none" strike="noStrike" kern="1200" cap="none" spc="0" normalizeH="0" baseline="0" noProof="0">
              <a:ln>
                <a:noFill/>
              </a:ln>
              <a:solidFill>
                <a:srgbClr val="FF7F32"/>
              </a:solidFill>
              <a:effectLst/>
              <a:uLnTx/>
              <a:uFillTx/>
              <a:latin typeface="Arial" panose="020B0604020202020204"/>
              <a:ea typeface="+mn-ea"/>
              <a:cs typeface="+mn-cs"/>
            </a:endParaRPr>
          </a:p>
        </p:txBody>
      </p:sp>
      <p:sp>
        <p:nvSpPr>
          <p:cNvPr id="106" name="Rectangle 105">
            <a:extLst>
              <a:ext uri="{FF2B5EF4-FFF2-40B4-BE49-F238E27FC236}">
                <a16:creationId xmlns:a16="http://schemas.microsoft.com/office/drawing/2014/main" id="{EC551EB3-1330-5949-825B-26F53DFE8B23}"/>
              </a:ext>
            </a:extLst>
          </p:cNvPr>
          <p:cNvSpPr/>
          <p:nvPr/>
        </p:nvSpPr>
        <p:spPr>
          <a:xfrm>
            <a:off x="5181126" y="889017"/>
            <a:ext cx="2268117" cy="457200"/>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7F32"/>
                </a:solidFill>
                <a:effectLst/>
                <a:uLnTx/>
                <a:uFillTx/>
                <a:latin typeface="Arial" panose="020B0604020202020204"/>
                <a:ea typeface="+mn-ea"/>
                <a:cs typeface="+mn-cs"/>
                <a:sym typeface="Wingdings" panose="05000000000000000000" pitchFamily="2" charset="2"/>
              </a:rPr>
              <a:t>3. Protect</a:t>
            </a:r>
            <a:endParaRPr kumimoji="0" lang="en-IL" sz="2000" b="0" i="0" u="none" strike="noStrike" kern="1200" cap="none" spc="0" normalizeH="0" baseline="0" noProof="0">
              <a:ln>
                <a:noFill/>
              </a:ln>
              <a:solidFill>
                <a:srgbClr val="FF7F32"/>
              </a:solidFill>
              <a:effectLst/>
              <a:uLnTx/>
              <a:uFillTx/>
              <a:latin typeface="Arial" panose="020B0604020202020204"/>
              <a:ea typeface="+mn-ea"/>
              <a:cs typeface="+mn-cs"/>
            </a:endParaRPr>
          </a:p>
        </p:txBody>
      </p:sp>
      <p:sp>
        <p:nvSpPr>
          <p:cNvPr id="107" name="Rectangle 106">
            <a:extLst>
              <a:ext uri="{FF2B5EF4-FFF2-40B4-BE49-F238E27FC236}">
                <a16:creationId xmlns:a16="http://schemas.microsoft.com/office/drawing/2014/main" id="{69ACA366-CE72-B948-AE83-6B4EB960E081}"/>
              </a:ext>
            </a:extLst>
          </p:cNvPr>
          <p:cNvSpPr/>
          <p:nvPr/>
        </p:nvSpPr>
        <p:spPr>
          <a:xfrm>
            <a:off x="7479611" y="889017"/>
            <a:ext cx="2231557" cy="457200"/>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7F32"/>
                </a:solidFill>
                <a:effectLst/>
                <a:uLnTx/>
                <a:uFillTx/>
                <a:latin typeface="Arial" panose="020B0604020202020204"/>
                <a:ea typeface="+mn-ea"/>
                <a:cs typeface="+mn-cs"/>
                <a:sym typeface="Wingdings" panose="05000000000000000000" pitchFamily="2" charset="2"/>
              </a:rPr>
              <a:t>4. Monitor</a:t>
            </a:r>
            <a:endParaRPr kumimoji="0" lang="en-IL" sz="2000" b="0" i="0" u="none" strike="noStrike" kern="1200" cap="none" spc="0" normalizeH="0" baseline="0" noProof="0">
              <a:ln>
                <a:noFill/>
              </a:ln>
              <a:solidFill>
                <a:srgbClr val="FF7F32"/>
              </a:solidFill>
              <a:effectLst/>
              <a:uLnTx/>
              <a:uFillTx/>
              <a:latin typeface="Arial" panose="020B0604020202020204"/>
              <a:ea typeface="+mn-ea"/>
              <a:cs typeface="+mn-cs"/>
            </a:endParaRPr>
          </a:p>
        </p:txBody>
      </p:sp>
      <p:sp>
        <p:nvSpPr>
          <p:cNvPr id="108" name="Rectangle 107">
            <a:extLst>
              <a:ext uri="{FF2B5EF4-FFF2-40B4-BE49-F238E27FC236}">
                <a16:creationId xmlns:a16="http://schemas.microsoft.com/office/drawing/2014/main" id="{04D9A3EE-8525-A149-BFD2-0E4359BF06D4}"/>
              </a:ext>
            </a:extLst>
          </p:cNvPr>
          <p:cNvSpPr/>
          <p:nvPr/>
        </p:nvSpPr>
        <p:spPr>
          <a:xfrm>
            <a:off x="9756879" y="889017"/>
            <a:ext cx="2272149" cy="457200"/>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7F32"/>
                </a:solidFill>
                <a:effectLst/>
                <a:uLnTx/>
                <a:uFillTx/>
                <a:latin typeface="Arial" panose="020B0604020202020204"/>
                <a:ea typeface="+mn-ea"/>
                <a:cs typeface="+mn-cs"/>
                <a:sym typeface="Wingdings" panose="05000000000000000000" pitchFamily="2" charset="2"/>
              </a:rPr>
              <a:t>5. Optimize</a:t>
            </a:r>
            <a:endParaRPr kumimoji="0" lang="en-IL" sz="2000" b="0" i="0" u="none" strike="noStrike" kern="1200" cap="none" spc="0" normalizeH="0" baseline="0" noProof="0">
              <a:ln>
                <a:noFill/>
              </a:ln>
              <a:solidFill>
                <a:srgbClr val="FF7F32"/>
              </a:solidFill>
              <a:effectLst/>
              <a:uLnTx/>
              <a:uFillTx/>
              <a:latin typeface="Arial" panose="020B0604020202020204"/>
              <a:ea typeface="+mn-ea"/>
              <a:cs typeface="+mn-cs"/>
            </a:endParaRPr>
          </a:p>
        </p:txBody>
      </p:sp>
      <p:grpSp>
        <p:nvGrpSpPr>
          <p:cNvPr id="110" name="Google Shape;573;p7">
            <a:extLst>
              <a:ext uri="{FF2B5EF4-FFF2-40B4-BE49-F238E27FC236}">
                <a16:creationId xmlns:a16="http://schemas.microsoft.com/office/drawing/2014/main" id="{5717C27A-158A-604B-8480-4F4DE4E6D5A9}"/>
              </a:ext>
            </a:extLst>
          </p:cNvPr>
          <p:cNvGrpSpPr/>
          <p:nvPr/>
        </p:nvGrpSpPr>
        <p:grpSpPr>
          <a:xfrm>
            <a:off x="2900919" y="1963783"/>
            <a:ext cx="2239735" cy="116336"/>
            <a:chOff x="2501766" y="2644469"/>
            <a:chExt cx="1645920" cy="103886"/>
          </a:xfrm>
        </p:grpSpPr>
        <p:sp>
          <p:nvSpPr>
            <p:cNvPr id="111" name="Google Shape;574;p7">
              <a:extLst>
                <a:ext uri="{FF2B5EF4-FFF2-40B4-BE49-F238E27FC236}">
                  <a16:creationId xmlns:a16="http://schemas.microsoft.com/office/drawing/2014/main" id="{63846DC6-28C5-284A-8867-E85FF8075DA2}"/>
                </a:ext>
              </a:extLst>
            </p:cNvPr>
            <p:cNvSpPr/>
            <p:nvPr/>
          </p:nvSpPr>
          <p:spPr>
            <a:xfrm>
              <a:off x="2501766" y="2644469"/>
              <a:ext cx="1645920" cy="4824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2" name="Google Shape;575;p7">
              <a:extLst>
                <a:ext uri="{FF2B5EF4-FFF2-40B4-BE49-F238E27FC236}">
                  <a16:creationId xmlns:a16="http://schemas.microsoft.com/office/drawing/2014/main" id="{96A63D71-0488-D241-AE01-E65BE07EE7EB}"/>
                </a:ext>
              </a:extLst>
            </p:cNvPr>
            <p:cNvSpPr/>
            <p:nvPr/>
          </p:nvSpPr>
          <p:spPr>
            <a:xfrm rot="10800000">
              <a:off x="3230569" y="2654022"/>
              <a:ext cx="188316" cy="94333"/>
            </a:xfrm>
            <a:prstGeom prst="triangle">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113" name="Google Shape;573;p7">
            <a:extLst>
              <a:ext uri="{FF2B5EF4-FFF2-40B4-BE49-F238E27FC236}">
                <a16:creationId xmlns:a16="http://schemas.microsoft.com/office/drawing/2014/main" id="{2CA1C8BC-3E13-2E41-96D2-2D1A141ED965}"/>
              </a:ext>
            </a:extLst>
          </p:cNvPr>
          <p:cNvGrpSpPr/>
          <p:nvPr/>
        </p:nvGrpSpPr>
        <p:grpSpPr>
          <a:xfrm>
            <a:off x="5197653" y="1963783"/>
            <a:ext cx="2239735" cy="116336"/>
            <a:chOff x="2501766" y="2644469"/>
            <a:chExt cx="1645920" cy="103886"/>
          </a:xfrm>
        </p:grpSpPr>
        <p:sp>
          <p:nvSpPr>
            <p:cNvPr id="114" name="Google Shape;574;p7">
              <a:extLst>
                <a:ext uri="{FF2B5EF4-FFF2-40B4-BE49-F238E27FC236}">
                  <a16:creationId xmlns:a16="http://schemas.microsoft.com/office/drawing/2014/main" id="{50F9042D-4A20-4D45-AA49-1579E6AF3BD4}"/>
                </a:ext>
              </a:extLst>
            </p:cNvPr>
            <p:cNvSpPr/>
            <p:nvPr/>
          </p:nvSpPr>
          <p:spPr>
            <a:xfrm>
              <a:off x="2501766" y="2644469"/>
              <a:ext cx="1645920" cy="4824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5" name="Google Shape;575;p7">
              <a:extLst>
                <a:ext uri="{FF2B5EF4-FFF2-40B4-BE49-F238E27FC236}">
                  <a16:creationId xmlns:a16="http://schemas.microsoft.com/office/drawing/2014/main" id="{FB12E003-C170-6546-BAC7-344846A8450C}"/>
                </a:ext>
              </a:extLst>
            </p:cNvPr>
            <p:cNvSpPr/>
            <p:nvPr/>
          </p:nvSpPr>
          <p:spPr>
            <a:xfrm rot="10800000">
              <a:off x="3230569" y="2654022"/>
              <a:ext cx="188316" cy="94333"/>
            </a:xfrm>
            <a:prstGeom prst="triangle">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116" name="Google Shape;573;p7">
            <a:extLst>
              <a:ext uri="{FF2B5EF4-FFF2-40B4-BE49-F238E27FC236}">
                <a16:creationId xmlns:a16="http://schemas.microsoft.com/office/drawing/2014/main" id="{F8D51827-CFDC-384E-A8FB-1C8B45F78098}"/>
              </a:ext>
            </a:extLst>
          </p:cNvPr>
          <p:cNvGrpSpPr/>
          <p:nvPr/>
        </p:nvGrpSpPr>
        <p:grpSpPr>
          <a:xfrm>
            <a:off x="7489448" y="1963783"/>
            <a:ext cx="2239735" cy="116336"/>
            <a:chOff x="2501766" y="2644469"/>
            <a:chExt cx="1645920" cy="103886"/>
          </a:xfrm>
        </p:grpSpPr>
        <p:sp>
          <p:nvSpPr>
            <p:cNvPr id="117" name="Google Shape;574;p7">
              <a:extLst>
                <a:ext uri="{FF2B5EF4-FFF2-40B4-BE49-F238E27FC236}">
                  <a16:creationId xmlns:a16="http://schemas.microsoft.com/office/drawing/2014/main" id="{06017060-4DB4-5547-A651-1D1A054A1E74}"/>
                </a:ext>
              </a:extLst>
            </p:cNvPr>
            <p:cNvSpPr/>
            <p:nvPr/>
          </p:nvSpPr>
          <p:spPr>
            <a:xfrm>
              <a:off x="2501766" y="2644469"/>
              <a:ext cx="1645920" cy="4824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8" name="Google Shape;575;p7">
              <a:extLst>
                <a:ext uri="{FF2B5EF4-FFF2-40B4-BE49-F238E27FC236}">
                  <a16:creationId xmlns:a16="http://schemas.microsoft.com/office/drawing/2014/main" id="{1EB142FB-2C09-8E40-AF92-C0CF1EBDB03D}"/>
                </a:ext>
              </a:extLst>
            </p:cNvPr>
            <p:cNvSpPr/>
            <p:nvPr/>
          </p:nvSpPr>
          <p:spPr>
            <a:xfrm rot="10800000">
              <a:off x="3230569" y="2654022"/>
              <a:ext cx="188316" cy="94333"/>
            </a:xfrm>
            <a:prstGeom prst="triangle">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grpSp>
        <p:nvGrpSpPr>
          <p:cNvPr id="119" name="Google Shape;573;p7">
            <a:extLst>
              <a:ext uri="{FF2B5EF4-FFF2-40B4-BE49-F238E27FC236}">
                <a16:creationId xmlns:a16="http://schemas.microsoft.com/office/drawing/2014/main" id="{212B23FF-ABF4-D549-92A9-BD6AD32D3A58}"/>
              </a:ext>
            </a:extLst>
          </p:cNvPr>
          <p:cNvGrpSpPr/>
          <p:nvPr/>
        </p:nvGrpSpPr>
        <p:grpSpPr>
          <a:xfrm>
            <a:off x="9774893" y="1963783"/>
            <a:ext cx="2239735" cy="116336"/>
            <a:chOff x="2501766" y="2644469"/>
            <a:chExt cx="1645920" cy="103886"/>
          </a:xfrm>
        </p:grpSpPr>
        <p:sp>
          <p:nvSpPr>
            <p:cNvPr id="120" name="Google Shape;574;p7">
              <a:extLst>
                <a:ext uri="{FF2B5EF4-FFF2-40B4-BE49-F238E27FC236}">
                  <a16:creationId xmlns:a16="http://schemas.microsoft.com/office/drawing/2014/main" id="{F23D3213-2CF2-2F4E-BD8D-762AF0A25265}"/>
                </a:ext>
              </a:extLst>
            </p:cNvPr>
            <p:cNvSpPr/>
            <p:nvPr/>
          </p:nvSpPr>
          <p:spPr>
            <a:xfrm>
              <a:off x="2501766" y="2644469"/>
              <a:ext cx="1645920" cy="4824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21" name="Google Shape;575;p7">
              <a:extLst>
                <a:ext uri="{FF2B5EF4-FFF2-40B4-BE49-F238E27FC236}">
                  <a16:creationId xmlns:a16="http://schemas.microsoft.com/office/drawing/2014/main" id="{77B0FE55-41F2-7A47-9CD4-23CE24181943}"/>
                </a:ext>
              </a:extLst>
            </p:cNvPr>
            <p:cNvSpPr/>
            <p:nvPr/>
          </p:nvSpPr>
          <p:spPr>
            <a:xfrm rot="10800000">
              <a:off x="3230569" y="2654022"/>
              <a:ext cx="188316" cy="94333"/>
            </a:xfrm>
            <a:prstGeom prst="triangle">
              <a:avLst>
                <a:gd name="adj" fmla="val 50000"/>
              </a:avLst>
            </a:prstGeom>
            <a:solidFill>
              <a:schemeClr val="accent3"/>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grpSp>
      <p:sp>
        <p:nvSpPr>
          <p:cNvPr id="130" name="Google Shape;501;p7">
            <a:extLst>
              <a:ext uri="{FF2B5EF4-FFF2-40B4-BE49-F238E27FC236}">
                <a16:creationId xmlns:a16="http://schemas.microsoft.com/office/drawing/2014/main" id="{575AB54F-4ADB-AF49-B453-5486B67AA98E}"/>
              </a:ext>
            </a:extLst>
          </p:cNvPr>
          <p:cNvSpPr txBox="1"/>
          <p:nvPr/>
        </p:nvSpPr>
        <p:spPr>
          <a:xfrm>
            <a:off x="9760355" y="1758948"/>
            <a:ext cx="2239735" cy="27432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A4C2F4"/>
                </a:solidFill>
                <a:effectLst/>
                <a:uLnTx/>
                <a:uFillTx/>
                <a:latin typeface="Arial"/>
                <a:ea typeface="Arial"/>
                <a:cs typeface="Arial"/>
                <a:sym typeface="Arial"/>
              </a:rPr>
              <a:t>Clinical Engineering, Supply Chain</a:t>
            </a:r>
            <a:endParaRPr kumimoji="0" sz="1000" b="0" i="0" u="none" strike="noStrike" kern="0" cap="none" spc="0" normalizeH="0" baseline="0" noProof="0">
              <a:ln>
                <a:noFill/>
              </a:ln>
              <a:solidFill>
                <a:srgbClr val="A4C2F4"/>
              </a:solidFill>
              <a:effectLst/>
              <a:uLnTx/>
              <a:uFillTx/>
              <a:latin typeface="Arial"/>
              <a:ea typeface="+mn-ea"/>
              <a:cs typeface="Arial"/>
              <a:sym typeface="Arial"/>
            </a:endParaRPr>
          </a:p>
          <a:p>
            <a:pPr marL="0" marR="0" lvl="0" indent="0" algn="ctr" defTabSz="914400" rtl="0" eaLnBrk="1" fontAlgn="auto" latinLnBrk="0" hangingPunct="1">
              <a:lnSpc>
                <a:spcPct val="95000"/>
              </a:lnSpc>
              <a:spcBef>
                <a:spcPts val="0"/>
              </a:spcBef>
              <a:spcAft>
                <a:spcPts val="0"/>
              </a:spcAft>
              <a:buClr>
                <a:srgbClr val="000000"/>
              </a:buClr>
              <a:buSzPts val="1400"/>
              <a:buFont typeface="Arial"/>
              <a:buNone/>
              <a:tabLst/>
              <a:defRPr/>
            </a:pPr>
            <a:endParaRPr kumimoji="0" sz="1000" b="1" i="0" u="none" strike="noStrike" kern="0" cap="none" spc="0" normalizeH="0" baseline="0" noProof="0">
              <a:ln>
                <a:noFill/>
              </a:ln>
              <a:solidFill>
                <a:srgbClr val="A4C2F4"/>
              </a:solidFill>
              <a:effectLst/>
              <a:uLnTx/>
              <a:uFillTx/>
              <a:latin typeface="Arial"/>
              <a:ea typeface="Arial"/>
              <a:cs typeface="Arial"/>
              <a:sym typeface="Arial"/>
            </a:endParaRPr>
          </a:p>
        </p:txBody>
      </p:sp>
      <p:sp>
        <p:nvSpPr>
          <p:cNvPr id="131" name="Google Shape;469;p7">
            <a:extLst>
              <a:ext uri="{FF2B5EF4-FFF2-40B4-BE49-F238E27FC236}">
                <a16:creationId xmlns:a16="http://schemas.microsoft.com/office/drawing/2014/main" id="{A421D20F-A86B-CA47-98B8-54E42DF65218}"/>
              </a:ext>
            </a:extLst>
          </p:cNvPr>
          <p:cNvSpPr/>
          <p:nvPr/>
        </p:nvSpPr>
        <p:spPr>
          <a:xfrm>
            <a:off x="9793438" y="5713099"/>
            <a:ext cx="2201481" cy="575600"/>
          </a:xfrm>
          <a:prstGeom prst="flowChartProcess">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38" name="Google Shape;495;p7">
            <a:extLst>
              <a:ext uri="{FF2B5EF4-FFF2-40B4-BE49-F238E27FC236}">
                <a16:creationId xmlns:a16="http://schemas.microsoft.com/office/drawing/2014/main" id="{C1E7E94D-09F2-884C-B4FC-BDF47B13B556}"/>
              </a:ext>
            </a:extLst>
          </p:cNvPr>
          <p:cNvSpPr txBox="1"/>
          <p:nvPr/>
        </p:nvSpPr>
        <p:spPr>
          <a:xfrm>
            <a:off x="7472598" y="1400646"/>
            <a:ext cx="2238571" cy="457200"/>
          </a:xfrm>
          <a:prstGeom prst="rect">
            <a:avLst/>
          </a:prstGeom>
          <a:noFill/>
          <a:ln>
            <a:noFill/>
          </a:ln>
        </p:spPr>
        <p:txBody>
          <a:bodyPr spcFirstLastPara="1" wrap="square" lIns="0" tIns="12700" rIns="0" bIns="0" anchor="t" anchorCtr="0">
            <a:noAutofit/>
          </a:bodyPr>
          <a:lstStyle/>
          <a:p>
            <a:pPr marL="0" marR="0" lvl="0" indent="0" algn="ctr" defTabSz="914400" rtl="0" eaLnBrk="1" fontAlgn="auto" latinLnBrk="0" hangingPunct="1">
              <a:lnSpc>
                <a:spcPct val="95000"/>
              </a:lnSpc>
              <a:spcBef>
                <a:spcPts val="0"/>
              </a:spcBef>
              <a:spcAft>
                <a:spcPts val="0"/>
              </a:spcAft>
              <a:buClr>
                <a:srgbClr val="000000"/>
              </a:buClr>
              <a:buSzPts val="1050"/>
              <a:buFont typeface="Arial"/>
              <a:buNone/>
              <a:tabLst/>
              <a:defRPr/>
            </a:pPr>
            <a:r>
              <a:rPr kumimoji="0" lang="en-US" sz="1050" b="1" i="0" u="none" strike="noStrike" kern="1200" cap="none" spc="0" normalizeH="0" baseline="0" noProof="0">
                <a:ln>
                  <a:noFill/>
                </a:ln>
                <a:solidFill>
                  <a:srgbClr val="FFFFFF"/>
                </a:solidFill>
                <a:effectLst/>
                <a:uLnTx/>
                <a:uFillTx/>
                <a:latin typeface="Arial" panose="020B0604020202020204"/>
                <a:ea typeface="+mn-ea"/>
                <a:cs typeface="+mn-cs"/>
              </a:rPr>
              <a:t>CONTEXTUAL ALERTING</a:t>
            </a:r>
            <a:endParaRPr kumimoji="0" sz="1400" b="0" i="0" u="none" strike="noStrike" kern="0" cap="none" spc="0" normalizeH="0" baseline="0" noProof="0">
              <a:ln>
                <a:noFill/>
              </a:ln>
              <a:solidFill>
                <a:srgbClr val="FFFFFF"/>
              </a:solidFill>
              <a:effectLst/>
              <a:uLnTx/>
              <a:uFillTx/>
              <a:latin typeface="Arial"/>
              <a:ea typeface="+mn-ea"/>
              <a:cs typeface="Arial"/>
              <a:sym typeface="Arial"/>
            </a:endParaRPr>
          </a:p>
        </p:txBody>
      </p:sp>
      <p:cxnSp>
        <p:nvCxnSpPr>
          <p:cNvPr id="139" name="Google Shape;591;p7">
            <a:extLst>
              <a:ext uri="{FF2B5EF4-FFF2-40B4-BE49-F238E27FC236}">
                <a16:creationId xmlns:a16="http://schemas.microsoft.com/office/drawing/2014/main" id="{21B6A837-2A1D-FF4B-87B0-9994BE0D5CB9}"/>
              </a:ext>
            </a:extLst>
          </p:cNvPr>
          <p:cNvCxnSpPr>
            <a:cxnSpLocks/>
          </p:cNvCxnSpPr>
          <p:nvPr/>
        </p:nvCxnSpPr>
        <p:spPr>
          <a:xfrm>
            <a:off x="9743031" y="1335750"/>
            <a:ext cx="0" cy="670829"/>
          </a:xfrm>
          <a:prstGeom prst="straightConnector1">
            <a:avLst/>
          </a:prstGeom>
          <a:noFill/>
          <a:ln w="9525" cap="flat" cmpd="sng">
            <a:solidFill>
              <a:schemeClr val="lt1"/>
            </a:solidFill>
            <a:prstDash val="solid"/>
            <a:round/>
            <a:headEnd type="none" w="sm" len="sm"/>
            <a:tailEnd type="none" w="sm" len="sm"/>
          </a:ln>
        </p:spPr>
      </p:cxnSp>
      <p:sp>
        <p:nvSpPr>
          <p:cNvPr id="168" name="TextBox 167">
            <a:extLst>
              <a:ext uri="{FF2B5EF4-FFF2-40B4-BE49-F238E27FC236}">
                <a16:creationId xmlns:a16="http://schemas.microsoft.com/office/drawing/2014/main" id="{07224B57-5212-9A42-8777-C1819988CEB8}"/>
              </a:ext>
            </a:extLst>
          </p:cNvPr>
          <p:cNvSpPr txBox="1"/>
          <p:nvPr/>
        </p:nvSpPr>
        <p:spPr>
          <a:xfrm>
            <a:off x="5399650" y="5833793"/>
            <a:ext cx="1864908" cy="332399"/>
          </a:xfrm>
          <a:prstGeom prst="rect">
            <a:avLst/>
          </a:prstGeom>
          <a:noFill/>
        </p:spPr>
        <p:txBody>
          <a:bodyPr wrap="square" lIns="0" tIns="0" rIns="0" bIns="0" rtlCol="0">
            <a:spAutoFit/>
          </a:bodyPr>
          <a:lstStyle/>
          <a:p>
            <a:pPr marL="0" marR="0" lvl="0" indent="0" algn="ctr" defTabSz="2286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Formalize and </a:t>
            </a:r>
            <a:b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deploy program </a:t>
            </a:r>
          </a:p>
        </p:txBody>
      </p:sp>
      <p:sp>
        <p:nvSpPr>
          <p:cNvPr id="169" name="TextBox 168">
            <a:extLst>
              <a:ext uri="{FF2B5EF4-FFF2-40B4-BE49-F238E27FC236}">
                <a16:creationId xmlns:a16="http://schemas.microsoft.com/office/drawing/2014/main" id="{6E92628B-17E3-514E-957A-46DEE94BD95C}"/>
              </a:ext>
            </a:extLst>
          </p:cNvPr>
          <p:cNvSpPr txBox="1"/>
          <p:nvPr/>
        </p:nvSpPr>
        <p:spPr>
          <a:xfrm>
            <a:off x="9945690" y="5833793"/>
            <a:ext cx="1872916" cy="332399"/>
          </a:xfrm>
          <a:prstGeom prst="rect">
            <a:avLst/>
          </a:prstGeom>
          <a:noFill/>
        </p:spPr>
        <p:txBody>
          <a:bodyPr wrap="square" lIns="0" tIns="0" rIns="0" bIns="0" rtlCol="0">
            <a:spAutoFit/>
          </a:bodyPr>
          <a:lstStyle/>
          <a:p>
            <a:pPr marL="0" marR="0" lvl="0" indent="0" algn="ctr" defTabSz="2286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Operationalize and optimize program</a:t>
            </a:r>
          </a:p>
        </p:txBody>
      </p:sp>
      <p:sp>
        <p:nvSpPr>
          <p:cNvPr id="171" name="TextBox 170">
            <a:extLst>
              <a:ext uri="{FF2B5EF4-FFF2-40B4-BE49-F238E27FC236}">
                <a16:creationId xmlns:a16="http://schemas.microsoft.com/office/drawing/2014/main" id="{6AC04780-1DA0-E64C-A6DF-C41232D05B0A}"/>
              </a:ext>
            </a:extLst>
          </p:cNvPr>
          <p:cNvSpPr txBox="1"/>
          <p:nvPr/>
        </p:nvSpPr>
        <p:spPr>
          <a:xfrm>
            <a:off x="3421758" y="5833793"/>
            <a:ext cx="1228549" cy="332399"/>
          </a:xfrm>
          <a:prstGeom prst="rect">
            <a:avLst/>
          </a:prstGeom>
          <a:noFill/>
        </p:spPr>
        <p:txBody>
          <a:bodyPr wrap="square" lIns="0" tIns="0" rIns="0" bIns="0" rtlCol="0">
            <a:spAutoFit/>
          </a:bodyPr>
          <a:lstStyle/>
          <a:p>
            <a:pPr marL="0" marR="0" lvl="0" indent="0" algn="ctr" defTabSz="2286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Identify model and governance</a:t>
            </a:r>
          </a:p>
        </p:txBody>
      </p:sp>
      <p:sp>
        <p:nvSpPr>
          <p:cNvPr id="170" name="TextBox 169">
            <a:extLst>
              <a:ext uri="{FF2B5EF4-FFF2-40B4-BE49-F238E27FC236}">
                <a16:creationId xmlns:a16="http://schemas.microsoft.com/office/drawing/2014/main" id="{3C4B3C39-B756-624F-AD11-475585A99A6D}"/>
              </a:ext>
            </a:extLst>
          </p:cNvPr>
          <p:cNvSpPr txBox="1"/>
          <p:nvPr/>
        </p:nvSpPr>
        <p:spPr>
          <a:xfrm>
            <a:off x="7766002" y="5833793"/>
            <a:ext cx="1648492" cy="332399"/>
          </a:xfrm>
          <a:prstGeom prst="rect">
            <a:avLst/>
          </a:prstGeom>
          <a:noFill/>
        </p:spPr>
        <p:txBody>
          <a:bodyPr wrap="square" lIns="0" tIns="0" rIns="0" bIns="0" rtlCol="0">
            <a:spAutoFit/>
          </a:bodyPr>
          <a:lstStyle/>
          <a:p>
            <a:pPr marL="0" marR="0" lvl="0" indent="0" algn="ctr" defTabSz="2286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Automate and orchestrate program</a:t>
            </a:r>
          </a:p>
        </p:txBody>
      </p:sp>
      <p:sp>
        <p:nvSpPr>
          <p:cNvPr id="140" name="TextBox 139">
            <a:extLst>
              <a:ext uri="{FF2B5EF4-FFF2-40B4-BE49-F238E27FC236}">
                <a16:creationId xmlns:a16="http://schemas.microsoft.com/office/drawing/2014/main" id="{1996D0AD-EBED-FE4D-BECF-4ACFE801741A}"/>
              </a:ext>
            </a:extLst>
          </p:cNvPr>
          <p:cNvSpPr txBox="1"/>
          <p:nvPr/>
        </p:nvSpPr>
        <p:spPr>
          <a:xfrm>
            <a:off x="742668" y="5833793"/>
            <a:ext cx="2021999" cy="332399"/>
          </a:xfrm>
          <a:prstGeom prst="rect">
            <a:avLst/>
          </a:prstGeom>
          <a:noFill/>
        </p:spPr>
        <p:txBody>
          <a:bodyPr wrap="square" lIns="0" tIns="0" rIns="0" bIns="0" rtlCol="0">
            <a:spAutoFit/>
          </a:bodyPr>
          <a:lstStyle/>
          <a:p>
            <a:pPr marL="0" marR="0" lvl="0" indent="0" algn="ctr" defTabSz="228600" rtl="0" eaLnBrk="1" fontAlgn="auto" latinLnBrk="0" hangingPunct="1">
              <a:lnSpc>
                <a:spcPct val="90000"/>
              </a:lnSpc>
              <a:spcBef>
                <a:spcPts val="0"/>
              </a:spcBef>
              <a:spcAft>
                <a:spcPts val="12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Deploy, discover, and profile all connected devices</a:t>
            </a:r>
          </a:p>
        </p:txBody>
      </p:sp>
      <p:sp>
        <p:nvSpPr>
          <p:cNvPr id="122" name="TextBox 121">
            <a:extLst>
              <a:ext uri="{FF2B5EF4-FFF2-40B4-BE49-F238E27FC236}">
                <a16:creationId xmlns:a16="http://schemas.microsoft.com/office/drawing/2014/main" id="{CD1FE1D1-3ABB-684B-B5A5-BB04938FEEBD}"/>
              </a:ext>
            </a:extLst>
          </p:cNvPr>
          <p:cNvSpPr txBox="1"/>
          <p:nvPr/>
        </p:nvSpPr>
        <p:spPr>
          <a:xfrm>
            <a:off x="9722046" y="2664376"/>
            <a:ext cx="641412"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7F32"/>
                </a:solidFill>
                <a:effectLst/>
                <a:uLnTx/>
                <a:uFillTx/>
                <a:latin typeface="Graphik"/>
                <a:ea typeface="+mn-ea"/>
                <a:cs typeface="+mn-cs"/>
              </a:rPr>
              <a:t>Supply Chain Visibility</a:t>
            </a:r>
          </a:p>
        </p:txBody>
      </p:sp>
      <p:sp>
        <p:nvSpPr>
          <p:cNvPr id="123" name="TextBox 122">
            <a:extLst>
              <a:ext uri="{FF2B5EF4-FFF2-40B4-BE49-F238E27FC236}">
                <a16:creationId xmlns:a16="http://schemas.microsoft.com/office/drawing/2014/main" id="{B9888F66-5610-8C41-8C79-33629283484D}"/>
              </a:ext>
            </a:extLst>
          </p:cNvPr>
          <p:cNvSpPr txBox="1"/>
          <p:nvPr/>
        </p:nvSpPr>
        <p:spPr>
          <a:xfrm>
            <a:off x="10119142" y="3301181"/>
            <a:ext cx="924956" cy="3416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7F32"/>
                </a:solidFill>
                <a:effectLst/>
                <a:uLnTx/>
                <a:uFillTx/>
                <a:latin typeface="Graphik"/>
                <a:ea typeface="+mn-ea"/>
                <a:cs typeface="+mn-cs"/>
              </a:rPr>
              <a:t>Supply Chain Collaboration</a:t>
            </a:r>
          </a:p>
        </p:txBody>
      </p:sp>
      <p:sp>
        <p:nvSpPr>
          <p:cNvPr id="124" name="TextBox 123">
            <a:extLst>
              <a:ext uri="{FF2B5EF4-FFF2-40B4-BE49-F238E27FC236}">
                <a16:creationId xmlns:a16="http://schemas.microsoft.com/office/drawing/2014/main" id="{6AAC992C-93A8-304B-A7E2-4B737951B7DE}"/>
              </a:ext>
            </a:extLst>
          </p:cNvPr>
          <p:cNvSpPr txBox="1"/>
          <p:nvPr/>
        </p:nvSpPr>
        <p:spPr>
          <a:xfrm>
            <a:off x="10750441" y="2664997"/>
            <a:ext cx="756200"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7F32"/>
                </a:solidFill>
                <a:effectLst/>
                <a:uLnTx/>
                <a:uFillTx/>
                <a:latin typeface="Graphik"/>
                <a:ea typeface="+mn-ea"/>
                <a:cs typeface="+mn-cs"/>
              </a:rPr>
              <a:t>Supply Planning &amp; Scheduling</a:t>
            </a:r>
          </a:p>
        </p:txBody>
      </p:sp>
      <p:sp>
        <p:nvSpPr>
          <p:cNvPr id="125" name="TextBox 124">
            <a:extLst>
              <a:ext uri="{FF2B5EF4-FFF2-40B4-BE49-F238E27FC236}">
                <a16:creationId xmlns:a16="http://schemas.microsoft.com/office/drawing/2014/main" id="{694026E9-C419-3342-A567-3EE7F144E5D2}"/>
              </a:ext>
            </a:extLst>
          </p:cNvPr>
          <p:cNvSpPr txBox="1"/>
          <p:nvPr/>
        </p:nvSpPr>
        <p:spPr>
          <a:xfrm>
            <a:off x="11193329" y="3145847"/>
            <a:ext cx="924956"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7F32"/>
                </a:solidFill>
                <a:effectLst/>
                <a:uLnTx/>
                <a:uFillTx/>
                <a:latin typeface="Graphik"/>
                <a:ea typeface="+mn-ea"/>
                <a:cs typeface="+mn-cs"/>
              </a:rPr>
              <a:t>Integrated Business Planning</a:t>
            </a:r>
          </a:p>
        </p:txBody>
      </p:sp>
      <p:cxnSp>
        <p:nvCxnSpPr>
          <p:cNvPr id="126" name="Straight Connector 5">
            <a:extLst>
              <a:ext uri="{FF2B5EF4-FFF2-40B4-BE49-F238E27FC236}">
                <a16:creationId xmlns:a16="http://schemas.microsoft.com/office/drawing/2014/main" id="{D4F92ACC-AA44-0443-8CF7-1BFFF92BAFD3}"/>
              </a:ext>
            </a:extLst>
          </p:cNvPr>
          <p:cNvCxnSpPr>
            <a:cxnSpLocks/>
          </p:cNvCxnSpPr>
          <p:nvPr/>
        </p:nvCxnSpPr>
        <p:spPr>
          <a:xfrm>
            <a:off x="10584328" y="2306093"/>
            <a:ext cx="0" cy="927864"/>
          </a:xfrm>
          <a:prstGeom prst="line">
            <a:avLst/>
          </a:prstGeom>
          <a:noFill/>
          <a:ln w="6350" cap="flat" cmpd="sng" algn="ctr">
            <a:solidFill>
              <a:schemeClr val="accent2"/>
            </a:solidFill>
            <a:prstDash val="solid"/>
            <a:miter lim="800000"/>
            <a:headEnd type="none"/>
            <a:tailEnd type="oval"/>
          </a:ln>
          <a:effectLst/>
        </p:spPr>
      </p:cxnSp>
      <p:cxnSp>
        <p:nvCxnSpPr>
          <p:cNvPr id="127" name="Straight Connector 126">
            <a:extLst>
              <a:ext uri="{FF2B5EF4-FFF2-40B4-BE49-F238E27FC236}">
                <a16:creationId xmlns:a16="http://schemas.microsoft.com/office/drawing/2014/main" id="{D50C70AB-45B9-8F4E-994C-A849BD03EF38}"/>
              </a:ext>
            </a:extLst>
          </p:cNvPr>
          <p:cNvCxnSpPr>
            <a:cxnSpLocks/>
          </p:cNvCxnSpPr>
          <p:nvPr/>
        </p:nvCxnSpPr>
        <p:spPr>
          <a:xfrm>
            <a:off x="10038269" y="2366794"/>
            <a:ext cx="0" cy="225399"/>
          </a:xfrm>
          <a:prstGeom prst="line">
            <a:avLst/>
          </a:prstGeom>
          <a:noFill/>
          <a:ln w="6350" cap="flat" cmpd="sng" algn="ctr">
            <a:solidFill>
              <a:schemeClr val="accent2"/>
            </a:solidFill>
            <a:prstDash val="solid"/>
            <a:miter lim="800000"/>
            <a:headEnd type="none"/>
            <a:tailEnd type="oval"/>
          </a:ln>
          <a:effectLst/>
        </p:spPr>
      </p:cxnSp>
      <p:cxnSp>
        <p:nvCxnSpPr>
          <p:cNvPr id="128" name="Straight Connector 5">
            <a:extLst>
              <a:ext uri="{FF2B5EF4-FFF2-40B4-BE49-F238E27FC236}">
                <a16:creationId xmlns:a16="http://schemas.microsoft.com/office/drawing/2014/main" id="{C34D3F76-56DA-704E-9FD1-88A10BCA4C8E}"/>
              </a:ext>
            </a:extLst>
          </p:cNvPr>
          <p:cNvCxnSpPr>
            <a:cxnSpLocks/>
          </p:cNvCxnSpPr>
          <p:nvPr/>
        </p:nvCxnSpPr>
        <p:spPr>
          <a:xfrm>
            <a:off x="11119052" y="2280054"/>
            <a:ext cx="8851" cy="312621"/>
          </a:xfrm>
          <a:prstGeom prst="line">
            <a:avLst/>
          </a:prstGeom>
          <a:noFill/>
          <a:ln w="6350" cap="flat" cmpd="sng" algn="ctr">
            <a:solidFill>
              <a:schemeClr val="accent2"/>
            </a:solidFill>
            <a:prstDash val="solid"/>
            <a:miter lim="800000"/>
            <a:headEnd type="none"/>
            <a:tailEnd type="oval"/>
          </a:ln>
          <a:effectLst/>
        </p:spPr>
      </p:cxnSp>
      <p:cxnSp>
        <p:nvCxnSpPr>
          <p:cNvPr id="129" name="Straight Connector 5">
            <a:extLst>
              <a:ext uri="{FF2B5EF4-FFF2-40B4-BE49-F238E27FC236}">
                <a16:creationId xmlns:a16="http://schemas.microsoft.com/office/drawing/2014/main" id="{207F4791-71BC-0740-8C21-81E3CFE8AE57}"/>
              </a:ext>
            </a:extLst>
          </p:cNvPr>
          <p:cNvCxnSpPr>
            <a:cxnSpLocks/>
          </p:cNvCxnSpPr>
          <p:nvPr/>
        </p:nvCxnSpPr>
        <p:spPr>
          <a:xfrm>
            <a:off x="11656072" y="2279087"/>
            <a:ext cx="0" cy="799362"/>
          </a:xfrm>
          <a:prstGeom prst="line">
            <a:avLst/>
          </a:prstGeom>
          <a:noFill/>
          <a:ln w="6350" cap="flat" cmpd="sng" algn="ctr">
            <a:solidFill>
              <a:schemeClr val="accent2"/>
            </a:solidFill>
            <a:prstDash val="solid"/>
            <a:miter lim="800000"/>
            <a:headEnd type="none"/>
            <a:tailEnd type="oval"/>
          </a:ln>
          <a:effectLst/>
        </p:spPr>
      </p:cxnSp>
      <p:sp>
        <p:nvSpPr>
          <p:cNvPr id="132" name="TextBox 131">
            <a:extLst>
              <a:ext uri="{FF2B5EF4-FFF2-40B4-BE49-F238E27FC236}">
                <a16:creationId xmlns:a16="http://schemas.microsoft.com/office/drawing/2014/main" id="{8D215C1A-D97B-DF48-ADDB-1FA12626CD68}"/>
              </a:ext>
            </a:extLst>
          </p:cNvPr>
          <p:cNvSpPr txBox="1"/>
          <p:nvPr/>
        </p:nvSpPr>
        <p:spPr>
          <a:xfrm>
            <a:off x="5562409" y="4199276"/>
            <a:ext cx="813732"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92D050"/>
                </a:solidFill>
                <a:effectLst/>
                <a:uLnTx/>
                <a:uFillTx/>
                <a:latin typeface="Graphik"/>
                <a:ea typeface="+mn-ea"/>
                <a:cs typeface="+mn-cs"/>
              </a:rPr>
              <a:t>Define Segmentation Strategy</a:t>
            </a:r>
          </a:p>
        </p:txBody>
      </p:sp>
      <p:cxnSp>
        <p:nvCxnSpPr>
          <p:cNvPr id="133" name="Straight Connector 5">
            <a:extLst>
              <a:ext uri="{FF2B5EF4-FFF2-40B4-BE49-F238E27FC236}">
                <a16:creationId xmlns:a16="http://schemas.microsoft.com/office/drawing/2014/main" id="{2CD0C1AF-9AE4-E64B-B949-FDA52C0BD16C}"/>
              </a:ext>
            </a:extLst>
          </p:cNvPr>
          <p:cNvCxnSpPr>
            <a:cxnSpLocks/>
          </p:cNvCxnSpPr>
          <p:nvPr/>
        </p:nvCxnSpPr>
        <p:spPr>
          <a:xfrm>
            <a:off x="5967642" y="3814696"/>
            <a:ext cx="0" cy="310314"/>
          </a:xfrm>
          <a:prstGeom prst="line">
            <a:avLst/>
          </a:prstGeom>
          <a:noFill/>
          <a:ln w="6350" cap="flat" cmpd="sng" algn="ctr">
            <a:solidFill>
              <a:srgbClr val="00B050"/>
            </a:solidFill>
            <a:prstDash val="solid"/>
            <a:miter lim="800000"/>
            <a:headEnd type="none"/>
            <a:tailEnd type="oval"/>
          </a:ln>
          <a:effectLst/>
        </p:spPr>
      </p:cxnSp>
      <p:sp>
        <p:nvSpPr>
          <p:cNvPr id="134" name="TextBox 133">
            <a:extLst>
              <a:ext uri="{FF2B5EF4-FFF2-40B4-BE49-F238E27FC236}">
                <a16:creationId xmlns:a16="http://schemas.microsoft.com/office/drawing/2014/main" id="{4DE8D914-0D1F-424E-A83A-B28D6872D896}"/>
              </a:ext>
            </a:extLst>
          </p:cNvPr>
          <p:cNvSpPr txBox="1"/>
          <p:nvPr/>
        </p:nvSpPr>
        <p:spPr>
          <a:xfrm>
            <a:off x="5895609" y="2171719"/>
            <a:ext cx="813732" cy="341632"/>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92D050"/>
                </a:solidFill>
                <a:effectLst/>
                <a:uLnTx/>
                <a:uFillTx/>
                <a:latin typeface="Graphik"/>
                <a:ea typeface="+mn-ea"/>
                <a:cs typeface="+mn-cs"/>
              </a:rPr>
              <a:t>Build Device Profiles</a:t>
            </a:r>
          </a:p>
        </p:txBody>
      </p:sp>
      <p:cxnSp>
        <p:nvCxnSpPr>
          <p:cNvPr id="136" name="Straight Connector 5">
            <a:extLst>
              <a:ext uri="{FF2B5EF4-FFF2-40B4-BE49-F238E27FC236}">
                <a16:creationId xmlns:a16="http://schemas.microsoft.com/office/drawing/2014/main" id="{C04D7840-365E-3B47-A9BB-7A35B3376F14}"/>
              </a:ext>
            </a:extLst>
          </p:cNvPr>
          <p:cNvCxnSpPr>
            <a:cxnSpLocks/>
          </p:cNvCxnSpPr>
          <p:nvPr/>
        </p:nvCxnSpPr>
        <p:spPr>
          <a:xfrm flipV="1">
            <a:off x="6289987" y="2592193"/>
            <a:ext cx="0" cy="1076584"/>
          </a:xfrm>
          <a:prstGeom prst="line">
            <a:avLst/>
          </a:prstGeom>
          <a:noFill/>
          <a:ln w="6350" cap="flat" cmpd="sng" algn="ctr">
            <a:solidFill>
              <a:srgbClr val="00B050"/>
            </a:solidFill>
            <a:prstDash val="solid"/>
            <a:miter lim="800000"/>
            <a:headEnd type="none"/>
            <a:tailEnd type="oval"/>
          </a:ln>
          <a:effectLst/>
        </p:spPr>
      </p:cxnSp>
      <p:sp>
        <p:nvSpPr>
          <p:cNvPr id="137" name="TextBox 136">
            <a:extLst>
              <a:ext uri="{FF2B5EF4-FFF2-40B4-BE49-F238E27FC236}">
                <a16:creationId xmlns:a16="http://schemas.microsoft.com/office/drawing/2014/main" id="{2030EF05-2EDC-504A-B592-EABADE98D8BE}"/>
              </a:ext>
            </a:extLst>
          </p:cNvPr>
          <p:cNvSpPr txBox="1"/>
          <p:nvPr/>
        </p:nvSpPr>
        <p:spPr>
          <a:xfrm>
            <a:off x="6469904" y="2641463"/>
            <a:ext cx="829334" cy="466281"/>
          </a:xfrm>
          <a:prstGeom prst="rect">
            <a:avLst/>
          </a:prstGeom>
          <a:noFill/>
          <a:ln>
            <a:noFill/>
          </a:ln>
        </p:spPr>
        <p:txBody>
          <a:bodyPr wrap="square" lIns="0" tIns="45720" rIns="0" bIns="45720" rtlCol="0" anchor="t">
            <a:spAutoFit/>
          </a:bodyPr>
          <a:lstStyle>
            <a:defPPr>
              <a:defRPr lang="en-US"/>
            </a:defPPr>
            <a:lvl1pPr algn="ctr">
              <a:defRPr sz="1100">
                <a:latin typeface="Calibri" panose="020F0502020204030204"/>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900" b="0" i="0" u="none" strike="noStrike" kern="1200" cap="none" spc="0" normalizeH="0" baseline="0" noProof="0">
                <a:ln>
                  <a:noFill/>
                </a:ln>
                <a:solidFill>
                  <a:srgbClr val="92D050"/>
                </a:solidFill>
                <a:effectLst/>
                <a:uLnTx/>
                <a:uFillTx/>
                <a:latin typeface="Graphik"/>
                <a:ea typeface="+mn-ea"/>
                <a:cs typeface="+mn-cs"/>
              </a:rPr>
              <a:t>Design &amp; Enforce Policies</a:t>
            </a:r>
          </a:p>
        </p:txBody>
      </p:sp>
      <p:cxnSp>
        <p:nvCxnSpPr>
          <p:cNvPr id="142" name="Straight Connector 5">
            <a:extLst>
              <a:ext uri="{FF2B5EF4-FFF2-40B4-BE49-F238E27FC236}">
                <a16:creationId xmlns:a16="http://schemas.microsoft.com/office/drawing/2014/main" id="{1425F030-746C-784D-A110-0E4761CB2300}"/>
              </a:ext>
            </a:extLst>
          </p:cNvPr>
          <p:cNvCxnSpPr>
            <a:cxnSpLocks/>
          </p:cNvCxnSpPr>
          <p:nvPr/>
        </p:nvCxnSpPr>
        <p:spPr>
          <a:xfrm flipV="1">
            <a:off x="6885642" y="3210875"/>
            <a:ext cx="0" cy="177181"/>
          </a:xfrm>
          <a:prstGeom prst="line">
            <a:avLst/>
          </a:prstGeom>
          <a:noFill/>
          <a:ln w="6350" cap="flat" cmpd="sng" algn="ctr">
            <a:solidFill>
              <a:srgbClr val="00B050"/>
            </a:solidFill>
            <a:prstDash val="solid"/>
            <a:miter lim="800000"/>
            <a:headEnd type="none"/>
            <a:tailEnd type="oval"/>
          </a:ln>
          <a:effectLst/>
        </p:spPr>
      </p:cxnSp>
      <p:grpSp>
        <p:nvGrpSpPr>
          <p:cNvPr id="2" name="Group 1">
            <a:extLst>
              <a:ext uri="{FF2B5EF4-FFF2-40B4-BE49-F238E27FC236}">
                <a16:creationId xmlns:a16="http://schemas.microsoft.com/office/drawing/2014/main" id="{301BB749-F1B9-F14B-8A21-9D953449BF14}"/>
              </a:ext>
            </a:extLst>
          </p:cNvPr>
          <p:cNvGrpSpPr/>
          <p:nvPr/>
        </p:nvGrpSpPr>
        <p:grpSpPr>
          <a:xfrm>
            <a:off x="9826795" y="163705"/>
            <a:ext cx="2042088" cy="572827"/>
            <a:chOff x="9826795" y="163705"/>
            <a:chExt cx="2042088" cy="572827"/>
          </a:xfrm>
        </p:grpSpPr>
        <p:sp>
          <p:nvSpPr>
            <p:cNvPr id="143" name="Google Shape;501;p7">
              <a:extLst>
                <a:ext uri="{FF2B5EF4-FFF2-40B4-BE49-F238E27FC236}">
                  <a16:creationId xmlns:a16="http://schemas.microsoft.com/office/drawing/2014/main" id="{18522D26-936D-3045-86AE-49EE2B2883F0}"/>
                </a:ext>
              </a:extLst>
            </p:cNvPr>
            <p:cNvSpPr txBox="1"/>
            <p:nvPr/>
          </p:nvSpPr>
          <p:spPr>
            <a:xfrm>
              <a:off x="9919199" y="218134"/>
              <a:ext cx="1949684" cy="493633"/>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FFFFFF"/>
                  </a:solidFill>
                  <a:effectLst/>
                  <a:uLnTx/>
                  <a:uFillTx/>
                  <a:latin typeface="Arial"/>
                  <a:ea typeface="Arial"/>
                  <a:cs typeface="Arial"/>
                  <a:sym typeface="Arial"/>
                </a:rPr>
                <a:t>White + Security Operations</a:t>
              </a:r>
            </a:p>
            <a:p>
              <a:pPr marL="0" marR="0" lvl="0" indent="0" algn="l"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00B050"/>
                  </a:solidFill>
                  <a:effectLst/>
                  <a:uLnTx/>
                  <a:uFillTx/>
                  <a:latin typeface="Arial"/>
                  <a:ea typeface="+mn-ea"/>
                  <a:cs typeface="Arial"/>
                  <a:sym typeface="Arial"/>
                </a:rPr>
                <a:t>Green _ Network Protection</a:t>
              </a:r>
            </a:p>
            <a:p>
              <a:pPr marL="0" marR="0" lvl="0" indent="0" algn="l" defTabSz="914400" rtl="0" eaLnBrk="1" fontAlgn="auto" latinLnBrk="0" hangingPunct="1">
                <a:lnSpc>
                  <a:spcPct val="95000"/>
                </a:lnSpc>
                <a:spcBef>
                  <a:spcPts val="0"/>
                </a:spcBef>
                <a:spcAft>
                  <a:spcPts val="0"/>
                </a:spcAft>
                <a:buClr>
                  <a:srgbClr val="000000"/>
                </a:buClr>
                <a:buSzPts val="900"/>
                <a:buFont typeface="Arial"/>
                <a:buNone/>
                <a:tabLst/>
                <a:defRPr/>
              </a:pPr>
              <a:r>
                <a:rPr kumimoji="0" lang="en-US" sz="1000" b="0" i="0" u="none" strike="noStrike" kern="0" cap="none" spc="0" normalizeH="0" baseline="0" noProof="0">
                  <a:ln>
                    <a:noFill/>
                  </a:ln>
                  <a:solidFill>
                    <a:srgbClr val="FF7F32"/>
                  </a:solidFill>
                  <a:effectLst/>
                  <a:uLnTx/>
                  <a:uFillTx/>
                  <a:latin typeface="Arial"/>
                  <a:ea typeface="+mn-ea"/>
                  <a:cs typeface="Arial"/>
                  <a:sym typeface="Arial"/>
                </a:rPr>
                <a:t>Orange = Operational Efficiency</a:t>
              </a:r>
              <a:endParaRPr kumimoji="0" sz="1000" b="0" i="0" u="none" strike="noStrike" kern="0" cap="none" spc="0" normalizeH="0" baseline="0" noProof="0">
                <a:ln>
                  <a:noFill/>
                </a:ln>
                <a:solidFill>
                  <a:srgbClr val="FF7F32"/>
                </a:solidFill>
                <a:effectLst/>
                <a:uLnTx/>
                <a:uFillTx/>
                <a:latin typeface="Arial"/>
                <a:ea typeface="+mn-ea"/>
                <a:cs typeface="Arial"/>
                <a:sym typeface="Arial"/>
              </a:endParaRPr>
            </a:p>
            <a:p>
              <a:pPr marL="0" marR="0" lvl="0" indent="0" algn="ctr" defTabSz="914400" rtl="0" eaLnBrk="1" fontAlgn="auto" latinLnBrk="0" hangingPunct="1">
                <a:lnSpc>
                  <a:spcPct val="95000"/>
                </a:lnSpc>
                <a:spcBef>
                  <a:spcPts val="0"/>
                </a:spcBef>
                <a:spcAft>
                  <a:spcPts val="0"/>
                </a:spcAft>
                <a:buClr>
                  <a:srgbClr val="000000"/>
                </a:buClr>
                <a:buSzPts val="1400"/>
                <a:buFont typeface="Arial"/>
                <a:buNone/>
                <a:tabLst/>
                <a:defRPr/>
              </a:pPr>
              <a:endParaRPr kumimoji="0" sz="1000" b="1" i="0" u="none" strike="noStrike" kern="0" cap="none" spc="0" normalizeH="0" baseline="0" noProof="0">
                <a:ln>
                  <a:noFill/>
                </a:ln>
                <a:solidFill>
                  <a:srgbClr val="A4C2F4"/>
                </a:solidFill>
                <a:effectLst/>
                <a:uLnTx/>
                <a:uFillTx/>
                <a:latin typeface="Arial"/>
                <a:ea typeface="Arial"/>
                <a:cs typeface="Arial"/>
                <a:sym typeface="Arial"/>
              </a:endParaRPr>
            </a:p>
          </p:txBody>
        </p:sp>
        <p:sp>
          <p:nvSpPr>
            <p:cNvPr id="8" name="Rectangle 7">
              <a:extLst>
                <a:ext uri="{FF2B5EF4-FFF2-40B4-BE49-F238E27FC236}">
                  <a16:creationId xmlns:a16="http://schemas.microsoft.com/office/drawing/2014/main" id="{61EFC602-50FA-B543-A78B-7930B9FF9E9C}"/>
                </a:ext>
              </a:extLst>
            </p:cNvPr>
            <p:cNvSpPr/>
            <p:nvPr/>
          </p:nvSpPr>
          <p:spPr>
            <a:xfrm>
              <a:off x="9826795" y="163705"/>
              <a:ext cx="2042087" cy="572827"/>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44" name="Google Shape;366;p12">
            <a:extLst>
              <a:ext uri="{FF2B5EF4-FFF2-40B4-BE49-F238E27FC236}">
                <a16:creationId xmlns:a16="http://schemas.microsoft.com/office/drawing/2014/main" id="{39DB7639-50E0-1642-A9BF-982692B40794}"/>
              </a:ext>
            </a:extLst>
          </p:cNvPr>
          <p:cNvSpPr txBox="1">
            <a:spLocks noGrp="1"/>
          </p:cNvSpPr>
          <p:nvPr>
            <p:ph type="title"/>
          </p:nvPr>
        </p:nvSpPr>
        <p:spPr>
          <a:xfrm>
            <a:off x="457200" y="417513"/>
            <a:ext cx="11277600" cy="127317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2"/>
              </a:buClr>
              <a:buSzPts val="3200"/>
              <a:buFont typeface="Arial"/>
              <a:buNone/>
            </a:pPr>
            <a:r>
              <a:rPr lang="en-US" sz="3200" b="1">
                <a:solidFill>
                  <a:schemeClr val="bg1"/>
                </a:solidFill>
                <a:latin typeface="+mj-lt"/>
                <a:cs typeface="Arial" panose="020B0604020202020204" pitchFamily="34" charset="0"/>
              </a:rPr>
              <a:t>Powered by Medigate </a:t>
            </a:r>
            <a:r>
              <a:rPr lang="en-US" sz="3200" b="1">
                <a:solidFill>
                  <a:schemeClr val="accent2"/>
                </a:solidFill>
                <a:latin typeface="+mj-lt"/>
                <a:cs typeface="Arial" panose="020B0604020202020204" pitchFamily="34" charset="0"/>
              </a:rPr>
              <a:t>Services</a:t>
            </a:r>
            <a:endParaRPr>
              <a:solidFill>
                <a:schemeClr val="bg1"/>
              </a:solidFill>
              <a:latin typeface="+mj-lt"/>
            </a:endParaRPr>
          </a:p>
        </p:txBody>
      </p:sp>
    </p:spTree>
    <p:extLst>
      <p:ext uri="{BB962C8B-B14F-4D97-AF65-F5344CB8AC3E}">
        <p14:creationId xmlns:p14="http://schemas.microsoft.com/office/powerpoint/2010/main" val="296940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595"/>
                                        </p:tgtEl>
                                        <p:attrNameLst>
                                          <p:attrName>style.visibility</p:attrName>
                                        </p:attrNameLst>
                                      </p:cBhvr>
                                      <p:to>
                                        <p:strVal val="visible"/>
                                      </p:to>
                                    </p:set>
                                    <p:animEffect transition="in" filter="wipe(left)">
                                      <p:cBhvr>
                                        <p:cTn id="7" dur="500"/>
                                        <p:tgtEl>
                                          <p:spTgt spid="595"/>
                                        </p:tgtEl>
                                      </p:cBhvr>
                                    </p:animEffect>
                                  </p:childTnLst>
                                </p:cTn>
                              </p:par>
                              <p:par>
                                <p:cTn id="8" presetID="22" presetClass="entr" presetSubtype="8" fill="hold" grpId="0" nodeType="withEffect" nodePh="1">
                                  <p:stCondLst>
                                    <p:cond delay="0"/>
                                  </p:stCondLst>
                                  <p:endCondLst>
                                    <p:cond evt="begin" delay="0">
                                      <p:tn val="8"/>
                                    </p:cond>
                                  </p:endCondLst>
                                  <p:childTnLst>
                                    <p:set>
                                      <p:cBhvr>
                                        <p:cTn id="9" dur="1" fill="hold">
                                          <p:stCondLst>
                                            <p:cond delay="0"/>
                                          </p:stCondLst>
                                        </p:cTn>
                                        <p:tgtEl>
                                          <p:spTgt spid="606"/>
                                        </p:tgtEl>
                                        <p:attrNameLst>
                                          <p:attrName>style.visibility</p:attrName>
                                        </p:attrNameLst>
                                      </p:cBhvr>
                                      <p:to>
                                        <p:strVal val="visible"/>
                                      </p:to>
                                    </p:set>
                                    <p:animEffect transition="in" filter="wipe(left)">
                                      <p:cBhvr>
                                        <p:cTn id="10" dur="500"/>
                                        <p:tgtEl>
                                          <p:spTgt spid="60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15"/>
                                        </p:tgtEl>
                                        <p:attrNameLst>
                                          <p:attrName>style.visibility</p:attrName>
                                        </p:attrNameLst>
                                      </p:cBhvr>
                                      <p:to>
                                        <p:strVal val="visible"/>
                                      </p:to>
                                    </p:set>
                                    <p:animEffect transition="in" filter="wipe(left)">
                                      <p:cBhvr>
                                        <p:cTn id="13" dur="500"/>
                                        <p:tgtEl>
                                          <p:spTgt spid="6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2"/>
                                        </p:tgtEl>
                                        <p:attrNameLst>
                                          <p:attrName>style.visibility</p:attrName>
                                        </p:attrNameLst>
                                      </p:cBhvr>
                                      <p:to>
                                        <p:strVal val="visible"/>
                                      </p:to>
                                    </p:set>
                                    <p:animEffect transition="in" filter="wipe(left)">
                                      <p:cBhvr>
                                        <p:cTn id="16" dur="500"/>
                                        <p:tgtEl>
                                          <p:spTgt spid="18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84"/>
                                        </p:tgtEl>
                                        <p:attrNameLst>
                                          <p:attrName>style.visibility</p:attrName>
                                        </p:attrNameLst>
                                      </p:cBhvr>
                                      <p:to>
                                        <p:strVal val="visible"/>
                                      </p:to>
                                    </p:set>
                                    <p:animEffect transition="in" filter="wipe(left)">
                                      <p:cBhvr>
                                        <p:cTn id="19" dur="500"/>
                                        <p:tgtEl>
                                          <p:spTgt spid="184"/>
                                        </p:tgtEl>
                                      </p:cBhvr>
                                    </p:animEffect>
                                  </p:childTnLst>
                                </p:cTn>
                              </p:par>
                              <p:par>
                                <p:cTn id="20" presetID="22" presetClass="entr" presetSubtype="8" fill="hold" nodeType="withEffect">
                                  <p:stCondLst>
                                    <p:cond delay="0"/>
                                  </p:stCondLst>
                                  <p:childTnLst>
                                    <p:set>
                                      <p:cBhvr>
                                        <p:cTn id="21" dur="1" fill="hold">
                                          <p:stCondLst>
                                            <p:cond delay="0"/>
                                          </p:stCondLst>
                                        </p:cTn>
                                        <p:tgtEl>
                                          <p:spTgt spid="185"/>
                                        </p:tgtEl>
                                        <p:attrNameLst>
                                          <p:attrName>style.visibility</p:attrName>
                                        </p:attrNameLst>
                                      </p:cBhvr>
                                      <p:to>
                                        <p:strVal val="visible"/>
                                      </p:to>
                                    </p:set>
                                    <p:animEffect transition="in" filter="wipe(left)">
                                      <p:cBhvr>
                                        <p:cTn id="22" dur="500"/>
                                        <p:tgtEl>
                                          <p:spTgt spid="185"/>
                                        </p:tgtEl>
                                      </p:cBhvr>
                                    </p:animEffect>
                                  </p:childTnLst>
                                </p:cTn>
                              </p:par>
                              <p:par>
                                <p:cTn id="23" presetID="22" presetClass="entr" presetSubtype="8" fill="hold" nodeType="withEffect">
                                  <p:stCondLst>
                                    <p:cond delay="0"/>
                                  </p:stCondLst>
                                  <p:childTnLst>
                                    <p:set>
                                      <p:cBhvr>
                                        <p:cTn id="24" dur="1" fill="hold">
                                          <p:stCondLst>
                                            <p:cond delay="0"/>
                                          </p:stCondLst>
                                        </p:cTn>
                                        <p:tgtEl>
                                          <p:spTgt spid="186"/>
                                        </p:tgtEl>
                                        <p:attrNameLst>
                                          <p:attrName>style.visibility</p:attrName>
                                        </p:attrNameLst>
                                      </p:cBhvr>
                                      <p:to>
                                        <p:strVal val="visible"/>
                                      </p:to>
                                    </p:set>
                                    <p:animEffect transition="in" filter="wipe(left)">
                                      <p:cBhvr>
                                        <p:cTn id="25" dur="500"/>
                                        <p:tgtEl>
                                          <p:spTgt spid="18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87"/>
                                        </p:tgtEl>
                                        <p:attrNameLst>
                                          <p:attrName>style.visibility</p:attrName>
                                        </p:attrNameLst>
                                      </p:cBhvr>
                                      <p:to>
                                        <p:strVal val="visible"/>
                                      </p:to>
                                    </p:set>
                                    <p:animEffect transition="in" filter="wipe(left)">
                                      <p:cBhvr>
                                        <p:cTn id="28" dur="500"/>
                                        <p:tgtEl>
                                          <p:spTgt spid="18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89"/>
                                        </p:tgtEl>
                                        <p:attrNameLst>
                                          <p:attrName>style.visibility</p:attrName>
                                        </p:attrNameLst>
                                      </p:cBhvr>
                                      <p:to>
                                        <p:strVal val="visible"/>
                                      </p:to>
                                    </p:set>
                                    <p:animEffect transition="in" filter="wipe(left)">
                                      <p:cBhvr>
                                        <p:cTn id="31" dur="500"/>
                                        <p:tgtEl>
                                          <p:spTgt spid="189"/>
                                        </p:tgtEl>
                                      </p:cBhvr>
                                    </p:animEffect>
                                  </p:childTnLst>
                                </p:cTn>
                              </p:par>
                              <p:par>
                                <p:cTn id="32" presetID="22" presetClass="entr" presetSubtype="8" fill="hold" nodeType="withEffect">
                                  <p:stCondLst>
                                    <p:cond delay="0"/>
                                  </p:stCondLst>
                                  <p:childTnLst>
                                    <p:set>
                                      <p:cBhvr>
                                        <p:cTn id="33" dur="1" fill="hold">
                                          <p:stCondLst>
                                            <p:cond delay="0"/>
                                          </p:stCondLst>
                                        </p:cTn>
                                        <p:tgtEl>
                                          <p:spTgt spid="191"/>
                                        </p:tgtEl>
                                        <p:attrNameLst>
                                          <p:attrName>style.visibility</p:attrName>
                                        </p:attrNameLst>
                                      </p:cBhvr>
                                      <p:to>
                                        <p:strVal val="visible"/>
                                      </p:to>
                                    </p:set>
                                    <p:animEffect transition="in" filter="wipe(left)">
                                      <p:cBhvr>
                                        <p:cTn id="34" dur="500"/>
                                        <p:tgtEl>
                                          <p:spTgt spid="19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92"/>
                                        </p:tgtEl>
                                        <p:attrNameLst>
                                          <p:attrName>style.visibility</p:attrName>
                                        </p:attrNameLst>
                                      </p:cBhvr>
                                      <p:to>
                                        <p:strVal val="visible"/>
                                      </p:to>
                                    </p:set>
                                    <p:animEffect transition="in" filter="wipe(left)">
                                      <p:cBhvr>
                                        <p:cTn id="37" dur="500"/>
                                        <p:tgtEl>
                                          <p:spTgt spid="19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93"/>
                                        </p:tgtEl>
                                        <p:attrNameLst>
                                          <p:attrName>style.visibility</p:attrName>
                                        </p:attrNameLst>
                                      </p:cBhvr>
                                      <p:to>
                                        <p:strVal val="visible"/>
                                      </p:to>
                                    </p:set>
                                    <p:animEffect transition="in" filter="wipe(left)">
                                      <p:cBhvr>
                                        <p:cTn id="40" dur="500"/>
                                        <p:tgtEl>
                                          <p:spTgt spid="193"/>
                                        </p:tgtEl>
                                      </p:cBhvr>
                                    </p:animEffect>
                                  </p:childTnLst>
                                </p:cTn>
                              </p:par>
                              <p:par>
                                <p:cTn id="41" presetID="22" presetClass="entr" presetSubtype="8" fill="hold" nodeType="withEffect">
                                  <p:stCondLst>
                                    <p:cond delay="0"/>
                                  </p:stCondLst>
                                  <p:childTnLst>
                                    <p:set>
                                      <p:cBhvr>
                                        <p:cTn id="42" dur="1" fill="hold">
                                          <p:stCondLst>
                                            <p:cond delay="0"/>
                                          </p:stCondLst>
                                        </p:cTn>
                                        <p:tgtEl>
                                          <p:spTgt spid="194"/>
                                        </p:tgtEl>
                                        <p:attrNameLst>
                                          <p:attrName>style.visibility</p:attrName>
                                        </p:attrNameLst>
                                      </p:cBhvr>
                                      <p:to>
                                        <p:strVal val="visible"/>
                                      </p:to>
                                    </p:set>
                                    <p:animEffect transition="in" filter="wipe(left)">
                                      <p:cBhvr>
                                        <p:cTn id="43" dur="500"/>
                                        <p:tgtEl>
                                          <p:spTgt spid="194"/>
                                        </p:tgtEl>
                                      </p:cBhvr>
                                    </p:animEffect>
                                  </p:childTnLst>
                                </p:cTn>
                              </p:par>
                              <p:par>
                                <p:cTn id="44" presetID="22" presetClass="entr" presetSubtype="8" fill="hold" nodeType="withEffect">
                                  <p:stCondLst>
                                    <p:cond delay="0"/>
                                  </p:stCondLst>
                                  <p:childTnLst>
                                    <p:set>
                                      <p:cBhvr>
                                        <p:cTn id="45" dur="1" fill="hold">
                                          <p:stCondLst>
                                            <p:cond delay="0"/>
                                          </p:stCondLst>
                                        </p:cTn>
                                        <p:tgtEl>
                                          <p:spTgt spid="196"/>
                                        </p:tgtEl>
                                        <p:attrNameLst>
                                          <p:attrName>style.visibility</p:attrName>
                                        </p:attrNameLst>
                                      </p:cBhvr>
                                      <p:to>
                                        <p:strVal val="visible"/>
                                      </p:to>
                                    </p:set>
                                    <p:animEffect transition="in" filter="wipe(left)">
                                      <p:cBhvr>
                                        <p:cTn id="46" dur="500"/>
                                        <p:tgtEl>
                                          <p:spTgt spid="19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7"/>
                                        </p:tgtEl>
                                        <p:attrNameLst>
                                          <p:attrName>style.visibility</p:attrName>
                                        </p:attrNameLst>
                                      </p:cBhvr>
                                      <p:to>
                                        <p:strVal val="visible"/>
                                      </p:to>
                                    </p:set>
                                    <p:animEffect transition="in" filter="wipe(left)">
                                      <p:cBhvr>
                                        <p:cTn id="49" dur="500"/>
                                        <p:tgtEl>
                                          <p:spTgt spid="197"/>
                                        </p:tgtEl>
                                      </p:cBhvr>
                                    </p:animEffect>
                                  </p:childTnLst>
                                </p:cTn>
                              </p:par>
                              <p:par>
                                <p:cTn id="50" presetID="22" presetClass="entr" presetSubtype="8" fill="hold" nodeType="withEffect">
                                  <p:stCondLst>
                                    <p:cond delay="0"/>
                                  </p:stCondLst>
                                  <p:childTnLst>
                                    <p:set>
                                      <p:cBhvr>
                                        <p:cTn id="51" dur="1" fill="hold">
                                          <p:stCondLst>
                                            <p:cond delay="0"/>
                                          </p:stCondLst>
                                        </p:cTn>
                                        <p:tgtEl>
                                          <p:spTgt spid="198"/>
                                        </p:tgtEl>
                                        <p:attrNameLst>
                                          <p:attrName>style.visibility</p:attrName>
                                        </p:attrNameLst>
                                      </p:cBhvr>
                                      <p:to>
                                        <p:strVal val="visible"/>
                                      </p:to>
                                    </p:set>
                                    <p:animEffect transition="in" filter="wipe(left)">
                                      <p:cBhvr>
                                        <p:cTn id="52" dur="500"/>
                                        <p:tgtEl>
                                          <p:spTgt spid="19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99"/>
                                        </p:tgtEl>
                                        <p:attrNameLst>
                                          <p:attrName>style.visibility</p:attrName>
                                        </p:attrNameLst>
                                      </p:cBhvr>
                                      <p:to>
                                        <p:strVal val="visible"/>
                                      </p:to>
                                    </p:set>
                                    <p:animEffect transition="in" filter="wipe(left)">
                                      <p:cBhvr>
                                        <p:cTn id="55" dur="500"/>
                                        <p:tgtEl>
                                          <p:spTgt spid="19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0"/>
                                        </p:tgtEl>
                                        <p:attrNameLst>
                                          <p:attrName>style.visibility</p:attrName>
                                        </p:attrNameLst>
                                      </p:cBhvr>
                                      <p:to>
                                        <p:strVal val="visible"/>
                                      </p:to>
                                    </p:set>
                                    <p:animEffect transition="in" filter="wipe(left)">
                                      <p:cBhvr>
                                        <p:cTn id="58" dur="500"/>
                                        <p:tgtEl>
                                          <p:spTgt spid="20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02"/>
                                        </p:tgtEl>
                                        <p:attrNameLst>
                                          <p:attrName>style.visibility</p:attrName>
                                        </p:attrNameLst>
                                      </p:cBhvr>
                                      <p:to>
                                        <p:strVal val="visible"/>
                                      </p:to>
                                    </p:set>
                                    <p:animEffect transition="in" filter="wipe(left)">
                                      <p:cBhvr>
                                        <p:cTn id="61" dur="500"/>
                                        <p:tgtEl>
                                          <p:spTgt spid="202"/>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3"/>
                                        </p:tgtEl>
                                        <p:attrNameLst>
                                          <p:attrName>style.visibility</p:attrName>
                                        </p:attrNameLst>
                                      </p:cBhvr>
                                      <p:to>
                                        <p:strVal val="visible"/>
                                      </p:to>
                                    </p:set>
                                    <p:animEffect transition="in" filter="wipe(left)">
                                      <p:cBhvr>
                                        <p:cTn id="64" dur="500"/>
                                        <p:tgtEl>
                                          <p:spTgt spid="203"/>
                                        </p:tgtEl>
                                      </p:cBhvr>
                                    </p:animEffect>
                                  </p:childTnLst>
                                </p:cTn>
                              </p:par>
                              <p:par>
                                <p:cTn id="65" presetID="22" presetClass="entr" presetSubtype="8" fill="hold" nodeType="withEffect">
                                  <p:stCondLst>
                                    <p:cond delay="0"/>
                                  </p:stCondLst>
                                  <p:childTnLst>
                                    <p:set>
                                      <p:cBhvr>
                                        <p:cTn id="66" dur="1" fill="hold">
                                          <p:stCondLst>
                                            <p:cond delay="0"/>
                                          </p:stCondLst>
                                        </p:cTn>
                                        <p:tgtEl>
                                          <p:spTgt spid="204"/>
                                        </p:tgtEl>
                                        <p:attrNameLst>
                                          <p:attrName>style.visibility</p:attrName>
                                        </p:attrNameLst>
                                      </p:cBhvr>
                                      <p:to>
                                        <p:strVal val="visible"/>
                                      </p:to>
                                    </p:set>
                                    <p:animEffect transition="in" filter="wipe(left)">
                                      <p:cBhvr>
                                        <p:cTn id="67" dur="500"/>
                                        <p:tgtEl>
                                          <p:spTgt spid="20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05"/>
                                        </p:tgtEl>
                                        <p:attrNameLst>
                                          <p:attrName>style.visibility</p:attrName>
                                        </p:attrNameLst>
                                      </p:cBhvr>
                                      <p:to>
                                        <p:strVal val="visible"/>
                                      </p:to>
                                    </p:set>
                                    <p:animEffect transition="in" filter="wipe(left)">
                                      <p:cBhvr>
                                        <p:cTn id="70" dur="500"/>
                                        <p:tgtEl>
                                          <p:spTgt spid="20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6"/>
                                        </p:tgtEl>
                                        <p:attrNameLst>
                                          <p:attrName>style.visibility</p:attrName>
                                        </p:attrNameLst>
                                      </p:cBhvr>
                                      <p:to>
                                        <p:strVal val="visible"/>
                                      </p:to>
                                    </p:set>
                                    <p:animEffect transition="in" filter="wipe(left)">
                                      <p:cBhvr>
                                        <p:cTn id="73" dur="500"/>
                                        <p:tgtEl>
                                          <p:spTgt spid="206"/>
                                        </p:tgtEl>
                                      </p:cBhvr>
                                    </p:animEffect>
                                  </p:childTnLst>
                                </p:cTn>
                              </p:par>
                              <p:par>
                                <p:cTn id="74" presetID="22" presetClass="entr" presetSubtype="8" fill="hold" nodeType="withEffect">
                                  <p:stCondLst>
                                    <p:cond delay="0"/>
                                  </p:stCondLst>
                                  <p:childTnLst>
                                    <p:set>
                                      <p:cBhvr>
                                        <p:cTn id="75" dur="1" fill="hold">
                                          <p:stCondLst>
                                            <p:cond delay="0"/>
                                          </p:stCondLst>
                                        </p:cTn>
                                        <p:tgtEl>
                                          <p:spTgt spid="207"/>
                                        </p:tgtEl>
                                        <p:attrNameLst>
                                          <p:attrName>style.visibility</p:attrName>
                                        </p:attrNameLst>
                                      </p:cBhvr>
                                      <p:to>
                                        <p:strVal val="visible"/>
                                      </p:to>
                                    </p:set>
                                    <p:animEffect transition="in" filter="wipe(left)">
                                      <p:cBhvr>
                                        <p:cTn id="76" dur="500"/>
                                        <p:tgtEl>
                                          <p:spTgt spid="207"/>
                                        </p:tgtEl>
                                      </p:cBhvr>
                                    </p:animEffect>
                                  </p:childTnLst>
                                </p:cTn>
                              </p:par>
                              <p:par>
                                <p:cTn id="77" presetID="22" presetClass="entr" presetSubtype="8" fill="hold" nodeType="withEffect">
                                  <p:stCondLst>
                                    <p:cond delay="0"/>
                                  </p:stCondLst>
                                  <p:childTnLst>
                                    <p:set>
                                      <p:cBhvr>
                                        <p:cTn id="78" dur="1" fill="hold">
                                          <p:stCondLst>
                                            <p:cond delay="0"/>
                                          </p:stCondLst>
                                        </p:cTn>
                                        <p:tgtEl>
                                          <p:spTgt spid="208"/>
                                        </p:tgtEl>
                                        <p:attrNameLst>
                                          <p:attrName>style.visibility</p:attrName>
                                        </p:attrNameLst>
                                      </p:cBhvr>
                                      <p:to>
                                        <p:strVal val="visible"/>
                                      </p:to>
                                    </p:set>
                                    <p:animEffect transition="in" filter="wipe(left)">
                                      <p:cBhvr>
                                        <p:cTn id="79" dur="500"/>
                                        <p:tgtEl>
                                          <p:spTgt spid="20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09"/>
                                        </p:tgtEl>
                                        <p:attrNameLst>
                                          <p:attrName>style.visibility</p:attrName>
                                        </p:attrNameLst>
                                      </p:cBhvr>
                                      <p:to>
                                        <p:strVal val="visible"/>
                                      </p:to>
                                    </p:set>
                                    <p:animEffect transition="in" filter="wipe(left)">
                                      <p:cBhvr>
                                        <p:cTn id="82" dur="500"/>
                                        <p:tgtEl>
                                          <p:spTgt spid="209"/>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1"/>
                                        </p:tgtEl>
                                        <p:attrNameLst>
                                          <p:attrName>style.visibility</p:attrName>
                                        </p:attrNameLst>
                                      </p:cBhvr>
                                      <p:to>
                                        <p:strVal val="visible"/>
                                      </p:to>
                                    </p:set>
                                    <p:animEffect transition="in" filter="wipe(left)">
                                      <p:cBhvr>
                                        <p:cTn id="85" dur="500"/>
                                        <p:tgtEl>
                                          <p:spTgt spid="211"/>
                                        </p:tgtEl>
                                      </p:cBhvr>
                                    </p:animEffect>
                                  </p:childTnLst>
                                </p:cTn>
                              </p:par>
                              <p:par>
                                <p:cTn id="86" presetID="22" presetClass="entr" presetSubtype="8" fill="hold" nodeType="withEffect">
                                  <p:stCondLst>
                                    <p:cond delay="0"/>
                                  </p:stCondLst>
                                  <p:childTnLst>
                                    <p:set>
                                      <p:cBhvr>
                                        <p:cTn id="87" dur="1" fill="hold">
                                          <p:stCondLst>
                                            <p:cond delay="0"/>
                                          </p:stCondLst>
                                        </p:cTn>
                                        <p:tgtEl>
                                          <p:spTgt spid="212"/>
                                        </p:tgtEl>
                                        <p:attrNameLst>
                                          <p:attrName>style.visibility</p:attrName>
                                        </p:attrNameLst>
                                      </p:cBhvr>
                                      <p:to>
                                        <p:strVal val="visible"/>
                                      </p:to>
                                    </p:set>
                                    <p:animEffect transition="in" filter="wipe(left)">
                                      <p:cBhvr>
                                        <p:cTn id="88" dur="500"/>
                                        <p:tgtEl>
                                          <p:spTgt spid="212"/>
                                        </p:tgtEl>
                                      </p:cBhvr>
                                    </p:animEffect>
                                  </p:childTnLst>
                                </p:cTn>
                              </p:par>
                              <p:par>
                                <p:cTn id="89" presetID="22" presetClass="entr" presetSubtype="8" fill="hold" nodeType="withEffect">
                                  <p:stCondLst>
                                    <p:cond delay="0"/>
                                  </p:stCondLst>
                                  <p:childTnLst>
                                    <p:set>
                                      <p:cBhvr>
                                        <p:cTn id="90" dur="1" fill="hold">
                                          <p:stCondLst>
                                            <p:cond delay="0"/>
                                          </p:stCondLst>
                                        </p:cTn>
                                        <p:tgtEl>
                                          <p:spTgt spid="213"/>
                                        </p:tgtEl>
                                        <p:attrNameLst>
                                          <p:attrName>style.visibility</p:attrName>
                                        </p:attrNameLst>
                                      </p:cBhvr>
                                      <p:to>
                                        <p:strVal val="visible"/>
                                      </p:to>
                                    </p:set>
                                    <p:animEffect transition="in" filter="wipe(left)">
                                      <p:cBhvr>
                                        <p:cTn id="91" dur="500"/>
                                        <p:tgtEl>
                                          <p:spTgt spid="213"/>
                                        </p:tgtEl>
                                      </p:cBhvr>
                                    </p:animEffect>
                                  </p:childTnLst>
                                </p:cTn>
                              </p:par>
                              <p:par>
                                <p:cTn id="92" presetID="22" presetClass="entr" presetSubtype="8" fill="hold" nodeType="withEffect">
                                  <p:stCondLst>
                                    <p:cond delay="0"/>
                                  </p:stCondLst>
                                  <p:childTnLst>
                                    <p:set>
                                      <p:cBhvr>
                                        <p:cTn id="93" dur="1" fill="hold">
                                          <p:stCondLst>
                                            <p:cond delay="0"/>
                                          </p:stCondLst>
                                        </p:cTn>
                                        <p:tgtEl>
                                          <p:spTgt spid="215"/>
                                        </p:tgtEl>
                                        <p:attrNameLst>
                                          <p:attrName>style.visibility</p:attrName>
                                        </p:attrNameLst>
                                      </p:cBhvr>
                                      <p:to>
                                        <p:strVal val="visible"/>
                                      </p:to>
                                    </p:set>
                                    <p:animEffect transition="in" filter="wipe(left)">
                                      <p:cBhvr>
                                        <p:cTn id="94" dur="500"/>
                                        <p:tgtEl>
                                          <p:spTgt spid="215"/>
                                        </p:tgtEl>
                                      </p:cBhvr>
                                    </p:animEffect>
                                  </p:childTnLst>
                                </p:cTn>
                              </p:par>
                              <p:par>
                                <p:cTn id="95" presetID="22" presetClass="entr" presetSubtype="8" fill="hold" nodeType="with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par>
                                <p:cTn id="98" presetID="22" presetClass="entr" presetSubtype="8" fill="hold" nodeType="withEffect">
                                  <p:stCondLst>
                                    <p:cond delay="0"/>
                                  </p:stCondLst>
                                  <p:childTnLst>
                                    <p:set>
                                      <p:cBhvr>
                                        <p:cTn id="99" dur="1" fill="hold">
                                          <p:stCondLst>
                                            <p:cond delay="0"/>
                                          </p:stCondLst>
                                        </p:cTn>
                                        <p:tgtEl>
                                          <p:spTgt spid="220"/>
                                        </p:tgtEl>
                                        <p:attrNameLst>
                                          <p:attrName>style.visibility</p:attrName>
                                        </p:attrNameLst>
                                      </p:cBhvr>
                                      <p:to>
                                        <p:strVal val="visible"/>
                                      </p:to>
                                    </p:set>
                                    <p:animEffect transition="in" filter="wipe(left)">
                                      <p:cBhvr>
                                        <p:cTn id="100" dur="500"/>
                                        <p:tgtEl>
                                          <p:spTgt spid="220"/>
                                        </p:tgtEl>
                                      </p:cBhvr>
                                    </p:animEffect>
                                  </p:childTnLst>
                                </p:cTn>
                              </p:par>
                              <p:par>
                                <p:cTn id="101" presetID="22" presetClass="entr" presetSubtype="8" fill="hold" nodeType="withEffect">
                                  <p:stCondLst>
                                    <p:cond delay="0"/>
                                  </p:stCondLst>
                                  <p:childTnLst>
                                    <p:set>
                                      <p:cBhvr>
                                        <p:cTn id="102" dur="1" fill="hold">
                                          <p:stCondLst>
                                            <p:cond delay="0"/>
                                          </p:stCondLst>
                                        </p:cTn>
                                        <p:tgtEl>
                                          <p:spTgt spid="223"/>
                                        </p:tgtEl>
                                        <p:attrNameLst>
                                          <p:attrName>style.visibility</p:attrName>
                                        </p:attrNameLst>
                                      </p:cBhvr>
                                      <p:to>
                                        <p:strVal val="visible"/>
                                      </p:to>
                                    </p:set>
                                    <p:animEffect transition="in" filter="wipe(left)">
                                      <p:cBhvr>
                                        <p:cTn id="103" dur="500"/>
                                        <p:tgtEl>
                                          <p:spTgt spid="223"/>
                                        </p:tgtEl>
                                      </p:cBhvr>
                                    </p:animEffect>
                                  </p:childTnLst>
                                </p:cTn>
                              </p:par>
                              <p:par>
                                <p:cTn id="104" presetID="22" presetClass="entr" presetSubtype="8" fill="hold" nodeType="withEffect">
                                  <p:stCondLst>
                                    <p:cond delay="0"/>
                                  </p:stCondLst>
                                  <p:childTnLst>
                                    <p:set>
                                      <p:cBhvr>
                                        <p:cTn id="105" dur="1" fill="hold">
                                          <p:stCondLst>
                                            <p:cond delay="0"/>
                                          </p:stCondLst>
                                        </p:cTn>
                                        <p:tgtEl>
                                          <p:spTgt spid="225"/>
                                        </p:tgtEl>
                                        <p:attrNameLst>
                                          <p:attrName>style.visibility</p:attrName>
                                        </p:attrNameLst>
                                      </p:cBhvr>
                                      <p:to>
                                        <p:strVal val="visible"/>
                                      </p:to>
                                    </p:set>
                                    <p:animEffect transition="in" filter="wipe(left)">
                                      <p:cBhvr>
                                        <p:cTn id="106" dur="500"/>
                                        <p:tgtEl>
                                          <p:spTgt spid="225"/>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wipe(left)">
                                      <p:cBhvr>
                                        <p:cTn id="109" dur="500"/>
                                        <p:tgtEl>
                                          <p:spTgt spid="122"/>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123"/>
                                        </p:tgtEl>
                                        <p:attrNameLst>
                                          <p:attrName>style.visibility</p:attrName>
                                        </p:attrNameLst>
                                      </p:cBhvr>
                                      <p:to>
                                        <p:strVal val="visible"/>
                                      </p:to>
                                    </p:set>
                                    <p:animEffect transition="in" filter="wipe(left)">
                                      <p:cBhvr>
                                        <p:cTn id="112" dur="500"/>
                                        <p:tgtEl>
                                          <p:spTgt spid="123"/>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wipe(left)">
                                      <p:cBhvr>
                                        <p:cTn id="115" dur="500"/>
                                        <p:tgtEl>
                                          <p:spTgt spid="124"/>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25"/>
                                        </p:tgtEl>
                                        <p:attrNameLst>
                                          <p:attrName>style.visibility</p:attrName>
                                        </p:attrNameLst>
                                      </p:cBhvr>
                                      <p:to>
                                        <p:strVal val="visible"/>
                                      </p:to>
                                    </p:set>
                                    <p:animEffect transition="in" filter="wipe(left)">
                                      <p:cBhvr>
                                        <p:cTn id="118" dur="500"/>
                                        <p:tgtEl>
                                          <p:spTgt spid="125"/>
                                        </p:tgtEl>
                                      </p:cBhvr>
                                    </p:animEffect>
                                  </p:childTnLst>
                                </p:cTn>
                              </p:par>
                              <p:par>
                                <p:cTn id="119" presetID="22" presetClass="entr" presetSubtype="8" fill="hold" nodeType="withEffect">
                                  <p:stCondLst>
                                    <p:cond delay="0"/>
                                  </p:stCondLst>
                                  <p:childTnLst>
                                    <p:set>
                                      <p:cBhvr>
                                        <p:cTn id="120" dur="1" fill="hold">
                                          <p:stCondLst>
                                            <p:cond delay="0"/>
                                          </p:stCondLst>
                                        </p:cTn>
                                        <p:tgtEl>
                                          <p:spTgt spid="126"/>
                                        </p:tgtEl>
                                        <p:attrNameLst>
                                          <p:attrName>style.visibility</p:attrName>
                                        </p:attrNameLst>
                                      </p:cBhvr>
                                      <p:to>
                                        <p:strVal val="visible"/>
                                      </p:to>
                                    </p:set>
                                    <p:animEffect transition="in" filter="wipe(left)">
                                      <p:cBhvr>
                                        <p:cTn id="121" dur="500"/>
                                        <p:tgtEl>
                                          <p:spTgt spid="126"/>
                                        </p:tgtEl>
                                      </p:cBhvr>
                                    </p:animEffect>
                                  </p:childTnLst>
                                </p:cTn>
                              </p:par>
                              <p:par>
                                <p:cTn id="122" presetID="22" presetClass="entr" presetSubtype="8" fill="hold" nodeType="withEffect">
                                  <p:stCondLst>
                                    <p:cond delay="0"/>
                                  </p:stCondLst>
                                  <p:childTnLst>
                                    <p:set>
                                      <p:cBhvr>
                                        <p:cTn id="123" dur="1" fill="hold">
                                          <p:stCondLst>
                                            <p:cond delay="0"/>
                                          </p:stCondLst>
                                        </p:cTn>
                                        <p:tgtEl>
                                          <p:spTgt spid="127"/>
                                        </p:tgtEl>
                                        <p:attrNameLst>
                                          <p:attrName>style.visibility</p:attrName>
                                        </p:attrNameLst>
                                      </p:cBhvr>
                                      <p:to>
                                        <p:strVal val="visible"/>
                                      </p:to>
                                    </p:set>
                                    <p:animEffect transition="in" filter="wipe(left)">
                                      <p:cBhvr>
                                        <p:cTn id="124" dur="500"/>
                                        <p:tgtEl>
                                          <p:spTgt spid="127"/>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132"/>
                                        </p:tgtEl>
                                        <p:attrNameLst>
                                          <p:attrName>style.visibility</p:attrName>
                                        </p:attrNameLst>
                                      </p:cBhvr>
                                      <p:to>
                                        <p:strVal val="visible"/>
                                      </p:to>
                                    </p:set>
                                    <p:animEffect transition="in" filter="wipe(left)">
                                      <p:cBhvr>
                                        <p:cTn id="127" dur="500"/>
                                        <p:tgtEl>
                                          <p:spTgt spid="132"/>
                                        </p:tgtEl>
                                      </p:cBhvr>
                                    </p:animEffect>
                                  </p:childTnLst>
                                </p:cTn>
                              </p:par>
                              <p:par>
                                <p:cTn id="128" presetID="22" presetClass="entr" presetSubtype="8" fill="hold" nodeType="withEffect">
                                  <p:stCondLst>
                                    <p:cond delay="0"/>
                                  </p:stCondLst>
                                  <p:childTnLst>
                                    <p:set>
                                      <p:cBhvr>
                                        <p:cTn id="129" dur="1" fill="hold">
                                          <p:stCondLst>
                                            <p:cond delay="0"/>
                                          </p:stCondLst>
                                        </p:cTn>
                                        <p:tgtEl>
                                          <p:spTgt spid="133"/>
                                        </p:tgtEl>
                                        <p:attrNameLst>
                                          <p:attrName>style.visibility</p:attrName>
                                        </p:attrNameLst>
                                      </p:cBhvr>
                                      <p:to>
                                        <p:strVal val="visible"/>
                                      </p:to>
                                    </p:set>
                                    <p:animEffect transition="in" filter="wipe(left)">
                                      <p:cBhvr>
                                        <p:cTn id="130" dur="500"/>
                                        <p:tgtEl>
                                          <p:spTgt spid="133"/>
                                        </p:tgtEl>
                                      </p:cBhvr>
                                    </p:animEffect>
                                  </p:childTnLst>
                                </p:cTn>
                              </p:par>
                              <p:par>
                                <p:cTn id="131" presetID="22" presetClass="entr" presetSubtype="8" fill="hold" nodeType="withEffect">
                                  <p:stCondLst>
                                    <p:cond delay="0"/>
                                  </p:stCondLst>
                                  <p:childTnLst>
                                    <p:set>
                                      <p:cBhvr>
                                        <p:cTn id="132" dur="1" fill="hold">
                                          <p:stCondLst>
                                            <p:cond delay="0"/>
                                          </p:stCondLst>
                                        </p:cTn>
                                        <p:tgtEl>
                                          <p:spTgt spid="136"/>
                                        </p:tgtEl>
                                        <p:attrNameLst>
                                          <p:attrName>style.visibility</p:attrName>
                                        </p:attrNameLst>
                                      </p:cBhvr>
                                      <p:to>
                                        <p:strVal val="visible"/>
                                      </p:to>
                                    </p:set>
                                    <p:animEffect transition="in" filter="wipe(left)">
                                      <p:cBhvr>
                                        <p:cTn id="133" dur="500"/>
                                        <p:tgtEl>
                                          <p:spTgt spid="13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37"/>
                                        </p:tgtEl>
                                        <p:attrNameLst>
                                          <p:attrName>style.visibility</p:attrName>
                                        </p:attrNameLst>
                                      </p:cBhvr>
                                      <p:to>
                                        <p:strVal val="visible"/>
                                      </p:to>
                                    </p:set>
                                    <p:animEffect transition="in" filter="wipe(left)">
                                      <p:cBhvr>
                                        <p:cTn id="136" dur="500"/>
                                        <p:tgtEl>
                                          <p:spTgt spid="137"/>
                                        </p:tgtEl>
                                      </p:cBhvr>
                                    </p:animEffect>
                                  </p:childTnLst>
                                </p:cTn>
                              </p:par>
                              <p:par>
                                <p:cTn id="137" presetID="22" presetClass="entr" presetSubtype="8" fill="hold" nodeType="withEffect">
                                  <p:stCondLst>
                                    <p:cond delay="0"/>
                                  </p:stCondLst>
                                  <p:childTnLst>
                                    <p:set>
                                      <p:cBhvr>
                                        <p:cTn id="138" dur="1" fill="hold">
                                          <p:stCondLst>
                                            <p:cond delay="0"/>
                                          </p:stCondLst>
                                        </p:cTn>
                                        <p:tgtEl>
                                          <p:spTgt spid="142"/>
                                        </p:tgtEl>
                                        <p:attrNameLst>
                                          <p:attrName>style.visibility</p:attrName>
                                        </p:attrNameLst>
                                      </p:cBhvr>
                                      <p:to>
                                        <p:strVal val="visible"/>
                                      </p:to>
                                    </p:set>
                                    <p:animEffect transition="in" filter="wipe(left)">
                                      <p:cBhvr>
                                        <p:cTn id="139" dur="500"/>
                                        <p:tgtEl>
                                          <p:spTgt spid="142"/>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134"/>
                                        </p:tgtEl>
                                        <p:attrNameLst>
                                          <p:attrName>style.visibility</p:attrName>
                                        </p:attrNameLst>
                                      </p:cBhvr>
                                      <p:to>
                                        <p:strVal val="visible"/>
                                      </p:to>
                                    </p:set>
                                    <p:animEffect transition="in" filter="wipe(left)">
                                      <p:cBhvr>
                                        <p:cTn id="142" dur="500"/>
                                        <p:tgtEl>
                                          <p:spTgt spid="134"/>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190"/>
                                        </p:tgtEl>
                                        <p:attrNameLst>
                                          <p:attrName>style.visibility</p:attrName>
                                        </p:attrNameLst>
                                      </p:cBhvr>
                                      <p:to>
                                        <p:strVal val="visible"/>
                                      </p:to>
                                    </p:set>
                                    <p:animEffect transition="in" filter="wipe(left)">
                                      <p:cBhvr>
                                        <p:cTn id="145" dur="500"/>
                                        <p:tgtEl>
                                          <p:spTgt spid="190"/>
                                        </p:tgtEl>
                                      </p:cBhvr>
                                    </p:animEffect>
                                  </p:childTnLst>
                                </p:cTn>
                              </p:par>
                              <p:par>
                                <p:cTn id="146" presetID="22" presetClass="entr" presetSubtype="8" fill="hold" nodeType="withEffect">
                                  <p:stCondLst>
                                    <p:cond delay="0"/>
                                  </p:stCondLst>
                                  <p:childTnLst>
                                    <p:set>
                                      <p:cBhvr>
                                        <p:cTn id="147" dur="1" fill="hold">
                                          <p:stCondLst>
                                            <p:cond delay="0"/>
                                          </p:stCondLst>
                                        </p:cTn>
                                        <p:tgtEl>
                                          <p:spTgt spid="129"/>
                                        </p:tgtEl>
                                        <p:attrNameLst>
                                          <p:attrName>style.visibility</p:attrName>
                                        </p:attrNameLst>
                                      </p:cBhvr>
                                      <p:to>
                                        <p:strVal val="visible"/>
                                      </p:to>
                                    </p:set>
                                    <p:animEffect transition="in" filter="wipe(left)">
                                      <p:cBhvr>
                                        <p:cTn id="148" dur="500"/>
                                        <p:tgtEl>
                                          <p:spTgt spid="129"/>
                                        </p:tgtEl>
                                      </p:cBhvr>
                                    </p:animEffect>
                                  </p:childTnLst>
                                </p:cTn>
                              </p:par>
                              <p:par>
                                <p:cTn id="149" presetID="22" presetClass="entr" presetSubtype="8" fill="hold" nodeType="withEffect">
                                  <p:stCondLst>
                                    <p:cond delay="0"/>
                                  </p:stCondLst>
                                  <p:childTnLst>
                                    <p:set>
                                      <p:cBhvr>
                                        <p:cTn id="150" dur="1" fill="hold">
                                          <p:stCondLst>
                                            <p:cond delay="0"/>
                                          </p:stCondLst>
                                        </p:cTn>
                                        <p:tgtEl>
                                          <p:spTgt spid="128"/>
                                        </p:tgtEl>
                                        <p:attrNameLst>
                                          <p:attrName>style.visibility</p:attrName>
                                        </p:attrNameLst>
                                      </p:cBhvr>
                                      <p:to>
                                        <p:strVal val="visible"/>
                                      </p:to>
                                    </p:set>
                                    <p:animEffect transition="in" filter="wipe(left)">
                                      <p:cBhvr>
                                        <p:cTn id="151" dur="500"/>
                                        <p:tgtEl>
                                          <p:spTgt spid="128"/>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167"/>
                                        </p:tgtEl>
                                        <p:attrNameLst>
                                          <p:attrName>style.visibility</p:attrName>
                                        </p:attrNameLst>
                                      </p:cBhvr>
                                      <p:to>
                                        <p:strVal val="visible"/>
                                      </p:to>
                                    </p:set>
                                    <p:animEffect transition="in" filter="wipe(left)">
                                      <p:cBhvr>
                                        <p:cTn id="154" dur="500"/>
                                        <p:tgtEl>
                                          <p:spTgt spid="167"/>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20"/>
                                        </p:tgtEl>
                                        <p:attrNameLst>
                                          <p:attrName>style.visibility</p:attrName>
                                        </p:attrNameLst>
                                      </p:cBhvr>
                                      <p:to>
                                        <p:strVal val="visible"/>
                                      </p:to>
                                    </p:set>
                                    <p:animEffect transition="in" filter="wipe(left)">
                                      <p:cBhvr>
                                        <p:cTn id="157" dur="500"/>
                                        <p:tgtEl>
                                          <p:spTgt spid="20"/>
                                        </p:tgtEl>
                                      </p:cBhvr>
                                    </p:animEffect>
                                  </p:childTnLst>
                                </p:cTn>
                              </p:par>
                            </p:childTnLst>
                          </p:cTn>
                        </p:par>
                        <p:par>
                          <p:cTn id="158" fill="hold">
                            <p:stCondLst>
                              <p:cond delay="500"/>
                            </p:stCondLst>
                            <p:childTnLst>
                              <p:par>
                                <p:cTn id="159" presetID="22" presetClass="entr" presetSubtype="8" fill="hold" nodeType="afterEffect">
                                  <p:stCondLst>
                                    <p:cond delay="0"/>
                                  </p:stCondLst>
                                  <p:childTnLst>
                                    <p:set>
                                      <p:cBhvr>
                                        <p:cTn id="160" dur="1" fill="hold">
                                          <p:stCondLst>
                                            <p:cond delay="0"/>
                                          </p:stCondLst>
                                        </p:cTn>
                                        <p:tgtEl>
                                          <p:spTgt spid="2"/>
                                        </p:tgtEl>
                                        <p:attrNameLst>
                                          <p:attrName>style.visibility</p:attrName>
                                        </p:attrNameLst>
                                      </p:cBhvr>
                                      <p:to>
                                        <p:strVal val="visible"/>
                                      </p:to>
                                    </p:set>
                                    <p:animEffect transition="in" filter="wipe(left)">
                                      <p:cBhvr>
                                        <p:cTn id="161" dur="500"/>
                                        <p:tgtEl>
                                          <p:spTgt spid="2"/>
                                        </p:tgtEl>
                                      </p:cBhvr>
                                    </p:animEffect>
                                  </p:childTnLst>
                                </p:cTn>
                              </p:par>
                            </p:childTnLst>
                          </p:cTn>
                        </p:par>
                        <p:par>
                          <p:cTn id="162" fill="hold">
                            <p:stCondLst>
                              <p:cond delay="1000"/>
                            </p:stCondLst>
                            <p:childTnLst>
                              <p:par>
                                <p:cTn id="163" presetID="22" presetClass="entr" presetSubtype="8" fill="hold" grpId="0" nodeType="afterEffect">
                                  <p:stCondLst>
                                    <p:cond delay="1000"/>
                                  </p:stCondLst>
                                  <p:childTnLst>
                                    <p:set>
                                      <p:cBhvr>
                                        <p:cTn id="164" dur="1" fill="hold">
                                          <p:stCondLst>
                                            <p:cond delay="0"/>
                                          </p:stCondLst>
                                        </p:cTn>
                                        <p:tgtEl>
                                          <p:spTgt spid="166"/>
                                        </p:tgtEl>
                                        <p:attrNameLst>
                                          <p:attrName>style.visibility</p:attrName>
                                        </p:attrNameLst>
                                      </p:cBhvr>
                                      <p:to>
                                        <p:strVal val="visible"/>
                                      </p:to>
                                    </p:set>
                                    <p:animEffect transition="in" filter="wipe(left)">
                                      <p:cBhvr>
                                        <p:cTn id="165" dur="500"/>
                                        <p:tgtEl>
                                          <p:spTgt spid="166"/>
                                        </p:tgtEl>
                                      </p:cBhvr>
                                    </p:animEffect>
                                  </p:childTnLst>
                                </p:cTn>
                              </p:par>
                              <p:par>
                                <p:cTn id="166" presetID="22" presetClass="entr" presetSubtype="8" fill="hold" grpId="0" nodeType="withEffect">
                                  <p:stCondLst>
                                    <p:cond delay="0"/>
                                  </p:stCondLst>
                                  <p:childTnLst>
                                    <p:set>
                                      <p:cBhvr>
                                        <p:cTn id="167" dur="1" fill="hold">
                                          <p:stCondLst>
                                            <p:cond delay="0"/>
                                          </p:stCondLst>
                                        </p:cTn>
                                        <p:tgtEl>
                                          <p:spTgt spid="608"/>
                                        </p:tgtEl>
                                        <p:attrNameLst>
                                          <p:attrName>style.visibility</p:attrName>
                                        </p:attrNameLst>
                                      </p:cBhvr>
                                      <p:to>
                                        <p:strVal val="visible"/>
                                      </p:to>
                                    </p:set>
                                    <p:animEffect transition="in" filter="wipe(left)">
                                      <p:cBhvr>
                                        <p:cTn id="168" dur="500"/>
                                        <p:tgtEl>
                                          <p:spTgt spid="608"/>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228"/>
                                        </p:tgtEl>
                                        <p:attrNameLst>
                                          <p:attrName>style.visibility</p:attrName>
                                        </p:attrNameLst>
                                      </p:cBhvr>
                                      <p:to>
                                        <p:strVal val="visible"/>
                                      </p:to>
                                    </p:set>
                                    <p:animEffect transition="in" filter="wipe(left)">
                                      <p:cBhvr>
                                        <p:cTn id="171"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 grpId="0"/>
      <p:bldP spid="606" grpId="0"/>
      <p:bldP spid="608" grpId="0"/>
      <p:bldP spid="615" grpId="0"/>
      <p:bldP spid="166" grpId="0" animBg="1"/>
      <p:bldP spid="167" grpId="0" animBg="1"/>
      <p:bldP spid="182" grpId="0"/>
      <p:bldP spid="184" grpId="0"/>
      <p:bldP spid="187" grpId="0"/>
      <p:bldP spid="189" grpId="0"/>
      <p:bldP spid="190" grpId="0"/>
      <p:bldP spid="192" grpId="0"/>
      <p:bldP spid="193" grpId="0"/>
      <p:bldP spid="197" grpId="0"/>
      <p:bldP spid="199" grpId="0"/>
      <p:bldP spid="200" grpId="0"/>
      <p:bldP spid="202" grpId="0"/>
      <p:bldP spid="203" grpId="0"/>
      <p:bldP spid="205" grpId="0"/>
      <p:bldP spid="206" grpId="0"/>
      <p:bldP spid="209" grpId="0"/>
      <p:bldP spid="211" grpId="0"/>
      <p:bldP spid="20" grpId="0" animBg="1"/>
      <p:bldP spid="228" grpId="0" animBg="1"/>
      <p:bldP spid="122" grpId="0"/>
      <p:bldP spid="123" grpId="0"/>
      <p:bldP spid="124" grpId="0"/>
      <p:bldP spid="125" grpId="0"/>
      <p:bldP spid="132" grpId="0"/>
      <p:bldP spid="134" grpId="0"/>
      <p:bldP spid="1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0254001-8D55-1047-8BC0-2F3977F19A75}"/>
              </a:ext>
            </a:extLst>
          </p:cNvPr>
          <p:cNvSpPr>
            <a:spLocks noGrp="1"/>
          </p:cNvSpPr>
          <p:nvPr>
            <p:ph type="ctrTitle" idx="4294967295"/>
          </p:nvPr>
        </p:nvSpPr>
        <p:spPr>
          <a:xfrm>
            <a:off x="993913" y="2788478"/>
            <a:ext cx="10369550" cy="1728788"/>
          </a:xfrm>
        </p:spPr>
        <p:txBody>
          <a:bodyPr/>
          <a:lstStyle/>
          <a:p>
            <a:r>
              <a:rPr lang="en-US" sz="6000">
                <a:latin typeface="Arial"/>
                <a:cs typeface="Arial"/>
              </a:rPr>
              <a:t>Device Inventory </a:t>
            </a:r>
            <a:br>
              <a:rPr lang="en-US" sz="6000"/>
            </a:br>
            <a:r>
              <a:rPr lang="en-US" sz="6000">
                <a:latin typeface="Arial"/>
                <a:cs typeface="Arial"/>
              </a:rPr>
              <a:t>Use Cases</a:t>
            </a:r>
          </a:p>
        </p:txBody>
      </p:sp>
    </p:spTree>
    <p:extLst>
      <p:ext uri="{BB962C8B-B14F-4D97-AF65-F5344CB8AC3E}">
        <p14:creationId xmlns:p14="http://schemas.microsoft.com/office/powerpoint/2010/main" val="392208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p:txBody>
          <a:bodyPr/>
          <a:lstStyle/>
          <a:p>
            <a:r>
              <a:rPr lang="en-US"/>
              <a:t>Up-to-Date Inventory</a:t>
            </a:r>
          </a:p>
        </p:txBody>
      </p:sp>
      <p:sp>
        <p:nvSpPr>
          <p:cNvPr id="9" name="Picture Placeholder 8">
            <a:extLst>
              <a:ext uri="{FF2B5EF4-FFF2-40B4-BE49-F238E27FC236}">
                <a16:creationId xmlns:a16="http://schemas.microsoft.com/office/drawing/2014/main" id="{CA1C4C51-ADA0-9346-B5AF-40576FA859BB}"/>
              </a:ext>
            </a:extLst>
          </p:cNvPr>
          <p:cNvSpPr>
            <a:spLocks noGrp="1"/>
          </p:cNvSpPr>
          <p:nvPr>
            <p:ph type="pic" sz="quarter" idx="33"/>
          </p:nvPr>
        </p:nvSpPr>
        <p:spPr>
          <a:solidFill>
            <a:schemeClr val="bg1"/>
          </a:solidFill>
        </p:spPr>
      </p:sp>
      <p:pic>
        <p:nvPicPr>
          <p:cNvPr id="18" name="Google Shape;888;p112">
            <a:extLst>
              <a:ext uri="{FF2B5EF4-FFF2-40B4-BE49-F238E27FC236}">
                <a16:creationId xmlns:a16="http://schemas.microsoft.com/office/drawing/2014/main" id="{6FAC9DA1-620B-9446-A44E-BD4E933559EA}"/>
              </a:ext>
            </a:extLst>
          </p:cNvPr>
          <p:cNvPicPr preferRelativeResize="0"/>
          <p:nvPr/>
        </p:nvPicPr>
        <p:blipFill>
          <a:blip r:embed="rId2">
            <a:alphaModFix/>
          </a:blip>
          <a:stretch>
            <a:fillRect/>
          </a:stretch>
        </p:blipFill>
        <p:spPr>
          <a:xfrm>
            <a:off x="1350086" y="2018640"/>
            <a:ext cx="1288699" cy="583175"/>
          </a:xfrm>
          <a:prstGeom prst="rect">
            <a:avLst/>
          </a:prstGeom>
          <a:noFill/>
          <a:ln>
            <a:noFill/>
          </a:ln>
        </p:spPr>
      </p:pic>
      <p:pic>
        <p:nvPicPr>
          <p:cNvPr id="19" name="Google Shape;895;p112">
            <a:extLst>
              <a:ext uri="{FF2B5EF4-FFF2-40B4-BE49-F238E27FC236}">
                <a16:creationId xmlns:a16="http://schemas.microsoft.com/office/drawing/2014/main" id="{E4030A35-31FF-4C4F-AE81-5C59816E2CB3}"/>
              </a:ext>
            </a:extLst>
          </p:cNvPr>
          <p:cNvPicPr preferRelativeResize="0"/>
          <p:nvPr/>
        </p:nvPicPr>
        <p:blipFill>
          <a:blip r:embed="rId3">
            <a:alphaModFix/>
          </a:blip>
          <a:stretch>
            <a:fillRect/>
          </a:stretch>
        </p:blipFill>
        <p:spPr>
          <a:xfrm>
            <a:off x="3532954" y="2023573"/>
            <a:ext cx="1871100" cy="641521"/>
          </a:xfrm>
          <a:prstGeom prst="rect">
            <a:avLst/>
          </a:prstGeom>
          <a:noFill/>
          <a:ln>
            <a:noFill/>
          </a:ln>
        </p:spPr>
      </p:pic>
      <p:pic>
        <p:nvPicPr>
          <p:cNvPr id="20" name="Google Shape;898;p112" descr="MediMizer">
            <a:extLst>
              <a:ext uri="{FF2B5EF4-FFF2-40B4-BE49-F238E27FC236}">
                <a16:creationId xmlns:a16="http://schemas.microsoft.com/office/drawing/2014/main" id="{5C1899A5-B241-A247-B50A-D188659C3062}"/>
              </a:ext>
            </a:extLst>
          </p:cNvPr>
          <p:cNvPicPr preferRelativeResize="0"/>
          <p:nvPr/>
        </p:nvPicPr>
        <p:blipFill>
          <a:blip r:embed="rId4">
            <a:alphaModFix/>
          </a:blip>
          <a:stretch>
            <a:fillRect/>
          </a:stretch>
        </p:blipFill>
        <p:spPr>
          <a:xfrm>
            <a:off x="1070798" y="3014425"/>
            <a:ext cx="1858162" cy="641525"/>
          </a:xfrm>
          <a:prstGeom prst="rect">
            <a:avLst/>
          </a:prstGeom>
          <a:noFill/>
          <a:ln>
            <a:noFill/>
          </a:ln>
        </p:spPr>
      </p:pic>
      <p:pic>
        <p:nvPicPr>
          <p:cNvPr id="21" name="Google Shape;901;p112">
            <a:extLst>
              <a:ext uri="{FF2B5EF4-FFF2-40B4-BE49-F238E27FC236}">
                <a16:creationId xmlns:a16="http://schemas.microsoft.com/office/drawing/2014/main" id="{2D434064-0297-D442-B973-2FDE09BA4B2A}"/>
              </a:ext>
            </a:extLst>
          </p:cNvPr>
          <p:cNvPicPr preferRelativeResize="0"/>
          <p:nvPr/>
        </p:nvPicPr>
        <p:blipFill>
          <a:blip r:embed="rId5">
            <a:alphaModFix/>
          </a:blip>
          <a:stretch>
            <a:fillRect/>
          </a:stretch>
        </p:blipFill>
        <p:spPr>
          <a:xfrm>
            <a:off x="1262299" y="3869429"/>
            <a:ext cx="1464275" cy="706522"/>
          </a:xfrm>
          <a:prstGeom prst="rect">
            <a:avLst/>
          </a:prstGeom>
          <a:noFill/>
          <a:ln>
            <a:noFill/>
          </a:ln>
        </p:spPr>
      </p:pic>
      <p:pic>
        <p:nvPicPr>
          <p:cNvPr id="22" name="Google Shape;903;p112">
            <a:extLst>
              <a:ext uri="{FF2B5EF4-FFF2-40B4-BE49-F238E27FC236}">
                <a16:creationId xmlns:a16="http://schemas.microsoft.com/office/drawing/2014/main" id="{34AD5C95-F779-DA47-A26B-56CF99C1B7EF}"/>
              </a:ext>
            </a:extLst>
          </p:cNvPr>
          <p:cNvPicPr preferRelativeResize="0"/>
          <p:nvPr/>
        </p:nvPicPr>
        <p:blipFill>
          <a:blip r:embed="rId6">
            <a:alphaModFix/>
          </a:blip>
          <a:stretch>
            <a:fillRect/>
          </a:stretch>
        </p:blipFill>
        <p:spPr>
          <a:xfrm>
            <a:off x="3171531" y="3577842"/>
            <a:ext cx="2126319" cy="583175"/>
          </a:xfrm>
          <a:prstGeom prst="rect">
            <a:avLst/>
          </a:prstGeom>
          <a:noFill/>
          <a:ln>
            <a:noFill/>
          </a:ln>
        </p:spPr>
      </p:pic>
      <p:pic>
        <p:nvPicPr>
          <p:cNvPr id="23" name="Google Shape;907;p112">
            <a:extLst>
              <a:ext uri="{FF2B5EF4-FFF2-40B4-BE49-F238E27FC236}">
                <a16:creationId xmlns:a16="http://schemas.microsoft.com/office/drawing/2014/main" id="{FDB00595-8738-2744-BF93-E8CB4F63A7B4}"/>
              </a:ext>
            </a:extLst>
          </p:cNvPr>
          <p:cNvPicPr preferRelativeResize="0"/>
          <p:nvPr/>
        </p:nvPicPr>
        <p:blipFill>
          <a:blip r:embed="rId7">
            <a:alphaModFix/>
          </a:blip>
          <a:stretch>
            <a:fillRect/>
          </a:stretch>
        </p:blipFill>
        <p:spPr>
          <a:xfrm>
            <a:off x="3532954" y="4352449"/>
            <a:ext cx="2300600" cy="335875"/>
          </a:xfrm>
          <a:prstGeom prst="rect">
            <a:avLst/>
          </a:prstGeom>
          <a:noFill/>
          <a:ln>
            <a:noFill/>
          </a:ln>
        </p:spPr>
      </p:pic>
      <p:pic>
        <p:nvPicPr>
          <p:cNvPr id="24" name="Google Shape;910;p112">
            <a:extLst>
              <a:ext uri="{FF2B5EF4-FFF2-40B4-BE49-F238E27FC236}">
                <a16:creationId xmlns:a16="http://schemas.microsoft.com/office/drawing/2014/main" id="{21591CAC-A17E-D747-999D-483530AE2B27}"/>
              </a:ext>
            </a:extLst>
          </p:cNvPr>
          <p:cNvPicPr preferRelativeResize="0"/>
          <p:nvPr/>
        </p:nvPicPr>
        <p:blipFill>
          <a:blip r:embed="rId8">
            <a:alphaModFix/>
          </a:blip>
          <a:stretch>
            <a:fillRect/>
          </a:stretch>
        </p:blipFill>
        <p:spPr>
          <a:xfrm>
            <a:off x="3764445" y="2745025"/>
            <a:ext cx="1861309" cy="538800"/>
          </a:xfrm>
          <a:prstGeom prst="rect">
            <a:avLst/>
          </a:prstGeom>
          <a:noFill/>
          <a:ln>
            <a:noFill/>
          </a:ln>
        </p:spPr>
      </p:pic>
      <p:sp>
        <p:nvSpPr>
          <p:cNvPr id="14" name="Text Placeholder 7">
            <a:extLst>
              <a:ext uri="{FF2B5EF4-FFF2-40B4-BE49-F238E27FC236}">
                <a16:creationId xmlns:a16="http://schemas.microsoft.com/office/drawing/2014/main" id="{987DCB89-6F49-9D4D-A56B-B70F69277C91}"/>
              </a:ext>
            </a:extLst>
          </p:cNvPr>
          <p:cNvSpPr txBox="1">
            <a:spLocks/>
          </p:cNvSpPr>
          <p:nvPr/>
        </p:nvSpPr>
        <p:spPr>
          <a:xfrm>
            <a:off x="6959599" y="2284310"/>
            <a:ext cx="4902550" cy="3397365"/>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CDE transforms a disconnected, static physical inventory in the CMMS and transforms it into a fully connected and dynamic digital system. CAE fixes inherent CMMS inventory data deficits and problems related to asset coverage and data management are fixed. </a:t>
            </a:r>
          </a:p>
          <a:p>
            <a:endParaRPr lang="en-US" sz="2000"/>
          </a:p>
        </p:txBody>
      </p:sp>
    </p:spTree>
    <p:extLst>
      <p:ext uri="{BB962C8B-B14F-4D97-AF65-F5344CB8AC3E}">
        <p14:creationId xmlns:p14="http://schemas.microsoft.com/office/powerpoint/2010/main" val="1027899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9" y="1536924"/>
            <a:ext cx="4321176" cy="865187"/>
          </a:xfrm>
        </p:spPr>
        <p:txBody>
          <a:bodyPr/>
          <a:lstStyle/>
          <a:p>
            <a:r>
              <a:rPr lang="en-US"/>
              <a:t>Demand-Driven Reallocation</a:t>
            </a:r>
          </a:p>
        </p:txBody>
      </p:sp>
      <p:sp>
        <p:nvSpPr>
          <p:cNvPr id="8" name="Text Placeholder 7">
            <a:extLst>
              <a:ext uri="{FF2B5EF4-FFF2-40B4-BE49-F238E27FC236}">
                <a16:creationId xmlns:a16="http://schemas.microsoft.com/office/drawing/2014/main" id="{B4A01834-328B-F744-BB51-7C79ABF9FA2C}"/>
              </a:ext>
            </a:extLst>
          </p:cNvPr>
          <p:cNvSpPr>
            <a:spLocks noGrp="1"/>
          </p:cNvSpPr>
          <p:nvPr>
            <p:ph type="body" idx="32"/>
          </p:nvPr>
        </p:nvSpPr>
        <p:spPr>
          <a:xfrm>
            <a:off x="6959598" y="2656114"/>
            <a:ext cx="4902550" cy="3243943"/>
          </a:xfrm>
        </p:spPr>
        <p:txBody>
          <a:bodyPr/>
          <a:lstStyle/>
          <a:p>
            <a:r>
              <a:rPr lang="en-US" sz="2000"/>
              <a:t>Consistently tracking where devices are needed will help ensure they are distributed appropriately and can be dynamically adjusted based on need or volume. This creates a more balanced device fleet and reduces the amount of time a nurse spends looking for a needed device.</a:t>
            </a:r>
          </a:p>
        </p:txBody>
      </p:sp>
      <p:pic>
        <p:nvPicPr>
          <p:cNvPr id="3" name="Picture Placeholder 2" descr="Graphical user interface, application&#10;&#10;Description automatically generated">
            <a:extLst>
              <a:ext uri="{FF2B5EF4-FFF2-40B4-BE49-F238E27FC236}">
                <a16:creationId xmlns:a16="http://schemas.microsoft.com/office/drawing/2014/main" id="{075C7B67-8C8F-424B-9033-97E892FEF662}"/>
              </a:ext>
            </a:extLst>
          </p:cNvPr>
          <p:cNvPicPr>
            <a:picLocks noGrp="1" noChangeAspect="1"/>
          </p:cNvPicPr>
          <p:nvPr>
            <p:ph type="pic" sz="quarter" idx="33"/>
          </p:nvPr>
        </p:nvPicPr>
        <p:blipFill rotWithShape="1">
          <a:blip r:embed="rId2"/>
          <a:srcRect t="806" r="36400" b="-806"/>
          <a:stretch/>
        </p:blipFill>
        <p:spPr>
          <a:xfrm>
            <a:off x="911225" y="1671167"/>
            <a:ext cx="5295968" cy="3397365"/>
          </a:xfrm>
        </p:spPr>
      </p:pic>
    </p:spTree>
    <p:extLst>
      <p:ext uri="{BB962C8B-B14F-4D97-AF65-F5344CB8AC3E}">
        <p14:creationId xmlns:p14="http://schemas.microsoft.com/office/powerpoint/2010/main" val="3730492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9" y="1493381"/>
            <a:ext cx="4321176" cy="865187"/>
          </a:xfrm>
        </p:spPr>
        <p:txBody>
          <a:bodyPr/>
          <a:lstStyle/>
          <a:p>
            <a:r>
              <a:rPr lang="en-US"/>
              <a:t>Locate Lost &amp; Missing Devices</a:t>
            </a:r>
          </a:p>
        </p:txBody>
      </p:sp>
      <p:pic>
        <p:nvPicPr>
          <p:cNvPr id="11" name="Picture Placeholder 10" descr="Diagram&#10;&#10;Description automatically generated">
            <a:extLst>
              <a:ext uri="{FF2B5EF4-FFF2-40B4-BE49-F238E27FC236}">
                <a16:creationId xmlns:a16="http://schemas.microsoft.com/office/drawing/2014/main" id="{D29F1737-46E8-6248-83FC-CEAC0732751C}"/>
              </a:ext>
            </a:extLst>
          </p:cNvPr>
          <p:cNvPicPr>
            <a:picLocks noGrp="1" noChangeAspect="1"/>
          </p:cNvPicPr>
          <p:nvPr>
            <p:ph type="pic" sz="quarter" idx="33"/>
          </p:nvPr>
        </p:nvPicPr>
        <p:blipFill rotWithShape="1">
          <a:blip r:embed="rId2"/>
          <a:srcRect t="558" r="24492" b="-558"/>
          <a:stretch/>
        </p:blipFill>
        <p:spPr>
          <a:xfrm>
            <a:off x="911225" y="1700213"/>
            <a:ext cx="5295968" cy="3397365"/>
          </a:xfrm>
        </p:spPr>
      </p:pic>
      <p:sp>
        <p:nvSpPr>
          <p:cNvPr id="7" name="Text Placeholder 7">
            <a:extLst>
              <a:ext uri="{FF2B5EF4-FFF2-40B4-BE49-F238E27FC236}">
                <a16:creationId xmlns:a16="http://schemas.microsoft.com/office/drawing/2014/main" id="{A515DDB9-0B7B-9341-9CDC-D509B972C688}"/>
              </a:ext>
            </a:extLst>
          </p:cNvPr>
          <p:cNvSpPr txBox="1">
            <a:spLocks/>
          </p:cNvSpPr>
          <p:nvPr/>
        </p:nvSpPr>
        <p:spPr>
          <a:xfrm>
            <a:off x="6959598" y="2460172"/>
            <a:ext cx="4902550" cy="2737508"/>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The number of devices in the fleet can grow incrementally as more are acquired to replace those marked as lost or missing in the CMMS. By locating these ‘extra’ devices, they can be returned to use instead of replaced.</a:t>
            </a:r>
          </a:p>
          <a:p>
            <a:endParaRPr lang="en-US" sz="2000"/>
          </a:p>
        </p:txBody>
      </p:sp>
    </p:spTree>
    <p:extLst>
      <p:ext uri="{BB962C8B-B14F-4D97-AF65-F5344CB8AC3E}">
        <p14:creationId xmlns:p14="http://schemas.microsoft.com/office/powerpoint/2010/main" val="3350391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9" y="1458687"/>
            <a:ext cx="4321176" cy="653142"/>
          </a:xfrm>
        </p:spPr>
        <p:txBody>
          <a:bodyPr/>
          <a:lstStyle/>
          <a:p>
            <a:r>
              <a:rPr lang="en-US"/>
              <a:t>Increased Utilization</a:t>
            </a:r>
          </a:p>
        </p:txBody>
      </p:sp>
      <p:pic>
        <p:nvPicPr>
          <p:cNvPr id="12" name="Picture Placeholder 11">
            <a:extLst>
              <a:ext uri="{FF2B5EF4-FFF2-40B4-BE49-F238E27FC236}">
                <a16:creationId xmlns:a16="http://schemas.microsoft.com/office/drawing/2014/main" id="{FB6669D2-0B7C-D644-9779-BC90C347E0A8}"/>
              </a:ext>
            </a:extLst>
          </p:cNvPr>
          <p:cNvPicPr>
            <a:picLocks noGrp="1" noChangeAspect="1"/>
          </p:cNvPicPr>
          <p:nvPr>
            <p:ph type="pic" sz="quarter" idx="33"/>
          </p:nvPr>
        </p:nvPicPr>
        <p:blipFill rotWithShape="1">
          <a:blip r:embed="rId2"/>
          <a:srcRect l="512" t="-636" r="21240" b="9962"/>
          <a:stretch/>
        </p:blipFill>
        <p:spPr>
          <a:xfrm>
            <a:off x="857251" y="1676400"/>
            <a:ext cx="5295968" cy="3397365"/>
          </a:xfrm>
        </p:spPr>
      </p:pic>
      <p:sp>
        <p:nvSpPr>
          <p:cNvPr id="7" name="Text Placeholder 7">
            <a:extLst>
              <a:ext uri="{FF2B5EF4-FFF2-40B4-BE49-F238E27FC236}">
                <a16:creationId xmlns:a16="http://schemas.microsoft.com/office/drawing/2014/main" id="{2E9BE8BF-FCB2-B44E-9C06-0FE2113E4694}"/>
              </a:ext>
            </a:extLst>
          </p:cNvPr>
          <p:cNvSpPr txBox="1">
            <a:spLocks/>
          </p:cNvSpPr>
          <p:nvPr/>
        </p:nvSpPr>
        <p:spPr>
          <a:xfrm>
            <a:off x="6959598" y="2329544"/>
            <a:ext cx="4902550" cy="2868136"/>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With an average of 42% utilization rate, connected medical devices sit idle most of the time. By increasing the usage rate per device, more can be accomplished with a potentially smaller number of overall devices</a:t>
            </a:r>
          </a:p>
          <a:p>
            <a:endParaRPr lang="en-US" sz="2000"/>
          </a:p>
          <a:p>
            <a:endParaRPr lang="en-US" sz="2000"/>
          </a:p>
        </p:txBody>
      </p:sp>
    </p:spTree>
    <p:extLst>
      <p:ext uri="{BB962C8B-B14F-4D97-AF65-F5344CB8AC3E}">
        <p14:creationId xmlns:p14="http://schemas.microsoft.com/office/powerpoint/2010/main" val="3395522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9" y="1504270"/>
            <a:ext cx="4321176" cy="865187"/>
          </a:xfrm>
        </p:spPr>
        <p:txBody>
          <a:bodyPr/>
          <a:lstStyle/>
          <a:p>
            <a:r>
              <a:rPr lang="en-US"/>
              <a:t>Industry Benchmarks</a:t>
            </a:r>
          </a:p>
        </p:txBody>
      </p:sp>
      <p:pic>
        <p:nvPicPr>
          <p:cNvPr id="12" name="Picture Placeholder 11">
            <a:extLst>
              <a:ext uri="{FF2B5EF4-FFF2-40B4-BE49-F238E27FC236}">
                <a16:creationId xmlns:a16="http://schemas.microsoft.com/office/drawing/2014/main" id="{FB6669D2-0B7C-D644-9779-BC90C347E0A8}"/>
              </a:ext>
            </a:extLst>
          </p:cNvPr>
          <p:cNvPicPr>
            <a:picLocks noGrp="1" noChangeAspect="1"/>
          </p:cNvPicPr>
          <p:nvPr>
            <p:ph type="pic" sz="quarter" idx="33"/>
          </p:nvPr>
        </p:nvPicPr>
        <p:blipFill rotWithShape="1">
          <a:blip r:embed="rId2"/>
          <a:srcRect l="635" t="432" r="21303" b="8371"/>
          <a:stretch/>
        </p:blipFill>
        <p:spPr>
          <a:xfrm>
            <a:off x="868294" y="1654313"/>
            <a:ext cx="5295968" cy="3397365"/>
          </a:xfrm>
          <a:solidFill>
            <a:schemeClr val="bg1"/>
          </a:solidFill>
        </p:spPr>
      </p:pic>
      <p:sp>
        <p:nvSpPr>
          <p:cNvPr id="7" name="Text Placeholder 7">
            <a:extLst>
              <a:ext uri="{FF2B5EF4-FFF2-40B4-BE49-F238E27FC236}">
                <a16:creationId xmlns:a16="http://schemas.microsoft.com/office/drawing/2014/main" id="{F32D0256-FD8E-4A40-8970-3DC2C215B4C7}"/>
              </a:ext>
            </a:extLst>
          </p:cNvPr>
          <p:cNvSpPr txBox="1">
            <a:spLocks/>
          </p:cNvSpPr>
          <p:nvPr/>
        </p:nvSpPr>
        <p:spPr>
          <a:xfrm>
            <a:off x="6959598" y="2166257"/>
            <a:ext cx="4902550" cy="3189513"/>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Comparing how many devices are deployed per bed and recommending changes based on industry best practices. This allows the HDO to compare its own anonymized data against similar peers to achieve optimal performance from their clinical devices</a:t>
            </a:r>
          </a:p>
          <a:p>
            <a:endParaRPr lang="en-US" sz="2000"/>
          </a:p>
          <a:p>
            <a:endParaRPr lang="en-US" sz="2000"/>
          </a:p>
        </p:txBody>
      </p:sp>
    </p:spTree>
    <p:extLst>
      <p:ext uri="{BB962C8B-B14F-4D97-AF65-F5344CB8AC3E}">
        <p14:creationId xmlns:p14="http://schemas.microsoft.com/office/powerpoint/2010/main" val="187068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0254001-8D55-1047-8BC0-2F3977F19A75}"/>
              </a:ext>
            </a:extLst>
          </p:cNvPr>
          <p:cNvSpPr>
            <a:spLocks noGrp="1"/>
          </p:cNvSpPr>
          <p:nvPr>
            <p:ph type="ctrTitle" idx="4294967295"/>
          </p:nvPr>
        </p:nvSpPr>
        <p:spPr>
          <a:xfrm>
            <a:off x="1822450" y="2513013"/>
            <a:ext cx="7917898" cy="1728787"/>
          </a:xfrm>
        </p:spPr>
        <p:txBody>
          <a:bodyPr/>
          <a:lstStyle/>
          <a:p>
            <a:r>
              <a:rPr lang="en-US" sz="6000">
                <a:latin typeface="Arial"/>
                <a:cs typeface="Arial"/>
              </a:rPr>
              <a:t>Device Maintenance Optimization</a:t>
            </a:r>
          </a:p>
        </p:txBody>
      </p:sp>
    </p:spTree>
    <p:extLst>
      <p:ext uri="{BB962C8B-B14F-4D97-AF65-F5344CB8AC3E}">
        <p14:creationId xmlns:p14="http://schemas.microsoft.com/office/powerpoint/2010/main" val="743095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8" y="1700213"/>
            <a:ext cx="4902549" cy="865187"/>
          </a:xfrm>
        </p:spPr>
        <p:txBody>
          <a:bodyPr/>
          <a:lstStyle/>
          <a:p>
            <a:r>
              <a:rPr lang="en-US"/>
              <a:t>Alternative Maintenance Schedules</a:t>
            </a:r>
          </a:p>
        </p:txBody>
      </p:sp>
      <p:pic>
        <p:nvPicPr>
          <p:cNvPr id="2" name="Picture Placeholder 1">
            <a:extLst>
              <a:ext uri="{FF2B5EF4-FFF2-40B4-BE49-F238E27FC236}">
                <a16:creationId xmlns:a16="http://schemas.microsoft.com/office/drawing/2014/main" id="{B1FD011F-7E34-DD43-A231-85FC7404A4DC}"/>
              </a:ext>
            </a:extLst>
          </p:cNvPr>
          <p:cNvPicPr>
            <a:picLocks noGrp="1" noChangeAspect="1"/>
          </p:cNvPicPr>
          <p:nvPr>
            <p:ph type="pic" sz="quarter" idx="33"/>
          </p:nvPr>
        </p:nvPicPr>
        <p:blipFill rotWithShape="1">
          <a:blip r:embed="rId2"/>
          <a:srcRect l="-1019" t="70699" r="1019" b="10735"/>
          <a:stretch/>
        </p:blipFill>
        <p:spPr>
          <a:xfrm>
            <a:off x="857251" y="1676400"/>
            <a:ext cx="5295968" cy="3397365"/>
          </a:xfrm>
          <a:prstGeom prst="rect">
            <a:avLst/>
          </a:prstGeom>
        </p:spPr>
      </p:pic>
      <p:sp>
        <p:nvSpPr>
          <p:cNvPr id="7" name="Text Placeholder 7">
            <a:extLst>
              <a:ext uri="{FF2B5EF4-FFF2-40B4-BE49-F238E27FC236}">
                <a16:creationId xmlns:a16="http://schemas.microsoft.com/office/drawing/2014/main" id="{ACC6996C-598B-6148-9969-8649C734FE37}"/>
              </a:ext>
            </a:extLst>
          </p:cNvPr>
          <p:cNvSpPr txBox="1">
            <a:spLocks/>
          </p:cNvSpPr>
          <p:nvPr/>
        </p:nvSpPr>
        <p:spPr>
          <a:xfrm>
            <a:off x="6959598" y="2565400"/>
            <a:ext cx="4902550" cy="2833914"/>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It is costly and time consuming to perform PM on a device that has only been used sparingly throughout the year. By leveraging an AEM, the device can undergo the required PM when it needs, based on usage, saving CE time and effort.</a:t>
            </a:r>
          </a:p>
          <a:p>
            <a:endParaRPr lang="en-US" sz="2000"/>
          </a:p>
          <a:p>
            <a:endParaRPr lang="en-US" sz="2000"/>
          </a:p>
          <a:p>
            <a:endParaRPr lang="en-US" sz="2000"/>
          </a:p>
        </p:txBody>
      </p:sp>
    </p:spTree>
    <p:extLst>
      <p:ext uri="{BB962C8B-B14F-4D97-AF65-F5344CB8AC3E}">
        <p14:creationId xmlns:p14="http://schemas.microsoft.com/office/powerpoint/2010/main" val="2289796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8" y="1482501"/>
            <a:ext cx="4786087" cy="865187"/>
          </a:xfrm>
        </p:spPr>
        <p:txBody>
          <a:bodyPr/>
          <a:lstStyle/>
          <a:p>
            <a:r>
              <a:rPr lang="en-US"/>
              <a:t>Low Impact Preventative Maintenance</a:t>
            </a:r>
          </a:p>
        </p:txBody>
      </p:sp>
      <p:pic>
        <p:nvPicPr>
          <p:cNvPr id="2" name="Picture Placeholder 1">
            <a:extLst>
              <a:ext uri="{FF2B5EF4-FFF2-40B4-BE49-F238E27FC236}">
                <a16:creationId xmlns:a16="http://schemas.microsoft.com/office/drawing/2014/main" id="{B1FD011F-7E34-DD43-A231-85FC7404A4DC}"/>
              </a:ext>
            </a:extLst>
          </p:cNvPr>
          <p:cNvPicPr>
            <a:picLocks noGrp="1" noChangeAspect="1"/>
          </p:cNvPicPr>
          <p:nvPr>
            <p:ph type="pic" sz="quarter" idx="33"/>
          </p:nvPr>
        </p:nvPicPr>
        <p:blipFill rotWithShape="1">
          <a:blip r:embed="rId2"/>
          <a:srcRect l="-1019" t="70699" r="1019" b="10735"/>
          <a:stretch/>
        </p:blipFill>
        <p:spPr>
          <a:xfrm>
            <a:off x="857251" y="1676400"/>
            <a:ext cx="5295968" cy="3397365"/>
          </a:xfrm>
          <a:prstGeom prst="rect">
            <a:avLst/>
          </a:prstGeom>
        </p:spPr>
      </p:pic>
      <p:sp>
        <p:nvSpPr>
          <p:cNvPr id="7" name="Text Placeholder 7">
            <a:extLst>
              <a:ext uri="{FF2B5EF4-FFF2-40B4-BE49-F238E27FC236}">
                <a16:creationId xmlns:a16="http://schemas.microsoft.com/office/drawing/2014/main" id="{714D9454-C1E5-3B4B-8499-67F1869DBCF9}"/>
              </a:ext>
            </a:extLst>
          </p:cNvPr>
          <p:cNvSpPr txBox="1">
            <a:spLocks/>
          </p:cNvSpPr>
          <p:nvPr/>
        </p:nvSpPr>
        <p:spPr>
          <a:xfrm>
            <a:off x="6959598" y="2565400"/>
            <a:ext cx="4902550" cy="2291641"/>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When it is time for PM, finding the device quickly helps speed the process. Additionally, knowing the operating schedule of a device allows the PM to be completed during its ‘off’ hours and reduces the impact to patient care.</a:t>
            </a:r>
          </a:p>
          <a:p>
            <a:endParaRPr lang="en-US" sz="2000"/>
          </a:p>
          <a:p>
            <a:endParaRPr lang="en-US" sz="2000"/>
          </a:p>
          <a:p>
            <a:endParaRPr lang="en-US" sz="2000"/>
          </a:p>
          <a:p>
            <a:endParaRPr lang="en-US" sz="2000"/>
          </a:p>
        </p:txBody>
      </p:sp>
    </p:spTree>
    <p:extLst>
      <p:ext uri="{BB962C8B-B14F-4D97-AF65-F5344CB8AC3E}">
        <p14:creationId xmlns:p14="http://schemas.microsoft.com/office/powerpoint/2010/main" val="3224682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8" y="1482499"/>
            <a:ext cx="4321176" cy="865187"/>
          </a:xfrm>
        </p:spPr>
        <p:txBody>
          <a:bodyPr/>
          <a:lstStyle/>
          <a:p>
            <a:r>
              <a:rPr lang="en-US"/>
              <a:t>Infection Control</a:t>
            </a:r>
          </a:p>
        </p:txBody>
      </p:sp>
      <p:pic>
        <p:nvPicPr>
          <p:cNvPr id="3" name="Picture Placeholder 2" descr="Graphical user interface, application&#10;&#10;Description automatically generated">
            <a:extLst>
              <a:ext uri="{FF2B5EF4-FFF2-40B4-BE49-F238E27FC236}">
                <a16:creationId xmlns:a16="http://schemas.microsoft.com/office/drawing/2014/main" id="{40FB1D6E-BFC4-4C46-BE8B-3C9D92137ADC}"/>
              </a:ext>
            </a:extLst>
          </p:cNvPr>
          <p:cNvPicPr>
            <a:picLocks noGrp="1" noChangeAspect="1"/>
          </p:cNvPicPr>
          <p:nvPr>
            <p:ph type="pic" sz="quarter" idx="33"/>
          </p:nvPr>
        </p:nvPicPr>
        <p:blipFill rotWithShape="1">
          <a:blip r:embed="rId2"/>
          <a:srcRect l="415" t="-702" r="51961" b="512"/>
          <a:stretch/>
        </p:blipFill>
        <p:spPr>
          <a:xfrm>
            <a:off x="857251" y="1676400"/>
            <a:ext cx="5295968" cy="3397365"/>
          </a:xfrm>
        </p:spPr>
      </p:pic>
      <p:sp>
        <p:nvSpPr>
          <p:cNvPr id="7" name="Text Placeholder 7">
            <a:extLst>
              <a:ext uri="{FF2B5EF4-FFF2-40B4-BE49-F238E27FC236}">
                <a16:creationId xmlns:a16="http://schemas.microsoft.com/office/drawing/2014/main" id="{8D8FBA6C-47B1-3846-A6CF-CE59E46C33ED}"/>
              </a:ext>
            </a:extLst>
          </p:cNvPr>
          <p:cNvSpPr txBox="1">
            <a:spLocks/>
          </p:cNvSpPr>
          <p:nvPr/>
        </p:nvSpPr>
        <p:spPr>
          <a:xfrm>
            <a:off x="6959598" y="2046514"/>
            <a:ext cx="4902550" cy="3151165"/>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Many times, a device will be used in an environment that requires it to undergo sanitation before being reintroduced to the available pool of devices. Knowing location and utilization allows this to be enforced and lessens the infection risk to staff and patients from improperly sanitized devices.</a:t>
            </a:r>
          </a:p>
          <a:p>
            <a:endParaRPr lang="en-US" sz="2000"/>
          </a:p>
          <a:p>
            <a:endParaRPr lang="en-US" sz="2000"/>
          </a:p>
          <a:p>
            <a:endParaRPr lang="en-US" sz="2000"/>
          </a:p>
          <a:p>
            <a:endParaRPr lang="en-US" sz="2000"/>
          </a:p>
          <a:p>
            <a:endParaRPr lang="en-US" sz="2000"/>
          </a:p>
        </p:txBody>
      </p:sp>
    </p:spTree>
    <p:extLst>
      <p:ext uri="{BB962C8B-B14F-4D97-AF65-F5344CB8AC3E}">
        <p14:creationId xmlns:p14="http://schemas.microsoft.com/office/powerpoint/2010/main" val="1586329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9A1E46-365A-DC46-ABF4-71697C4DD08C}"/>
              </a:ext>
            </a:extLst>
          </p:cNvPr>
          <p:cNvSpPr>
            <a:spLocks noGrp="1"/>
          </p:cNvSpPr>
          <p:nvPr>
            <p:ph type="title"/>
          </p:nvPr>
        </p:nvSpPr>
        <p:spPr>
          <a:xfrm>
            <a:off x="6959598" y="1547813"/>
            <a:ext cx="4321176" cy="865187"/>
          </a:xfrm>
        </p:spPr>
        <p:txBody>
          <a:bodyPr/>
          <a:lstStyle/>
          <a:p>
            <a:r>
              <a:rPr lang="en-US"/>
              <a:t>Vulnerability Reporting</a:t>
            </a:r>
          </a:p>
        </p:txBody>
      </p:sp>
      <p:pic>
        <p:nvPicPr>
          <p:cNvPr id="3" name="Picture Placeholder 2" descr="Graphical user interface, text, application&#10;&#10;Description automatically generated">
            <a:extLst>
              <a:ext uri="{FF2B5EF4-FFF2-40B4-BE49-F238E27FC236}">
                <a16:creationId xmlns:a16="http://schemas.microsoft.com/office/drawing/2014/main" id="{4D7C98DE-D33C-8047-9925-66BC203EE623}"/>
              </a:ext>
            </a:extLst>
          </p:cNvPr>
          <p:cNvPicPr>
            <a:picLocks noGrp="1" noChangeAspect="1"/>
          </p:cNvPicPr>
          <p:nvPr>
            <p:ph type="pic" sz="quarter" idx="33"/>
          </p:nvPr>
        </p:nvPicPr>
        <p:blipFill rotWithShape="1">
          <a:blip r:embed="rId2"/>
          <a:srcRect l="187" t="34" r="34797" b="-1102"/>
          <a:stretch/>
        </p:blipFill>
        <p:spPr>
          <a:xfrm>
            <a:off x="911225" y="1700213"/>
            <a:ext cx="5295968" cy="3397365"/>
          </a:xfrm>
        </p:spPr>
      </p:pic>
      <p:sp>
        <p:nvSpPr>
          <p:cNvPr id="7" name="Text Placeholder 7">
            <a:extLst>
              <a:ext uri="{FF2B5EF4-FFF2-40B4-BE49-F238E27FC236}">
                <a16:creationId xmlns:a16="http://schemas.microsoft.com/office/drawing/2014/main" id="{DBCAE757-6DFF-4742-B188-6B90A440DAA3}"/>
              </a:ext>
            </a:extLst>
          </p:cNvPr>
          <p:cNvSpPr txBox="1">
            <a:spLocks/>
          </p:cNvSpPr>
          <p:nvPr/>
        </p:nvSpPr>
        <p:spPr>
          <a:xfrm>
            <a:off x="6959598" y="2492830"/>
            <a:ext cx="4902550" cy="2704850"/>
          </a:xfrm>
          <a:prstGeom prst="rect">
            <a:avLst/>
          </a:prstGeom>
        </p:spPr>
        <p:txBody>
          <a:bodyPr vert="horz" lIns="0" tIns="0" rIns="0" bIns="0" rtlCol="0" anchor="t" anchorCtr="0">
            <a:noAutofit/>
          </a:bodyPr>
          <a:lstStyle>
            <a:lvl1pPr marL="0" indent="0" algn="l" defTabSz="914400" rtl="0" eaLnBrk="1" latinLnBrk="0" hangingPunct="1">
              <a:lnSpc>
                <a:spcPct val="150000"/>
              </a:lnSpc>
              <a:spcBef>
                <a:spcPts val="600"/>
              </a:spcBef>
              <a:buClr>
                <a:schemeClr val="accent2"/>
              </a:buClr>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50000"/>
              </a:lnSpc>
              <a:spcBef>
                <a:spcPts val="500"/>
              </a:spcBef>
              <a:buClr>
                <a:schemeClr val="accent2"/>
              </a:buClr>
              <a:buFont typeface="Arial" panose="020B0604020202020204" pitchFamily="34" charset="0"/>
              <a:buNone/>
              <a:defRPr sz="2000" b="0"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50000"/>
              </a:lnSpc>
              <a:spcBef>
                <a:spcPts val="500"/>
              </a:spcBef>
              <a:buClr>
                <a:schemeClr val="accent2"/>
              </a:buClr>
              <a:buFont typeface="Arial" panose="020B0604020202020204" pitchFamily="34" charset="0"/>
              <a:buNone/>
              <a:defRPr sz="1800" b="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50000"/>
              </a:lnSpc>
              <a:spcBef>
                <a:spcPts val="500"/>
              </a:spcBef>
              <a:buClr>
                <a:schemeClr val="accent2"/>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a:t>Medigate tracks device vulnerabilities, providing visibility to the location of affected devices. With an integration into their ticketing system, the correct action can be taken quickly.</a:t>
            </a:r>
          </a:p>
          <a:p>
            <a:endParaRPr lang="en-US" sz="2000"/>
          </a:p>
          <a:p>
            <a:endParaRPr lang="en-US" sz="2000"/>
          </a:p>
          <a:p>
            <a:endParaRPr lang="en-US" sz="2000"/>
          </a:p>
          <a:p>
            <a:endParaRPr lang="en-US" sz="2000"/>
          </a:p>
          <a:p>
            <a:endParaRPr lang="en-US" sz="2000"/>
          </a:p>
          <a:p>
            <a:endParaRPr lang="en-US" sz="2000"/>
          </a:p>
        </p:txBody>
      </p:sp>
    </p:spTree>
    <p:extLst>
      <p:ext uri="{BB962C8B-B14F-4D97-AF65-F5344CB8AC3E}">
        <p14:creationId xmlns:p14="http://schemas.microsoft.com/office/powerpoint/2010/main" val="2434667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band">
            <a:extLst>
              <a:ext uri="{FF2B5EF4-FFF2-40B4-BE49-F238E27FC236}">
                <a16:creationId xmlns:a16="http://schemas.microsoft.com/office/drawing/2014/main" id="{EC3D4044-3899-7142-9FF0-89274A42D682}"/>
              </a:ext>
            </a:extLst>
          </p:cNvPr>
          <p:cNvSpPr/>
          <p:nvPr/>
        </p:nvSpPr>
        <p:spPr>
          <a:xfrm flipV="1">
            <a:off x="0" y="5612054"/>
            <a:ext cx="12188952" cy="738664"/>
          </a:xfrm>
          <a:prstGeom prst="rect">
            <a:avLst/>
          </a:prstGeom>
          <a:gradFill>
            <a:gsLst>
              <a:gs pos="10000">
                <a:schemeClr val="accent3">
                  <a:lumMod val="75000"/>
                  <a:alpha val="90000"/>
                </a:schemeClr>
              </a:gs>
              <a:gs pos="90000">
                <a:schemeClr val="accent1">
                  <a:lumMod val="75000"/>
                  <a:alpha val="90000"/>
                </a:schemeClr>
              </a:gs>
            </a:gsLst>
            <a:lin ang="0" scaled="1"/>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 name="Title 4">
            <a:extLst>
              <a:ext uri="{FF2B5EF4-FFF2-40B4-BE49-F238E27FC236}">
                <a16:creationId xmlns:a16="http://schemas.microsoft.com/office/drawing/2014/main" id="{29EDE251-F053-C649-ABE8-387D0FF47D58}"/>
              </a:ext>
            </a:extLst>
          </p:cNvPr>
          <p:cNvSpPr>
            <a:spLocks noGrp="1"/>
          </p:cNvSpPr>
          <p:nvPr>
            <p:ph type="title"/>
          </p:nvPr>
        </p:nvSpPr>
        <p:spPr/>
        <p:txBody>
          <a:bodyPr/>
          <a:lstStyle/>
          <a:p>
            <a:r>
              <a:rPr lang="en-US">
                <a:solidFill>
                  <a:schemeClr val="bg1"/>
                </a:solidFill>
              </a:rPr>
              <a:t>Achieve Measurable ROI: OpEx and CapEx </a:t>
            </a:r>
            <a:r>
              <a:rPr lang="en-US">
                <a:solidFill>
                  <a:schemeClr val="accent2"/>
                </a:solidFill>
              </a:rPr>
              <a:t>Cost Savings</a:t>
            </a:r>
          </a:p>
        </p:txBody>
      </p:sp>
      <p:pic>
        <p:nvPicPr>
          <p:cNvPr id="3" name="Picture 2" descr="A picture containing building, outdoor, street, city&#10;&#10;Description automatically generated">
            <a:extLst>
              <a:ext uri="{FF2B5EF4-FFF2-40B4-BE49-F238E27FC236}">
                <a16:creationId xmlns:a16="http://schemas.microsoft.com/office/drawing/2014/main" id="{C92C40F9-2741-1947-B9EE-A1A19506B8A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921" b="15948"/>
          <a:stretch/>
        </p:blipFill>
        <p:spPr>
          <a:xfrm>
            <a:off x="0" y="1357824"/>
            <a:ext cx="12192000" cy="1655539"/>
          </a:xfrm>
          <a:prstGeom prst="rect">
            <a:avLst/>
          </a:prstGeom>
        </p:spPr>
      </p:pic>
      <p:sp>
        <p:nvSpPr>
          <p:cNvPr id="4" name="Content Placeholder 2">
            <a:extLst>
              <a:ext uri="{FF2B5EF4-FFF2-40B4-BE49-F238E27FC236}">
                <a16:creationId xmlns:a16="http://schemas.microsoft.com/office/drawing/2014/main" id="{41641157-8792-5D46-B912-3F2F972882F7}"/>
              </a:ext>
            </a:extLst>
          </p:cNvPr>
          <p:cNvSpPr txBox="1">
            <a:spLocks/>
          </p:cNvSpPr>
          <p:nvPr/>
        </p:nvSpPr>
        <p:spPr>
          <a:xfrm>
            <a:off x="310041" y="3643205"/>
            <a:ext cx="2250445" cy="313932"/>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0"/>
              </a:spcAft>
              <a:buClr>
                <a:srgbClr val="FAA61A"/>
              </a:buClr>
              <a:buSzTx/>
              <a:buFont typeface="Wingdings" panose="05000000000000000000" pitchFamily="2" charset="2"/>
              <a:buNone/>
              <a:tabLst/>
              <a:defRPr/>
            </a:pPr>
            <a:r>
              <a:rPr kumimoji="0" lang="en-US" sz="1600" b="1" i="0" u="none" strike="noStrike" kern="1200" cap="none" spc="0" normalizeH="0" baseline="0" noProof="0">
                <a:ln>
                  <a:noFill/>
                </a:ln>
                <a:solidFill>
                  <a:srgbClr val="FF8200"/>
                </a:solidFill>
                <a:effectLst/>
                <a:uLnTx/>
                <a:uFillTx/>
                <a:latin typeface="Arial" panose="020B0604020202020204"/>
                <a:ea typeface="Roboto" panose="02000000000000000000" pitchFamily="2" charset="0"/>
                <a:cs typeface="+mn-cs"/>
              </a:rPr>
              <a:t>MAINTENANCE</a:t>
            </a:r>
            <a:endParaRPr kumimoji="0" lang="en-US" sz="1500" b="1" i="0" u="none" strike="noStrike" kern="1200" cap="none" spc="0" normalizeH="0" baseline="0" noProof="0">
              <a:ln>
                <a:noFill/>
              </a:ln>
              <a:solidFill>
                <a:srgbClr val="FFFFFF">
                  <a:lumMod val="25000"/>
                </a:srgbClr>
              </a:solidFill>
              <a:effectLst/>
              <a:uLnTx/>
              <a:uFillTx/>
              <a:latin typeface="Roboto" panose="02000000000000000000" pitchFamily="2" charset="0"/>
              <a:ea typeface="Roboto" panose="02000000000000000000" pitchFamily="2" charset="0"/>
              <a:cs typeface="+mn-cs"/>
            </a:endParaRPr>
          </a:p>
        </p:txBody>
      </p:sp>
      <p:sp>
        <p:nvSpPr>
          <p:cNvPr id="6" name="Content Placeholder 2">
            <a:extLst>
              <a:ext uri="{FF2B5EF4-FFF2-40B4-BE49-F238E27FC236}">
                <a16:creationId xmlns:a16="http://schemas.microsoft.com/office/drawing/2014/main" id="{3C7EB3FE-8843-FD47-9A0C-286610E3917D}"/>
              </a:ext>
            </a:extLst>
          </p:cNvPr>
          <p:cNvSpPr txBox="1">
            <a:spLocks/>
          </p:cNvSpPr>
          <p:nvPr/>
        </p:nvSpPr>
        <p:spPr>
          <a:xfrm>
            <a:off x="8995738" y="3604768"/>
            <a:ext cx="3237825" cy="345800"/>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800"/>
              </a:spcBef>
              <a:spcAft>
                <a:spcPts val="0"/>
              </a:spcAft>
              <a:buClr>
                <a:srgbClr val="FAA61A"/>
              </a:buClr>
              <a:buSzTx/>
              <a:buFont typeface="Wingdings" panose="05000000000000000000" pitchFamily="2" charset="2"/>
              <a:buNone/>
              <a:tabLst/>
              <a:defRPr/>
            </a:pPr>
            <a:r>
              <a:rPr kumimoji="0" lang="en-US" sz="1600" b="1" i="0" u="none" strike="noStrike" kern="1200" cap="none" spc="0" normalizeH="0" baseline="0" noProof="0">
                <a:ln>
                  <a:noFill/>
                </a:ln>
                <a:solidFill>
                  <a:srgbClr val="FF8200"/>
                </a:solidFill>
                <a:effectLst/>
                <a:uLnTx/>
                <a:uFillTx/>
                <a:latin typeface="Arial" panose="020B0604020202020204"/>
                <a:ea typeface="Roboto" panose="02000000000000000000" pitchFamily="2" charset="0"/>
                <a:cs typeface="+mn-cs"/>
              </a:rPr>
              <a:t>PURCHASING/SUPPLY CHAIN</a:t>
            </a:r>
            <a:endParaRPr kumimoji="0" lang="en-US" sz="1500" b="1" i="0" u="none" strike="noStrike" kern="1200" cap="none" spc="0" normalizeH="0" baseline="0" noProof="0">
              <a:ln>
                <a:noFill/>
              </a:ln>
              <a:solidFill>
                <a:srgbClr val="FFFFFF">
                  <a:lumMod val="25000"/>
                </a:srgbClr>
              </a:solidFill>
              <a:effectLst/>
              <a:uLnTx/>
              <a:uFillTx/>
              <a:latin typeface="Roboto" panose="02000000000000000000" pitchFamily="2" charset="0"/>
              <a:ea typeface="Roboto" panose="02000000000000000000" pitchFamily="2" charset="0"/>
              <a:cs typeface="+mn-cs"/>
            </a:endParaRPr>
          </a:p>
        </p:txBody>
      </p:sp>
      <p:sp>
        <p:nvSpPr>
          <p:cNvPr id="7" name="Content Placeholder 2">
            <a:extLst>
              <a:ext uri="{FF2B5EF4-FFF2-40B4-BE49-F238E27FC236}">
                <a16:creationId xmlns:a16="http://schemas.microsoft.com/office/drawing/2014/main" id="{EB06D4CB-FE7D-394D-85BC-66D8ADA372A3}"/>
              </a:ext>
            </a:extLst>
          </p:cNvPr>
          <p:cNvSpPr txBox="1">
            <a:spLocks/>
          </p:cNvSpPr>
          <p:nvPr/>
        </p:nvSpPr>
        <p:spPr>
          <a:xfrm>
            <a:off x="5852118" y="3643205"/>
            <a:ext cx="2902825" cy="313932"/>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0"/>
              </a:spcAft>
              <a:buClr>
                <a:srgbClr val="FAA61A"/>
              </a:buClr>
              <a:buSzTx/>
              <a:buFont typeface="Wingdings" panose="05000000000000000000" pitchFamily="2" charset="2"/>
              <a:buNone/>
              <a:tabLst/>
              <a:defRPr/>
            </a:pPr>
            <a:r>
              <a:rPr kumimoji="0" lang="en-US" sz="1600" b="1" i="0" u="none" strike="noStrike" kern="1200" cap="none" spc="0" normalizeH="0" baseline="0" noProof="0">
                <a:ln>
                  <a:noFill/>
                </a:ln>
                <a:solidFill>
                  <a:srgbClr val="FF8200"/>
                </a:solidFill>
                <a:effectLst/>
                <a:uLnTx/>
                <a:uFillTx/>
                <a:latin typeface="Arial" panose="020B0604020202020204"/>
                <a:ea typeface="Roboto" panose="02000000000000000000" pitchFamily="2" charset="0"/>
                <a:cs typeface="+mn-cs"/>
              </a:rPr>
              <a:t>ASSET UTILIZATION</a:t>
            </a:r>
            <a:endParaRPr kumimoji="0" lang="en-US" sz="1500" b="1" i="0" u="none" strike="noStrike" kern="1200" cap="none" spc="0" normalizeH="0" baseline="0" noProof="0">
              <a:ln>
                <a:noFill/>
              </a:ln>
              <a:solidFill>
                <a:srgbClr val="FFFFFF">
                  <a:lumMod val="25000"/>
                </a:srgbClr>
              </a:solidFill>
              <a:effectLst/>
              <a:uLnTx/>
              <a:uFillTx/>
              <a:latin typeface="Roboto" panose="02000000000000000000" pitchFamily="2" charset="0"/>
              <a:ea typeface="Roboto" panose="02000000000000000000" pitchFamily="2" charset="0"/>
              <a:cs typeface="+mn-cs"/>
            </a:endParaRPr>
          </a:p>
        </p:txBody>
      </p:sp>
      <p:sp>
        <p:nvSpPr>
          <p:cNvPr id="8" name="Content Placeholder 2">
            <a:extLst>
              <a:ext uri="{FF2B5EF4-FFF2-40B4-BE49-F238E27FC236}">
                <a16:creationId xmlns:a16="http://schemas.microsoft.com/office/drawing/2014/main" id="{750BB328-6402-5348-B3E6-D00CE703F8BC}"/>
              </a:ext>
            </a:extLst>
          </p:cNvPr>
          <p:cNvSpPr txBox="1">
            <a:spLocks/>
          </p:cNvSpPr>
          <p:nvPr/>
        </p:nvSpPr>
        <p:spPr>
          <a:xfrm>
            <a:off x="2706209" y="3643205"/>
            <a:ext cx="3052672" cy="313932"/>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0"/>
              </a:spcAft>
              <a:buClr>
                <a:srgbClr val="FAA61A"/>
              </a:buClr>
              <a:buSzTx/>
              <a:buFont typeface="Wingdings" panose="05000000000000000000" pitchFamily="2" charset="2"/>
              <a:buNone/>
              <a:tabLst/>
              <a:defRPr/>
            </a:pPr>
            <a:r>
              <a:rPr kumimoji="0" lang="en-US" sz="1600" b="1" i="0" u="none" strike="noStrike" kern="1200" cap="none" spc="0" normalizeH="0" baseline="0" noProof="0">
                <a:ln>
                  <a:noFill/>
                </a:ln>
                <a:solidFill>
                  <a:srgbClr val="FF8200"/>
                </a:solidFill>
                <a:effectLst/>
                <a:uLnTx/>
                <a:uFillTx/>
                <a:latin typeface="Arial" panose="020B0604020202020204"/>
                <a:ea typeface="Roboto" panose="02000000000000000000" pitchFamily="2" charset="0"/>
                <a:cs typeface="+mn-cs"/>
              </a:rPr>
              <a:t>INCIDENT RESPONSE</a:t>
            </a:r>
            <a:endParaRPr kumimoji="0" lang="en-US" sz="1500" b="1" i="0" u="none" strike="noStrike" kern="1200" cap="none" spc="0" normalizeH="0" baseline="0" noProof="0">
              <a:ln>
                <a:noFill/>
              </a:ln>
              <a:solidFill>
                <a:srgbClr val="FFFFFF">
                  <a:lumMod val="25000"/>
                </a:srgbClr>
              </a:solidFill>
              <a:effectLst/>
              <a:uLnTx/>
              <a:uFillTx/>
              <a:latin typeface="Roboto" panose="02000000000000000000" pitchFamily="2" charset="0"/>
              <a:ea typeface="Roboto" panose="02000000000000000000" pitchFamily="2" charset="0"/>
              <a:cs typeface="+mn-cs"/>
            </a:endParaRPr>
          </a:p>
        </p:txBody>
      </p:sp>
      <p:sp>
        <p:nvSpPr>
          <p:cNvPr id="9" name="Oval 8">
            <a:extLst>
              <a:ext uri="{FF2B5EF4-FFF2-40B4-BE49-F238E27FC236}">
                <a16:creationId xmlns:a16="http://schemas.microsoft.com/office/drawing/2014/main" id="{5EF7362C-292C-814B-8A74-CD54175D8D7A}"/>
              </a:ext>
            </a:extLst>
          </p:cNvPr>
          <p:cNvSpPr/>
          <p:nvPr/>
        </p:nvSpPr>
        <p:spPr>
          <a:xfrm>
            <a:off x="987882" y="2593954"/>
            <a:ext cx="887570" cy="887570"/>
          </a:xfrm>
          <a:prstGeom prst="ellipse">
            <a:avLst/>
          </a:prstGeom>
          <a:solidFill>
            <a:srgbClr val="003087"/>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rPr>
              <a:t>1</a:t>
            </a:r>
            <a:endParaRPr kumimoji="0" lang="x-none"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endParaRPr>
          </a:p>
        </p:txBody>
      </p:sp>
      <p:sp>
        <p:nvSpPr>
          <p:cNvPr id="10" name="Oval 9">
            <a:extLst>
              <a:ext uri="{FF2B5EF4-FFF2-40B4-BE49-F238E27FC236}">
                <a16:creationId xmlns:a16="http://schemas.microsoft.com/office/drawing/2014/main" id="{B3261EBA-D931-1444-B2FC-889BF0C62666}"/>
              </a:ext>
            </a:extLst>
          </p:cNvPr>
          <p:cNvSpPr/>
          <p:nvPr/>
        </p:nvSpPr>
        <p:spPr>
          <a:xfrm>
            <a:off x="3806061" y="2593954"/>
            <a:ext cx="887570" cy="887570"/>
          </a:xfrm>
          <a:prstGeom prst="ellipse">
            <a:avLst/>
          </a:prstGeom>
          <a:solidFill>
            <a:srgbClr val="003087"/>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rPr>
              <a:t>2</a:t>
            </a:r>
            <a:endParaRPr kumimoji="0" lang="x-none"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endParaRPr>
          </a:p>
        </p:txBody>
      </p:sp>
      <p:sp>
        <p:nvSpPr>
          <p:cNvPr id="11" name="Oval 10">
            <a:extLst>
              <a:ext uri="{FF2B5EF4-FFF2-40B4-BE49-F238E27FC236}">
                <a16:creationId xmlns:a16="http://schemas.microsoft.com/office/drawing/2014/main" id="{CB349D11-3704-5E45-9EFB-D56B96C32045}"/>
              </a:ext>
            </a:extLst>
          </p:cNvPr>
          <p:cNvSpPr/>
          <p:nvPr/>
        </p:nvSpPr>
        <p:spPr>
          <a:xfrm>
            <a:off x="6967149" y="2593954"/>
            <a:ext cx="887570" cy="887570"/>
          </a:xfrm>
          <a:prstGeom prst="ellipse">
            <a:avLst/>
          </a:prstGeom>
          <a:solidFill>
            <a:srgbClr val="003087"/>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rPr>
              <a:t>3</a:t>
            </a:r>
            <a:endParaRPr kumimoji="0" lang="x-none"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endParaRPr>
          </a:p>
        </p:txBody>
      </p:sp>
      <p:sp>
        <p:nvSpPr>
          <p:cNvPr id="12" name="Oval 11">
            <a:extLst>
              <a:ext uri="{FF2B5EF4-FFF2-40B4-BE49-F238E27FC236}">
                <a16:creationId xmlns:a16="http://schemas.microsoft.com/office/drawing/2014/main" id="{31E0BE07-89BE-324E-A6DA-722E77D4DB48}"/>
              </a:ext>
            </a:extLst>
          </p:cNvPr>
          <p:cNvSpPr/>
          <p:nvPr/>
        </p:nvSpPr>
        <p:spPr>
          <a:xfrm>
            <a:off x="10160896" y="2593954"/>
            <a:ext cx="887570" cy="887570"/>
          </a:xfrm>
          <a:prstGeom prst="ellipse">
            <a:avLst/>
          </a:prstGeom>
          <a:solidFill>
            <a:srgbClr val="003087"/>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rPr>
              <a:t>4</a:t>
            </a:r>
            <a:endParaRPr kumimoji="0" lang="x-none" sz="3600" b="1" i="0" u="none" strike="noStrike" kern="1200" cap="none" spc="0" normalizeH="0" baseline="0" noProof="0">
              <a:ln w="0">
                <a:noFill/>
              </a:ln>
              <a:solidFill>
                <a:srgbClr val="0097A9"/>
              </a:solidFill>
              <a:effectLst/>
              <a:uLnTx/>
              <a:uFillTx/>
              <a:latin typeface="Lato Black" panose="020F0A02020204030203" pitchFamily="34" charset="0"/>
              <a:ea typeface="Roboto Light" panose="02000000000000000000" pitchFamily="2" charset="0"/>
              <a:cs typeface="+mn-cs"/>
            </a:endParaRPr>
          </a:p>
        </p:txBody>
      </p:sp>
      <p:sp>
        <p:nvSpPr>
          <p:cNvPr id="13" name="Title 1">
            <a:extLst>
              <a:ext uri="{FF2B5EF4-FFF2-40B4-BE49-F238E27FC236}">
                <a16:creationId xmlns:a16="http://schemas.microsoft.com/office/drawing/2014/main" id="{3CC2A520-F674-1F41-BD01-4A994EC92A88}"/>
              </a:ext>
            </a:extLst>
          </p:cNvPr>
          <p:cNvSpPr txBox="1">
            <a:spLocks/>
          </p:cNvSpPr>
          <p:nvPr/>
        </p:nvSpPr>
        <p:spPr>
          <a:xfrm>
            <a:off x="1071877" y="2622237"/>
            <a:ext cx="882870" cy="83100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800" b="1" kern="1200">
                <a:solidFill>
                  <a:schemeClr val="accent1"/>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x-none" sz="3200" b="1" i="0" u="none" strike="noStrike" kern="1200" cap="none" spc="0" normalizeH="0" baseline="0" noProof="0">
              <a:ln>
                <a:noFill/>
              </a:ln>
              <a:solidFill>
                <a:srgbClr val="FFFFFF"/>
              </a:solidFill>
              <a:effectLst/>
              <a:uLnTx/>
              <a:uFillTx/>
              <a:latin typeface="Lato Black" panose="020F0A02020204030203" pitchFamily="34" charset="0"/>
              <a:ea typeface="Roboto Light" panose="02000000000000000000" pitchFamily="2" charset="0"/>
              <a:cs typeface="+mj-cs"/>
            </a:endParaRPr>
          </a:p>
        </p:txBody>
      </p:sp>
      <p:sp>
        <p:nvSpPr>
          <p:cNvPr id="14" name="Content Placeholder 2">
            <a:extLst>
              <a:ext uri="{FF2B5EF4-FFF2-40B4-BE49-F238E27FC236}">
                <a16:creationId xmlns:a16="http://schemas.microsoft.com/office/drawing/2014/main" id="{CD2947FA-FF0E-7C4C-BFBC-CEBE047CA746}"/>
              </a:ext>
            </a:extLst>
          </p:cNvPr>
          <p:cNvSpPr txBox="1">
            <a:spLocks/>
          </p:cNvSpPr>
          <p:nvPr/>
        </p:nvSpPr>
        <p:spPr>
          <a:xfrm>
            <a:off x="390852" y="4039912"/>
            <a:ext cx="2250446" cy="1159292"/>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Full DLM Visibility</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Elimination of outdated manual routines</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AEM Programs</a:t>
            </a:r>
          </a:p>
        </p:txBody>
      </p:sp>
      <p:sp>
        <p:nvSpPr>
          <p:cNvPr id="15" name="Content Placeholder 2">
            <a:extLst>
              <a:ext uri="{FF2B5EF4-FFF2-40B4-BE49-F238E27FC236}">
                <a16:creationId xmlns:a16="http://schemas.microsoft.com/office/drawing/2014/main" id="{7B8F4978-27A1-D14F-8863-E4B1A2A09DF5}"/>
              </a:ext>
            </a:extLst>
          </p:cNvPr>
          <p:cNvSpPr txBox="1">
            <a:spLocks/>
          </p:cNvSpPr>
          <p:nvPr/>
        </p:nvSpPr>
        <p:spPr>
          <a:xfrm>
            <a:off x="9369977" y="4039912"/>
            <a:ext cx="2525342" cy="1082348"/>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Reduced time reconciling fixed assets</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ROI Calculations based </a:t>
            </a:r>
            <a:b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b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on utilization</a:t>
            </a:r>
          </a:p>
        </p:txBody>
      </p:sp>
      <p:sp>
        <p:nvSpPr>
          <p:cNvPr id="16" name="Content Placeholder 2">
            <a:extLst>
              <a:ext uri="{FF2B5EF4-FFF2-40B4-BE49-F238E27FC236}">
                <a16:creationId xmlns:a16="http://schemas.microsoft.com/office/drawing/2014/main" id="{8A67154D-122B-3C4F-B4D8-8431DE6356F2}"/>
              </a:ext>
            </a:extLst>
          </p:cNvPr>
          <p:cNvSpPr txBox="1">
            <a:spLocks/>
          </p:cNvSpPr>
          <p:nvPr/>
        </p:nvSpPr>
        <p:spPr>
          <a:xfrm>
            <a:off x="6065655" y="4039912"/>
            <a:ext cx="2668487" cy="1426031"/>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Real-time views of available capacity</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Real-time view of current demand</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Demand driven reallocations</a:t>
            </a:r>
          </a:p>
        </p:txBody>
      </p:sp>
      <p:sp>
        <p:nvSpPr>
          <p:cNvPr id="17" name="Content Placeholder 2">
            <a:extLst>
              <a:ext uri="{FF2B5EF4-FFF2-40B4-BE49-F238E27FC236}">
                <a16:creationId xmlns:a16="http://schemas.microsoft.com/office/drawing/2014/main" id="{FA1186E9-02A8-A246-AAE5-81BB121408F8}"/>
              </a:ext>
            </a:extLst>
          </p:cNvPr>
          <p:cNvSpPr txBox="1">
            <a:spLocks/>
          </p:cNvSpPr>
          <p:nvPr/>
        </p:nvSpPr>
        <p:spPr>
          <a:xfrm>
            <a:off x="2785934" y="4039912"/>
            <a:ext cx="3492035" cy="1477328"/>
          </a:xfrm>
          <a:prstGeom prst="rect">
            <a:avLst/>
          </a:prstGeom>
        </p:spPr>
        <p:txBody>
          <a:bodyPr vert="horz" wrap="square" lIns="91440" tIns="45720" rIns="91440" bIns="45720" rtlCol="0" anchor="t" anchorCtr="0">
            <a:spAutoFit/>
          </a:bodyPr>
          <a:lstStyle>
            <a:lvl1pPr marL="355600" indent="-355600" algn="l" defTabSz="914400" rtl="0" eaLnBrk="1" latinLnBrk="0" hangingPunct="1">
              <a:lnSpc>
                <a:spcPct val="90000"/>
              </a:lnSpc>
              <a:spcBef>
                <a:spcPts val="1800"/>
              </a:spcBef>
              <a:buClr>
                <a:schemeClr val="accent2"/>
              </a:buClr>
              <a:buFont typeface="Wingdings" panose="05000000000000000000" pitchFamily="2" charset="2"/>
              <a:buChar char="§"/>
              <a:defRPr sz="1800" kern="1200">
                <a:solidFill>
                  <a:schemeClr val="bg2">
                    <a:lumMod val="25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800"/>
              </a:spcBef>
              <a:buClr>
                <a:schemeClr val="accent2"/>
              </a:buClr>
              <a:buFont typeface="Wingdings" panose="05000000000000000000" pitchFamily="2" charset="2"/>
              <a:buChar char="§"/>
              <a:defRPr sz="1600" kern="1200">
                <a:solidFill>
                  <a:schemeClr val="bg2">
                    <a:lumMod val="25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800"/>
              </a:spcBef>
              <a:buClr>
                <a:schemeClr val="accent2"/>
              </a:buClr>
              <a:buFont typeface="Wingdings" panose="05000000000000000000" pitchFamily="2" charset="2"/>
              <a:buChar char="§"/>
              <a:defRPr sz="1400" kern="1200">
                <a:solidFill>
                  <a:schemeClr val="bg2">
                    <a:lumMod val="25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800"/>
              </a:spcBef>
              <a:buClr>
                <a:schemeClr val="accent2"/>
              </a:buClr>
              <a:buFont typeface="Wingdings" panose="05000000000000000000" pitchFamily="2" charset="2"/>
              <a:buChar char="§"/>
              <a:defRPr sz="1200" kern="1200">
                <a:solidFill>
                  <a:schemeClr val="bg2">
                    <a:lumMod val="25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Dynamic, risk scored inventory</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Automatic vulnerability correlations</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Auto-generated remediation instructions</a:t>
            </a:r>
          </a:p>
          <a:p>
            <a:pPr marL="173736" marR="0" lvl="0" indent="-173736" algn="l" defTabSz="914400" rtl="0" eaLnBrk="1" fontAlgn="auto" latinLnBrk="0" hangingPunct="1">
              <a:lnSpc>
                <a:spcPct val="100000"/>
              </a:lnSpc>
              <a:spcBef>
                <a:spcPts val="0"/>
              </a:spcBef>
              <a:spcAft>
                <a:spcPts val="800"/>
              </a:spcAft>
              <a:buClr>
                <a:srgbClr val="0097A9"/>
              </a:buClr>
              <a:buSzTx/>
              <a:buFont typeface="Arial" panose="020B0604020202020204" pitchFamily="34" charset="0"/>
              <a:buChar char="•"/>
              <a:tabLst>
                <a:tab pos="125730" algn="l"/>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Roboto" panose="02000000000000000000" pitchFamily="2" charset="0"/>
                <a:cs typeface="+mn-cs"/>
              </a:rPr>
              <a:t>Cross-functional data synchronization</a:t>
            </a:r>
          </a:p>
        </p:txBody>
      </p:sp>
      <p:sp>
        <p:nvSpPr>
          <p:cNvPr id="2" name="Rectangle 1">
            <a:extLst>
              <a:ext uri="{FF2B5EF4-FFF2-40B4-BE49-F238E27FC236}">
                <a16:creationId xmlns:a16="http://schemas.microsoft.com/office/drawing/2014/main" id="{F8F22B7E-ED7C-C740-A478-459D625266A4}"/>
              </a:ext>
            </a:extLst>
          </p:cNvPr>
          <p:cNvSpPr/>
          <p:nvPr/>
        </p:nvSpPr>
        <p:spPr>
          <a:xfrm>
            <a:off x="697344" y="5756384"/>
            <a:ext cx="10723418"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panose="020B0604020202020204"/>
                <a:ea typeface="+mn-ea"/>
                <a:cs typeface="+mn-cs"/>
              </a:rPr>
              <a:t>Request a financial savings assessment</a:t>
            </a:r>
          </a:p>
        </p:txBody>
      </p:sp>
    </p:spTree>
    <p:extLst>
      <p:ext uri="{BB962C8B-B14F-4D97-AF65-F5344CB8AC3E}">
        <p14:creationId xmlns:p14="http://schemas.microsoft.com/office/powerpoint/2010/main" val="351310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50EEEBED-3988-1E46-9676-AFF652AF22F7}"/>
              </a:ext>
            </a:extLst>
          </p:cNvPr>
          <p:cNvSpPr>
            <a:spLocks noGrp="1"/>
          </p:cNvSpPr>
          <p:nvPr>
            <p:ph type="body" idx="16"/>
          </p:nvPr>
        </p:nvSpPr>
        <p:spPr>
          <a:xfrm>
            <a:off x="1127536" y="3461045"/>
            <a:ext cx="2944368" cy="1805920"/>
          </a:xfrm>
        </p:spPr>
        <p:txBody>
          <a:bodyPr/>
          <a:lstStyle/>
          <a:p>
            <a:r>
              <a:rPr lang="en-US">
                <a:latin typeface="Arial"/>
                <a:cs typeface="Arial"/>
              </a:rPr>
              <a:t>Device replacement </a:t>
            </a:r>
            <a:endParaRPr lang="en-US"/>
          </a:p>
          <a:p>
            <a:r>
              <a:rPr lang="en-US">
                <a:latin typeface="Arial"/>
                <a:cs typeface="Arial"/>
              </a:rPr>
              <a:t>purchase cancelled</a:t>
            </a:r>
            <a:endParaRPr lang="en-US"/>
          </a:p>
        </p:txBody>
      </p:sp>
      <p:sp>
        <p:nvSpPr>
          <p:cNvPr id="8" name="Text Placeholder 7">
            <a:extLst>
              <a:ext uri="{FF2B5EF4-FFF2-40B4-BE49-F238E27FC236}">
                <a16:creationId xmlns:a16="http://schemas.microsoft.com/office/drawing/2014/main" id="{C2CAEB96-8527-6F4D-A2B7-AFB6BF6FBDE1}"/>
              </a:ext>
            </a:extLst>
          </p:cNvPr>
          <p:cNvSpPr>
            <a:spLocks noGrp="1"/>
          </p:cNvSpPr>
          <p:nvPr>
            <p:ph type="body" sz="quarter" idx="26"/>
          </p:nvPr>
        </p:nvSpPr>
        <p:spPr>
          <a:xfrm>
            <a:off x="1127535" y="2362953"/>
            <a:ext cx="2944367" cy="978408"/>
          </a:xfrm>
        </p:spPr>
        <p:txBody>
          <a:bodyPr/>
          <a:lstStyle/>
          <a:p>
            <a:r>
              <a:rPr lang="en-US"/>
              <a:t>$700k</a:t>
            </a:r>
          </a:p>
        </p:txBody>
      </p:sp>
      <p:sp>
        <p:nvSpPr>
          <p:cNvPr id="10" name="Text Placeholder 9">
            <a:extLst>
              <a:ext uri="{FF2B5EF4-FFF2-40B4-BE49-F238E27FC236}">
                <a16:creationId xmlns:a16="http://schemas.microsoft.com/office/drawing/2014/main" id="{FE25BC1D-C98E-4445-AFAC-9DC962051031}"/>
              </a:ext>
            </a:extLst>
          </p:cNvPr>
          <p:cNvSpPr>
            <a:spLocks noGrp="1"/>
          </p:cNvSpPr>
          <p:nvPr>
            <p:ph type="body" sz="quarter" idx="28"/>
          </p:nvPr>
        </p:nvSpPr>
        <p:spPr>
          <a:xfrm>
            <a:off x="4771922" y="2362953"/>
            <a:ext cx="2944367" cy="978408"/>
          </a:xfrm>
        </p:spPr>
        <p:txBody>
          <a:bodyPr/>
          <a:lstStyle/>
          <a:p>
            <a:r>
              <a:rPr lang="en-US"/>
              <a:t>$2M</a:t>
            </a:r>
          </a:p>
        </p:txBody>
      </p:sp>
      <p:sp>
        <p:nvSpPr>
          <p:cNvPr id="11" name="Text Placeholder 10">
            <a:extLst>
              <a:ext uri="{FF2B5EF4-FFF2-40B4-BE49-F238E27FC236}">
                <a16:creationId xmlns:a16="http://schemas.microsoft.com/office/drawing/2014/main" id="{ACAA6C9B-EAD7-B443-B272-7D8C667563A3}"/>
              </a:ext>
            </a:extLst>
          </p:cNvPr>
          <p:cNvSpPr>
            <a:spLocks noGrp="1"/>
          </p:cNvSpPr>
          <p:nvPr>
            <p:ph type="body" idx="29"/>
          </p:nvPr>
        </p:nvSpPr>
        <p:spPr>
          <a:xfrm>
            <a:off x="4738793" y="3461045"/>
            <a:ext cx="2944368" cy="1805920"/>
          </a:xfrm>
        </p:spPr>
        <p:txBody>
          <a:bodyPr/>
          <a:lstStyle/>
          <a:p>
            <a:r>
              <a:rPr lang="en-US"/>
              <a:t>Avoided buying a new C-Arm device</a:t>
            </a:r>
          </a:p>
        </p:txBody>
      </p:sp>
      <p:sp>
        <p:nvSpPr>
          <p:cNvPr id="12" name="Text Placeholder 11">
            <a:extLst>
              <a:ext uri="{FF2B5EF4-FFF2-40B4-BE49-F238E27FC236}">
                <a16:creationId xmlns:a16="http://schemas.microsoft.com/office/drawing/2014/main" id="{4C70B9FE-EBDD-E041-BA05-0E45ADD19B16}"/>
              </a:ext>
            </a:extLst>
          </p:cNvPr>
          <p:cNvSpPr>
            <a:spLocks noGrp="1"/>
          </p:cNvSpPr>
          <p:nvPr>
            <p:ph type="body" sz="quarter" idx="31"/>
          </p:nvPr>
        </p:nvSpPr>
        <p:spPr>
          <a:xfrm>
            <a:off x="8416311" y="2362953"/>
            <a:ext cx="2944366" cy="978408"/>
          </a:xfrm>
        </p:spPr>
        <p:txBody>
          <a:bodyPr/>
          <a:lstStyle/>
          <a:p>
            <a:r>
              <a:rPr lang="en-US"/>
              <a:t>$3M</a:t>
            </a:r>
          </a:p>
        </p:txBody>
      </p:sp>
      <p:sp>
        <p:nvSpPr>
          <p:cNvPr id="14" name="Text Placeholder 13">
            <a:extLst>
              <a:ext uri="{FF2B5EF4-FFF2-40B4-BE49-F238E27FC236}">
                <a16:creationId xmlns:a16="http://schemas.microsoft.com/office/drawing/2014/main" id="{0A5CC7AB-F9D3-2C4A-BF52-DE8037BD9D3A}"/>
              </a:ext>
            </a:extLst>
          </p:cNvPr>
          <p:cNvSpPr>
            <a:spLocks noGrp="1"/>
          </p:cNvSpPr>
          <p:nvPr>
            <p:ph type="body" idx="32"/>
          </p:nvPr>
        </p:nvSpPr>
        <p:spPr>
          <a:xfrm>
            <a:off x="8416311" y="3461045"/>
            <a:ext cx="2944368" cy="1805920"/>
          </a:xfrm>
        </p:spPr>
        <p:txBody>
          <a:bodyPr/>
          <a:lstStyle/>
          <a:p>
            <a:r>
              <a:rPr lang="en-US"/>
              <a:t>Improved device utilization revenue</a:t>
            </a:r>
          </a:p>
        </p:txBody>
      </p:sp>
      <p:sp>
        <p:nvSpPr>
          <p:cNvPr id="6" name="Title 5">
            <a:extLst>
              <a:ext uri="{FF2B5EF4-FFF2-40B4-BE49-F238E27FC236}">
                <a16:creationId xmlns:a16="http://schemas.microsoft.com/office/drawing/2014/main" id="{5DEFF136-D590-AD4D-8EE5-34BBA694EF15}"/>
              </a:ext>
            </a:extLst>
          </p:cNvPr>
          <p:cNvSpPr>
            <a:spLocks noGrp="1"/>
          </p:cNvSpPr>
          <p:nvPr>
            <p:ph type="title"/>
          </p:nvPr>
        </p:nvSpPr>
        <p:spPr/>
        <p:txBody>
          <a:bodyPr/>
          <a:lstStyle/>
          <a:p>
            <a:r>
              <a:rPr lang="en-US"/>
              <a:t>Realized Customer Value</a:t>
            </a:r>
          </a:p>
        </p:txBody>
      </p:sp>
    </p:spTree>
    <p:extLst>
      <p:ext uri="{BB962C8B-B14F-4D97-AF65-F5344CB8AC3E}">
        <p14:creationId xmlns:p14="http://schemas.microsoft.com/office/powerpoint/2010/main" val="3068626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 wall, indoor&#10;&#10;Description automatically generated">
            <a:extLst>
              <a:ext uri="{FF2B5EF4-FFF2-40B4-BE49-F238E27FC236}">
                <a16:creationId xmlns:a16="http://schemas.microsoft.com/office/drawing/2014/main" id="{FDE5FC3E-032B-440D-AF7C-4E1E9B09154E}"/>
              </a:ext>
            </a:extLst>
          </p:cNvPr>
          <p:cNvPicPr>
            <a:picLocks noGrp="1" noChangeAspect="1"/>
          </p:cNvPicPr>
          <p:nvPr>
            <p:ph type="pic" sz="quarter" idx="14"/>
          </p:nvPr>
        </p:nvPicPr>
        <p:blipFill>
          <a:blip r:embed="rId2" cstate="screen">
            <a:alphaModFix/>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p:pic>
      <p:grpSp>
        <p:nvGrpSpPr>
          <p:cNvPr id="8" name="Group 7">
            <a:extLst>
              <a:ext uri="{FF2B5EF4-FFF2-40B4-BE49-F238E27FC236}">
                <a16:creationId xmlns:a16="http://schemas.microsoft.com/office/drawing/2014/main" id="{216C337C-22D3-4483-BB5D-B457F16E8C35}"/>
              </a:ext>
            </a:extLst>
          </p:cNvPr>
          <p:cNvGrpSpPr/>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FE1EC272-1EB3-42CE-A51F-38AF353869C9}"/>
                </a:ext>
              </a:extLst>
            </p:cNvPr>
            <p:cNvSpPr/>
            <p:nvPr userDrawn="1"/>
          </p:nvSpPr>
          <p:spPr>
            <a:xfrm>
              <a:off x="6096000" y="0"/>
              <a:ext cx="6096000" cy="6858000"/>
            </a:xfrm>
            <a:prstGeom prst="rect">
              <a:avLst/>
            </a:prstGeom>
            <a:gradFill flip="none" rotWithShape="1">
              <a:gsLst>
                <a:gs pos="100000">
                  <a:schemeClr val="accent1">
                    <a:lumMod val="50000"/>
                  </a:schemeClr>
                </a:gs>
                <a:gs pos="47000">
                  <a:srgbClr val="0F1722">
                    <a:alpha val="50000"/>
                  </a:srgbClr>
                </a:gs>
                <a:gs pos="0">
                  <a:schemeClr val="accent1">
                    <a:alpha val="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35F124B-8DCC-4013-8F55-2CFC2818D270}"/>
                </a:ext>
              </a:extLst>
            </p:cNvPr>
            <p:cNvSpPr/>
            <p:nvPr userDrawn="1"/>
          </p:nvSpPr>
          <p:spPr>
            <a:xfrm>
              <a:off x="0" y="0"/>
              <a:ext cx="6096000" cy="6858000"/>
            </a:xfrm>
            <a:prstGeom prst="rect">
              <a:avLst/>
            </a:prstGeom>
            <a:gradFill flip="none" rotWithShape="1">
              <a:gsLst>
                <a:gs pos="100000">
                  <a:schemeClr val="accent1">
                    <a:lumMod val="50000"/>
                  </a:schemeClr>
                </a:gs>
                <a:gs pos="47000">
                  <a:srgbClr val="0F1722">
                    <a:alpha val="50000"/>
                  </a:srgbClr>
                </a:gs>
                <a:gs pos="0">
                  <a:schemeClr val="accent1">
                    <a:alpha val="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rtl="0"/>
              <a:endParaRPr lang="en-GB" noProof="0">
                <a:latin typeface="Arial" panose="020B0604020202020204" pitchFamily="34" charset="0"/>
                <a:cs typeface="Arial" panose="020B0604020202020204" pitchFamily="34" charset="0"/>
              </a:endParaRPr>
            </a:p>
          </p:txBody>
        </p:sp>
      </p:grpSp>
      <p:sp>
        <p:nvSpPr>
          <p:cNvPr id="3" name="Title 2">
            <a:extLst>
              <a:ext uri="{FF2B5EF4-FFF2-40B4-BE49-F238E27FC236}">
                <a16:creationId xmlns:a16="http://schemas.microsoft.com/office/drawing/2014/main" id="{E213A27A-8684-46F5-9EBA-EB5845272B68}"/>
              </a:ext>
            </a:extLst>
          </p:cNvPr>
          <p:cNvSpPr>
            <a:spLocks noGrp="1"/>
          </p:cNvSpPr>
          <p:nvPr>
            <p:ph type="ctrTitle"/>
          </p:nvPr>
        </p:nvSpPr>
        <p:spPr/>
        <p:txBody>
          <a:bodyPr/>
          <a:lstStyle/>
          <a:p>
            <a:pPr algn="ctr"/>
            <a:r>
              <a:rPr lang="en-US"/>
              <a:t>Thank </a:t>
            </a:r>
            <a:r>
              <a:rPr lang="en-US">
                <a:solidFill>
                  <a:schemeClr val="accent2"/>
                </a:solidFill>
              </a:rPr>
              <a:t>You</a:t>
            </a:r>
            <a:endParaRPr lang="en-IL">
              <a:solidFill>
                <a:schemeClr val="accent2"/>
              </a:solidFill>
            </a:endParaRPr>
          </a:p>
        </p:txBody>
      </p:sp>
      <p:grpSp>
        <p:nvGrpSpPr>
          <p:cNvPr id="38" name="Group 37">
            <a:extLst>
              <a:ext uri="{FF2B5EF4-FFF2-40B4-BE49-F238E27FC236}">
                <a16:creationId xmlns:a16="http://schemas.microsoft.com/office/drawing/2014/main" id="{D41618BE-5C73-4475-9938-65793623AEDB}"/>
              </a:ext>
            </a:extLst>
          </p:cNvPr>
          <p:cNvGrpSpPr/>
          <p:nvPr/>
        </p:nvGrpSpPr>
        <p:grpSpPr>
          <a:xfrm>
            <a:off x="6489282" y="4605544"/>
            <a:ext cx="6355318" cy="2365190"/>
            <a:chOff x="4925508" y="4292600"/>
            <a:chExt cx="6355318" cy="2365190"/>
          </a:xfrm>
          <a:gradFill>
            <a:gsLst>
              <a:gs pos="100000">
                <a:schemeClr val="accent1">
                  <a:lumMod val="50000"/>
                  <a:alpha val="50000"/>
                </a:schemeClr>
              </a:gs>
              <a:gs pos="50000">
                <a:schemeClr val="accent4">
                  <a:alpha val="50000"/>
                </a:schemeClr>
              </a:gs>
              <a:gs pos="0">
                <a:schemeClr val="accent1">
                  <a:alpha val="50000"/>
                </a:schemeClr>
              </a:gs>
            </a:gsLst>
            <a:lin ang="0" scaled="1"/>
          </a:gradFill>
        </p:grpSpPr>
        <p:sp>
          <p:nvSpPr>
            <p:cNvPr id="15" name="Freeform: Shape 14">
              <a:extLst>
                <a:ext uri="{FF2B5EF4-FFF2-40B4-BE49-F238E27FC236}">
                  <a16:creationId xmlns:a16="http://schemas.microsoft.com/office/drawing/2014/main" id="{9759E8F7-60F2-4EFE-8B13-E3922E361227}"/>
                </a:ext>
              </a:extLst>
            </p:cNvPr>
            <p:cNvSpPr/>
            <p:nvPr/>
          </p:nvSpPr>
          <p:spPr>
            <a:xfrm>
              <a:off x="6550278" y="4292600"/>
              <a:ext cx="91082" cy="739222"/>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0BBB53A-33A6-4DBA-9C42-DB6042B611D1}"/>
                </a:ext>
              </a:extLst>
            </p:cNvPr>
            <p:cNvSpPr/>
            <p:nvPr/>
          </p:nvSpPr>
          <p:spPr>
            <a:xfrm>
              <a:off x="5700945" y="5984598"/>
              <a:ext cx="246122" cy="45826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11F78F09-70FE-4824-AF8A-D57C631CDDCC}"/>
                </a:ext>
              </a:extLst>
            </p:cNvPr>
            <p:cNvSpPr/>
            <p:nvPr/>
          </p:nvSpPr>
          <p:spPr>
            <a:xfrm>
              <a:off x="4925508" y="4802689"/>
              <a:ext cx="164965" cy="30715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F30D9351-3694-4478-AB44-2E05E1D27AB4}"/>
                </a:ext>
              </a:extLst>
            </p:cNvPr>
            <p:cNvSpPr/>
            <p:nvPr/>
          </p:nvSpPr>
          <p:spPr>
            <a:xfrm>
              <a:off x="7306463" y="4909659"/>
              <a:ext cx="335111" cy="623959"/>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4B7C436-794C-4919-9400-25478F996783}"/>
                </a:ext>
              </a:extLst>
            </p:cNvPr>
            <p:cNvSpPr/>
            <p:nvPr/>
          </p:nvSpPr>
          <p:spPr>
            <a:xfrm>
              <a:off x="5081756" y="5294879"/>
              <a:ext cx="62961" cy="510988"/>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C7119EE-F065-4A95-80A9-47F10DBCE2A3}"/>
                </a:ext>
              </a:extLst>
            </p:cNvPr>
            <p:cNvSpPr/>
            <p:nvPr/>
          </p:nvSpPr>
          <p:spPr>
            <a:xfrm>
              <a:off x="9425155" y="6146802"/>
              <a:ext cx="62961" cy="510988"/>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5EAF51F-E94C-4C87-A5E4-42DD024B1FBD}"/>
                </a:ext>
              </a:extLst>
            </p:cNvPr>
            <p:cNvSpPr/>
            <p:nvPr/>
          </p:nvSpPr>
          <p:spPr>
            <a:xfrm>
              <a:off x="8090377" y="4848520"/>
              <a:ext cx="51589" cy="418695"/>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524885C-88F0-4DEA-957E-94419D034372}"/>
                </a:ext>
              </a:extLst>
            </p:cNvPr>
            <p:cNvSpPr/>
            <p:nvPr/>
          </p:nvSpPr>
          <p:spPr>
            <a:xfrm>
              <a:off x="8730781" y="4332269"/>
              <a:ext cx="51589" cy="418695"/>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EC6B338-7B12-4B29-A290-95289387A5FA}"/>
                </a:ext>
              </a:extLst>
            </p:cNvPr>
            <p:cNvSpPr/>
            <p:nvPr/>
          </p:nvSpPr>
          <p:spPr>
            <a:xfrm>
              <a:off x="8771066" y="5395745"/>
              <a:ext cx="246122" cy="45826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2A5BD837-FC06-447D-AD72-7EBA8EBF936E}"/>
                </a:ext>
              </a:extLst>
            </p:cNvPr>
            <p:cNvSpPr/>
            <p:nvPr/>
          </p:nvSpPr>
          <p:spPr>
            <a:xfrm>
              <a:off x="10125381" y="5684782"/>
              <a:ext cx="193919" cy="36106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37032BB-B7BB-4DD7-BB6C-26FFCAF9FB71}"/>
                </a:ext>
              </a:extLst>
            </p:cNvPr>
            <p:cNvSpPr/>
            <p:nvPr/>
          </p:nvSpPr>
          <p:spPr>
            <a:xfrm>
              <a:off x="11229237" y="5276911"/>
              <a:ext cx="51589" cy="418695"/>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grpSp>
      <p:grpSp>
        <p:nvGrpSpPr>
          <p:cNvPr id="39" name="Group 38">
            <a:extLst>
              <a:ext uri="{FF2B5EF4-FFF2-40B4-BE49-F238E27FC236}">
                <a16:creationId xmlns:a16="http://schemas.microsoft.com/office/drawing/2014/main" id="{6A53CBB1-E742-4ADC-BDB9-41AA82A64FF1}"/>
              </a:ext>
            </a:extLst>
          </p:cNvPr>
          <p:cNvGrpSpPr/>
          <p:nvPr/>
        </p:nvGrpSpPr>
        <p:grpSpPr>
          <a:xfrm>
            <a:off x="8870237" y="3254010"/>
            <a:ext cx="4863235" cy="1809898"/>
            <a:chOff x="4925508" y="4292600"/>
            <a:chExt cx="6355318" cy="2365190"/>
          </a:xfrm>
          <a:gradFill>
            <a:gsLst>
              <a:gs pos="100000">
                <a:schemeClr val="accent1">
                  <a:lumMod val="50000"/>
                  <a:alpha val="0"/>
                </a:schemeClr>
              </a:gs>
              <a:gs pos="50000">
                <a:schemeClr val="accent4">
                  <a:alpha val="20000"/>
                </a:schemeClr>
              </a:gs>
              <a:gs pos="0">
                <a:schemeClr val="accent1">
                  <a:alpha val="25000"/>
                </a:schemeClr>
              </a:gs>
            </a:gsLst>
            <a:lin ang="0" scaled="1"/>
          </a:gradFill>
        </p:grpSpPr>
        <p:sp>
          <p:nvSpPr>
            <p:cNvPr id="40" name="Freeform: Shape 39">
              <a:extLst>
                <a:ext uri="{FF2B5EF4-FFF2-40B4-BE49-F238E27FC236}">
                  <a16:creationId xmlns:a16="http://schemas.microsoft.com/office/drawing/2014/main" id="{5FB17DBD-D029-4D53-B22B-14CCC82FCD55}"/>
                </a:ext>
              </a:extLst>
            </p:cNvPr>
            <p:cNvSpPr/>
            <p:nvPr/>
          </p:nvSpPr>
          <p:spPr>
            <a:xfrm>
              <a:off x="6550278" y="4292600"/>
              <a:ext cx="91082" cy="739222"/>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F397218-E5A1-4DCB-A147-30E08245B7A1}"/>
                </a:ext>
              </a:extLst>
            </p:cNvPr>
            <p:cNvSpPr/>
            <p:nvPr/>
          </p:nvSpPr>
          <p:spPr>
            <a:xfrm>
              <a:off x="5700945" y="5984598"/>
              <a:ext cx="246122" cy="45826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492E0E98-A255-45FC-8D37-301864FC4771}"/>
                </a:ext>
              </a:extLst>
            </p:cNvPr>
            <p:cNvSpPr/>
            <p:nvPr/>
          </p:nvSpPr>
          <p:spPr>
            <a:xfrm>
              <a:off x="4925508" y="4802689"/>
              <a:ext cx="164965" cy="30715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132B29E-71AA-44FA-94F3-B1877D1C2368}"/>
                </a:ext>
              </a:extLst>
            </p:cNvPr>
            <p:cNvSpPr/>
            <p:nvPr/>
          </p:nvSpPr>
          <p:spPr>
            <a:xfrm>
              <a:off x="7306463" y="4909659"/>
              <a:ext cx="335111" cy="623959"/>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A994CD2E-F27C-4F6A-BD86-650F7778A1E3}"/>
                </a:ext>
              </a:extLst>
            </p:cNvPr>
            <p:cNvSpPr/>
            <p:nvPr/>
          </p:nvSpPr>
          <p:spPr>
            <a:xfrm>
              <a:off x="5081756" y="5294879"/>
              <a:ext cx="62961" cy="510988"/>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9DFF727B-DDA0-4C0C-B937-3B5D7BDF6A05}"/>
                </a:ext>
              </a:extLst>
            </p:cNvPr>
            <p:cNvSpPr/>
            <p:nvPr/>
          </p:nvSpPr>
          <p:spPr>
            <a:xfrm>
              <a:off x="9425155" y="6146802"/>
              <a:ext cx="62961" cy="510988"/>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AECF0D4-1224-470B-9728-41AA2BB21A52}"/>
                </a:ext>
              </a:extLst>
            </p:cNvPr>
            <p:cNvSpPr/>
            <p:nvPr/>
          </p:nvSpPr>
          <p:spPr>
            <a:xfrm>
              <a:off x="8090377" y="4848520"/>
              <a:ext cx="51589" cy="418695"/>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4923CED-A571-4C4B-91B1-6B735DAEE0B5}"/>
                </a:ext>
              </a:extLst>
            </p:cNvPr>
            <p:cNvSpPr/>
            <p:nvPr/>
          </p:nvSpPr>
          <p:spPr>
            <a:xfrm>
              <a:off x="8730781" y="4332269"/>
              <a:ext cx="51589" cy="418695"/>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08E2352-0C5C-4CB3-A8B2-FFDCD7A7F1DA}"/>
                </a:ext>
              </a:extLst>
            </p:cNvPr>
            <p:cNvSpPr/>
            <p:nvPr/>
          </p:nvSpPr>
          <p:spPr>
            <a:xfrm>
              <a:off x="8771066" y="5395745"/>
              <a:ext cx="246122" cy="45826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6D90D8A-3F09-48F2-8E61-9F90FEB0FC8B}"/>
                </a:ext>
              </a:extLst>
            </p:cNvPr>
            <p:cNvSpPr/>
            <p:nvPr/>
          </p:nvSpPr>
          <p:spPr>
            <a:xfrm>
              <a:off x="10125381" y="5684782"/>
              <a:ext cx="193919" cy="361066"/>
            </a:xfrm>
            <a:custGeom>
              <a:avLst/>
              <a:gdLst>
                <a:gd name="connsiteX0" fmla="*/ 0 w 334870"/>
                <a:gd name="connsiteY0" fmla="*/ 0 h 623511"/>
                <a:gd name="connsiteX1" fmla="*/ 0 w 334870"/>
                <a:gd name="connsiteY1" fmla="*/ 623512 h 623511"/>
                <a:gd name="connsiteX2" fmla="*/ 334870 w 334870"/>
                <a:gd name="connsiteY2" fmla="*/ 623512 h 623511"/>
                <a:gd name="connsiteX3" fmla="*/ 334870 w 334870"/>
                <a:gd name="connsiteY3" fmla="*/ 0 h 623511"/>
                <a:gd name="connsiteX4" fmla="*/ 0 w 334870"/>
                <a:gd name="connsiteY4" fmla="*/ 0 h 623511"/>
                <a:gd name="connsiteX5" fmla="*/ 257951 w 334870"/>
                <a:gd name="connsiteY5" fmla="*/ 546593 h 623511"/>
                <a:gd name="connsiteX6" fmla="*/ 76919 w 334870"/>
                <a:gd name="connsiteY6" fmla="*/ 546593 h 623511"/>
                <a:gd name="connsiteX7" fmla="*/ 76919 w 334870"/>
                <a:gd name="connsiteY7" fmla="*/ 341475 h 623511"/>
                <a:gd name="connsiteX8" fmla="*/ 26417 w 334870"/>
                <a:gd name="connsiteY8" fmla="*/ 311562 h 623511"/>
                <a:gd name="connsiteX9" fmla="*/ 76919 w 334870"/>
                <a:gd name="connsiteY9" fmla="*/ 281649 h 623511"/>
                <a:gd name="connsiteX10" fmla="*/ 76919 w 334870"/>
                <a:gd name="connsiteY10" fmla="*/ 76531 h 623511"/>
                <a:gd name="connsiteX11" fmla="*/ 257951 w 334870"/>
                <a:gd name="connsiteY11" fmla="*/ 76531 h 623511"/>
                <a:gd name="connsiteX12" fmla="*/ 257951 w 334870"/>
                <a:gd name="connsiteY12" fmla="*/ 281649 h 623511"/>
                <a:gd name="connsiteX13" fmla="*/ 308454 w 334870"/>
                <a:gd name="connsiteY13" fmla="*/ 311562 h 623511"/>
                <a:gd name="connsiteX14" fmla="*/ 257951 w 334870"/>
                <a:gd name="connsiteY14" fmla="*/ 341475 h 623511"/>
                <a:gd name="connsiteX15" fmla="*/ 257951 w 334870"/>
                <a:gd name="connsiteY15" fmla="*/ 546593 h 6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4870" h="623511">
                  <a:moveTo>
                    <a:pt x="0" y="0"/>
                  </a:moveTo>
                  <a:lnTo>
                    <a:pt x="0" y="623512"/>
                  </a:lnTo>
                  <a:lnTo>
                    <a:pt x="334870" y="623512"/>
                  </a:lnTo>
                  <a:lnTo>
                    <a:pt x="334870" y="0"/>
                  </a:lnTo>
                  <a:lnTo>
                    <a:pt x="0" y="0"/>
                  </a:lnTo>
                  <a:close/>
                  <a:moveTo>
                    <a:pt x="257951" y="546593"/>
                  </a:moveTo>
                  <a:lnTo>
                    <a:pt x="76919" y="546593"/>
                  </a:lnTo>
                  <a:lnTo>
                    <a:pt x="76919" y="341475"/>
                  </a:lnTo>
                  <a:lnTo>
                    <a:pt x="26417" y="311562"/>
                  </a:lnTo>
                  <a:lnTo>
                    <a:pt x="76919" y="281649"/>
                  </a:lnTo>
                  <a:lnTo>
                    <a:pt x="76919" y="76531"/>
                  </a:lnTo>
                  <a:lnTo>
                    <a:pt x="257951" y="76531"/>
                  </a:lnTo>
                  <a:lnTo>
                    <a:pt x="257951" y="281649"/>
                  </a:lnTo>
                  <a:lnTo>
                    <a:pt x="308454" y="311562"/>
                  </a:lnTo>
                  <a:lnTo>
                    <a:pt x="257951" y="341475"/>
                  </a:lnTo>
                  <a:lnTo>
                    <a:pt x="257951" y="546593"/>
                  </a:lnTo>
                  <a:close/>
                </a:path>
              </a:pathLst>
            </a:custGeom>
            <a:grpFill/>
            <a:ln w="38819"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AB5E1C91-3EC2-499F-BE22-4E9DC23FAAB3}"/>
                </a:ext>
              </a:extLst>
            </p:cNvPr>
            <p:cNvSpPr/>
            <p:nvPr/>
          </p:nvSpPr>
          <p:spPr>
            <a:xfrm>
              <a:off x="11229237" y="5276911"/>
              <a:ext cx="51589" cy="418695"/>
            </a:xfrm>
            <a:custGeom>
              <a:avLst/>
              <a:gdLst>
                <a:gd name="connsiteX0" fmla="*/ 123925 w 123925"/>
                <a:gd name="connsiteY0" fmla="*/ 73034 h 1005776"/>
                <a:gd name="connsiteX1" fmla="*/ 0 w 123925"/>
                <a:gd name="connsiteY1" fmla="*/ 0 h 1005776"/>
                <a:gd name="connsiteX2" fmla="*/ 0 w 123925"/>
                <a:gd name="connsiteY2" fmla="*/ 1005777 h 1005776"/>
                <a:gd name="connsiteX3" fmla="*/ 123925 w 123925"/>
                <a:gd name="connsiteY3" fmla="*/ 932742 h 1005776"/>
                <a:gd name="connsiteX4" fmla="*/ 123925 w 123925"/>
                <a:gd name="connsiteY4" fmla="*/ 550866 h 1005776"/>
                <a:gd name="connsiteX5" fmla="*/ 42344 w 123925"/>
                <a:gd name="connsiteY5" fmla="*/ 502694 h 1005776"/>
                <a:gd name="connsiteX6" fmla="*/ 123925 w 123925"/>
                <a:gd name="connsiteY6" fmla="*/ 454911 h 100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925" h="1005776">
                  <a:moveTo>
                    <a:pt x="123925" y="73034"/>
                  </a:moveTo>
                  <a:lnTo>
                    <a:pt x="0" y="0"/>
                  </a:lnTo>
                  <a:lnTo>
                    <a:pt x="0" y="1005777"/>
                  </a:lnTo>
                  <a:lnTo>
                    <a:pt x="123925" y="932742"/>
                  </a:lnTo>
                  <a:lnTo>
                    <a:pt x="123925" y="550866"/>
                  </a:lnTo>
                  <a:lnTo>
                    <a:pt x="42344" y="502694"/>
                  </a:lnTo>
                  <a:lnTo>
                    <a:pt x="123925" y="454911"/>
                  </a:lnTo>
                  <a:close/>
                </a:path>
              </a:pathLst>
            </a:custGeom>
            <a:grpFill/>
            <a:ln w="38819" cap="flat">
              <a:noFill/>
              <a:prstDash val="solid"/>
              <a:miter/>
            </a:ln>
          </p:spPr>
          <p:txBody>
            <a:bodyPr rtlCol="0" anchor="ctr"/>
            <a:lstStyle/>
            <a:p>
              <a:endParaRPr lang="en-US"/>
            </a:p>
          </p:txBody>
        </p:sp>
      </p:grpSp>
    </p:spTree>
    <p:extLst>
      <p:ext uri="{BB962C8B-B14F-4D97-AF65-F5344CB8AC3E}">
        <p14:creationId xmlns:p14="http://schemas.microsoft.com/office/powerpoint/2010/main" val="10245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Medigate Brand Colours v6">
      <a:dk1>
        <a:srgbClr val="000000"/>
      </a:dk1>
      <a:lt1>
        <a:srgbClr val="FFFFFF"/>
      </a:lt1>
      <a:dk2>
        <a:srgbClr val="000000"/>
      </a:dk2>
      <a:lt2>
        <a:srgbClr val="FFFFFF"/>
      </a:lt2>
      <a:accent1>
        <a:srgbClr val="1D4189"/>
      </a:accent1>
      <a:accent2>
        <a:srgbClr val="FF7F32"/>
      </a:accent2>
      <a:accent3>
        <a:srgbClr val="0097A9"/>
      </a:accent3>
      <a:accent4>
        <a:srgbClr val="307FE2"/>
      </a:accent4>
      <a:accent5>
        <a:srgbClr val="646464"/>
      </a:accent5>
      <a:accent6>
        <a:srgbClr val="B6B8B9"/>
      </a:accent6>
      <a:hlink>
        <a:srgbClr val="307FE2"/>
      </a:hlink>
      <a:folHlink>
        <a:srgbClr val="0097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gradFill>
            <a:gsLst>
              <a:gs pos="0">
                <a:schemeClr val="tx1"/>
              </a:gs>
              <a:gs pos="74000">
                <a:schemeClr val="accent4"/>
              </a:gs>
              <a:gs pos="100000">
                <a:schemeClr val="bg1"/>
              </a:gs>
            </a:gsLst>
            <a:lin ang="0" scaled="0"/>
          </a:gradFill>
          <a:headEnd type="none"/>
          <a:tailEnd type="oval"/>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chor="t" anchorCtr="0">
        <a:noAutofit/>
      </a:bodyPr>
      <a:lstStyle>
        <a:defPPr algn="l">
          <a:defRPr smtClean="0"/>
        </a:defPPr>
      </a:lstStyle>
    </a:txDef>
  </a:objectDefaults>
  <a:extraClrSchemeLst/>
  <a:extLst>
    <a:ext uri="{05A4C25C-085E-4340-85A3-A5531E510DB2}">
      <thm15:themeFamily xmlns:thm15="http://schemas.microsoft.com/office/thememl/2012/main" name="Medigate-Presentation-Template-v9" id="{3553226F-8A6E-FD42-A1F8-321461E2B720}" vid="{91334386-0E82-CE44-B51F-D398EBF2B134}"/>
    </a:ext>
  </a:extLst>
</a:theme>
</file>

<file path=ppt/theme/theme2.xml><?xml version="1.0" encoding="utf-8"?>
<a:theme xmlns:a="http://schemas.openxmlformats.org/drawingml/2006/main" name="Office Theme">
  <a:themeElements>
    <a:clrScheme name="Medigate Brand Colours v6">
      <a:dk1>
        <a:srgbClr val="000000"/>
      </a:dk1>
      <a:lt1>
        <a:srgbClr val="FFFFFF"/>
      </a:lt1>
      <a:dk2>
        <a:srgbClr val="000000"/>
      </a:dk2>
      <a:lt2>
        <a:srgbClr val="FFFFFF"/>
      </a:lt2>
      <a:accent1>
        <a:srgbClr val="1D4189"/>
      </a:accent1>
      <a:accent2>
        <a:srgbClr val="FF7F32"/>
      </a:accent2>
      <a:accent3>
        <a:srgbClr val="0097A9"/>
      </a:accent3>
      <a:accent4>
        <a:srgbClr val="307FE2"/>
      </a:accent4>
      <a:accent5>
        <a:srgbClr val="646464"/>
      </a:accent5>
      <a:accent6>
        <a:srgbClr val="B6B8B9"/>
      </a:accent6>
      <a:hlink>
        <a:srgbClr val="307FE2"/>
      </a:hlink>
      <a:folHlink>
        <a:srgbClr val="0097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gradFill>
            <a:gsLst>
              <a:gs pos="0">
                <a:schemeClr val="tx1"/>
              </a:gs>
              <a:gs pos="74000">
                <a:schemeClr val="accent4"/>
              </a:gs>
              <a:gs pos="100000">
                <a:schemeClr val="bg1"/>
              </a:gs>
            </a:gsLst>
            <a:lin ang="0" scaled="0"/>
          </a:gradFill>
          <a:headEnd type="none"/>
          <a:tailEnd type="oval"/>
        </a:ln>
      </a:spPr>
      <a:bodyPr/>
      <a:lstStyle/>
      <a:style>
        <a:lnRef idx="1">
          <a:schemeClr val="accent1"/>
        </a:lnRef>
        <a:fillRef idx="0">
          <a:schemeClr val="accent1"/>
        </a:fillRef>
        <a:effectRef idx="0">
          <a:schemeClr val="accent1"/>
        </a:effectRef>
        <a:fontRef idx="minor">
          <a:schemeClr val="tx1"/>
        </a:fontRef>
      </a:style>
    </a:lnDef>
    <a:txDef>
      <a:spPr>
        <a:noFill/>
      </a:spPr>
      <a:bodyPr vert="horz" wrap="square" lIns="0" tIns="0" rIns="0" bIns="0" rtlCol="0" anchor="t" anchorCtr="0">
        <a:noAutofit/>
      </a:bodyPr>
      <a:lstStyle>
        <a:defPPr algn="l">
          <a:defRPr dirty="0" err="1" smtClean="0">
            <a:solidFill>
              <a:schemeClr val="bg1"/>
            </a:solidFill>
          </a:defRPr>
        </a:defPPr>
      </a:lstStyle>
    </a:txDef>
  </a:objectDefaults>
  <a:extraClrSchemeLst/>
  <a:extLst>
    <a:ext uri="{05A4C25C-085E-4340-85A3-A5531E510DB2}">
      <thm15:themeFamily xmlns:thm15="http://schemas.microsoft.com/office/thememl/2012/main" name="Office_30740574_TF56488565" id="{4BDDE809-F04F-4DD0-B98E-CDECEF909A18}" vid="{3FF29A59-591A-4D10-A9A8-737C4F1781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Words>
  <Application>Microsoft Macintosh PowerPoint</Application>
  <PresentationFormat>Widescreen</PresentationFormat>
  <Paragraphs>165</Paragraphs>
  <Slides>20</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Calibri</vt:lpstr>
      <vt:lpstr>Courier New</vt:lpstr>
      <vt:lpstr>Graphik</vt:lpstr>
      <vt:lpstr>Lato</vt:lpstr>
      <vt:lpstr>Lato Black</vt:lpstr>
      <vt:lpstr>Roboto</vt:lpstr>
      <vt:lpstr>Wingdings</vt:lpstr>
      <vt:lpstr>1_Office Theme</vt:lpstr>
      <vt:lpstr>Office Theme</vt:lpstr>
      <vt:lpstr>Clinical Device Efficiency</vt:lpstr>
      <vt:lpstr>Using data to solve some of the   largest challenges  in healthcare</vt:lpstr>
      <vt:lpstr>Challenge:</vt:lpstr>
      <vt:lpstr>Medigate Clinical Device Efficiency</vt:lpstr>
      <vt:lpstr>Healthcare is our Core Competency </vt:lpstr>
      <vt:lpstr>Powered by Medigate Services</vt:lpstr>
      <vt:lpstr>Device Inventory  Use Cases</vt:lpstr>
      <vt:lpstr>Up-to-Date Inventory</vt:lpstr>
      <vt:lpstr>Demand-Driven Reallocation</vt:lpstr>
      <vt:lpstr>Locate Lost &amp; Missing Devices</vt:lpstr>
      <vt:lpstr>Increased Utilization</vt:lpstr>
      <vt:lpstr>Industry Benchmarks</vt:lpstr>
      <vt:lpstr>Device Maintenance Optimization</vt:lpstr>
      <vt:lpstr>Alternative Maintenance Schedules</vt:lpstr>
      <vt:lpstr>Low Impact Preventative Maintenance</vt:lpstr>
      <vt:lpstr>Infection Control</vt:lpstr>
      <vt:lpstr>Vulnerability Reporting</vt:lpstr>
      <vt:lpstr>Achieve Measurable ROI: OpEx and CapEx Cost Savings</vt:lpstr>
      <vt:lpstr>Realized Customer Value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Asset Efficiency</dc:title>
  <dc:creator>Samuel Hill</dc:creator>
  <cp:lastModifiedBy>Sara VanWagoner</cp:lastModifiedBy>
  <cp:revision>3</cp:revision>
  <dcterms:created xsi:type="dcterms:W3CDTF">2021-09-03T21:12:55Z</dcterms:created>
  <dcterms:modified xsi:type="dcterms:W3CDTF">2021-10-29T21:46:04Z</dcterms:modified>
</cp:coreProperties>
</file>