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4"/>
  </p:sldMasterIdLst>
  <p:notesMasterIdLst>
    <p:notesMasterId r:id="rId45"/>
  </p:notesMasterIdLst>
  <p:handoutMasterIdLst>
    <p:handoutMasterId r:id="rId46"/>
  </p:handoutMasterIdLst>
  <p:sldIdLst>
    <p:sldId id="256" r:id="rId5"/>
    <p:sldId id="261" r:id="rId6"/>
    <p:sldId id="259" r:id="rId7"/>
    <p:sldId id="279" r:id="rId8"/>
    <p:sldId id="280" r:id="rId9"/>
    <p:sldId id="294" r:id="rId10"/>
    <p:sldId id="295" r:id="rId11"/>
    <p:sldId id="297" r:id="rId12"/>
    <p:sldId id="298" r:id="rId13"/>
    <p:sldId id="299" r:id="rId14"/>
    <p:sldId id="300" r:id="rId15"/>
    <p:sldId id="262" r:id="rId16"/>
    <p:sldId id="268" r:id="rId17"/>
    <p:sldId id="272" r:id="rId18"/>
    <p:sldId id="273" r:id="rId19"/>
    <p:sldId id="274" r:id="rId20"/>
    <p:sldId id="278" r:id="rId21"/>
    <p:sldId id="282" r:id="rId22"/>
    <p:sldId id="285" r:id="rId23"/>
    <p:sldId id="286" r:id="rId24"/>
    <p:sldId id="287" r:id="rId25"/>
    <p:sldId id="290" r:id="rId26"/>
    <p:sldId id="288" r:id="rId27"/>
    <p:sldId id="289" r:id="rId28"/>
    <p:sldId id="307" r:id="rId29"/>
    <p:sldId id="308" r:id="rId30"/>
    <p:sldId id="281" r:id="rId31"/>
    <p:sldId id="305" r:id="rId32"/>
    <p:sldId id="303" r:id="rId33"/>
    <p:sldId id="304" r:id="rId34"/>
    <p:sldId id="291" r:id="rId35"/>
    <p:sldId id="293" r:id="rId36"/>
    <p:sldId id="302" r:id="rId37"/>
    <p:sldId id="301" r:id="rId38"/>
    <p:sldId id="306" r:id="rId39"/>
    <p:sldId id="309" r:id="rId40"/>
    <p:sldId id="310" r:id="rId41"/>
    <p:sldId id="284" r:id="rId42"/>
    <p:sldId id="283" r:id="rId43"/>
    <p:sldId id="260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E84AF6-D92A-4416-9BFB-A5CF01E498F7}" v="131" dt="2021-10-24T02:35:56.3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5" autoAdjust="0"/>
    <p:restoredTop sz="93792" autoAdjust="0"/>
  </p:normalViewPr>
  <p:slideViewPr>
    <p:cSldViewPr snapToGrid="0">
      <p:cViewPr varScale="1">
        <p:scale>
          <a:sx n="62" d="100"/>
          <a:sy n="62" d="100"/>
        </p:scale>
        <p:origin x="828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lloy, Shawn E." userId="73365a4c-3ebd-4561-ba4c-745819a5cb1a" providerId="ADAL" clId="{0FE84AF6-D92A-4416-9BFB-A5CF01E498F7}"/>
    <pc:docChg chg="undo custSel addSld delSld modSld sldOrd">
      <pc:chgData name="Molloy, Shawn E." userId="73365a4c-3ebd-4561-ba4c-745819a5cb1a" providerId="ADAL" clId="{0FE84AF6-D92A-4416-9BFB-A5CF01E498F7}" dt="2021-10-24T02:41:17.702" v="3914" actId="20577"/>
      <pc:docMkLst>
        <pc:docMk/>
      </pc:docMkLst>
      <pc:sldChg chg="modTransition">
        <pc:chgData name="Molloy, Shawn E." userId="73365a4c-3ebd-4561-ba4c-745819a5cb1a" providerId="ADAL" clId="{0FE84AF6-D92A-4416-9BFB-A5CF01E498F7}" dt="2021-10-24T02:19:38.496" v="3748"/>
        <pc:sldMkLst>
          <pc:docMk/>
          <pc:sldMk cId="1487700712" sldId="256"/>
        </pc:sldMkLst>
      </pc:sldChg>
      <pc:sldChg chg="modSp mod modTransition">
        <pc:chgData name="Molloy, Shawn E." userId="73365a4c-3ebd-4561-ba4c-745819a5cb1a" providerId="ADAL" clId="{0FE84AF6-D92A-4416-9BFB-A5CF01E498F7}" dt="2021-10-24T02:19:38.496" v="3748"/>
        <pc:sldMkLst>
          <pc:docMk/>
          <pc:sldMk cId="4209322005" sldId="259"/>
        </pc:sldMkLst>
        <pc:spChg chg="mod">
          <ac:chgData name="Molloy, Shawn E." userId="73365a4c-3ebd-4561-ba4c-745819a5cb1a" providerId="ADAL" clId="{0FE84AF6-D92A-4416-9BFB-A5CF01E498F7}" dt="2021-10-23T20:41:06.638" v="3283" actId="122"/>
          <ac:spMkLst>
            <pc:docMk/>
            <pc:sldMk cId="4209322005" sldId="259"/>
            <ac:spMk id="2" creationId="{7F2616EE-270D-4F4C-BA1F-2708D387B800}"/>
          </ac:spMkLst>
        </pc:spChg>
      </pc:sldChg>
      <pc:sldChg chg="modSp mod modTransition">
        <pc:chgData name="Molloy, Shawn E." userId="73365a4c-3ebd-4561-ba4c-745819a5cb1a" providerId="ADAL" clId="{0FE84AF6-D92A-4416-9BFB-A5CF01E498F7}" dt="2021-10-24T02:40:43.884" v="3909" actId="122"/>
        <pc:sldMkLst>
          <pc:docMk/>
          <pc:sldMk cId="3501347425" sldId="260"/>
        </pc:sldMkLst>
        <pc:spChg chg="mod">
          <ac:chgData name="Molloy, Shawn E." userId="73365a4c-3ebd-4561-ba4c-745819a5cb1a" providerId="ADAL" clId="{0FE84AF6-D92A-4416-9BFB-A5CF01E498F7}" dt="2021-10-24T02:40:43.884" v="3909" actId="122"/>
          <ac:spMkLst>
            <pc:docMk/>
            <pc:sldMk cId="3501347425" sldId="260"/>
            <ac:spMk id="2" creationId="{0F87E73C-2B1A-4602-BFBE-CFE1E55D9B38}"/>
          </ac:spMkLst>
        </pc:spChg>
        <pc:spChg chg="mod">
          <ac:chgData name="Molloy, Shawn E." userId="73365a4c-3ebd-4561-ba4c-745819a5cb1a" providerId="ADAL" clId="{0FE84AF6-D92A-4416-9BFB-A5CF01E498F7}" dt="2021-10-24T02:40:25.688" v="3894" actId="20577"/>
          <ac:spMkLst>
            <pc:docMk/>
            <pc:sldMk cId="3501347425" sldId="260"/>
            <ac:spMk id="3" creationId="{A9CB511D-EA45-4336-847C-1252667143B5}"/>
          </ac:spMkLst>
        </pc:spChg>
      </pc:sldChg>
      <pc:sldChg chg="addSp delSp modSp mod modTransition">
        <pc:chgData name="Molloy, Shawn E." userId="73365a4c-3ebd-4561-ba4c-745819a5cb1a" providerId="ADAL" clId="{0FE84AF6-D92A-4416-9BFB-A5CF01E498F7}" dt="2021-10-24T02:25:49.416" v="3833" actId="403"/>
        <pc:sldMkLst>
          <pc:docMk/>
          <pc:sldMk cId="1703342593" sldId="261"/>
        </pc:sldMkLst>
        <pc:spChg chg="mod">
          <ac:chgData name="Molloy, Shawn E." userId="73365a4c-3ebd-4561-ba4c-745819a5cb1a" providerId="ADAL" clId="{0FE84AF6-D92A-4416-9BFB-A5CF01E498F7}" dt="2021-10-24T02:22:19.300" v="3768" actId="27636"/>
          <ac:spMkLst>
            <pc:docMk/>
            <pc:sldMk cId="1703342593" sldId="261"/>
            <ac:spMk id="2" creationId="{5B040558-A365-4CCE-92FA-5A48CD98F9C9}"/>
          </ac:spMkLst>
        </pc:spChg>
        <pc:spChg chg="add del mod">
          <ac:chgData name="Molloy, Shawn E." userId="73365a4c-3ebd-4561-ba4c-745819a5cb1a" providerId="ADAL" clId="{0FE84AF6-D92A-4416-9BFB-A5CF01E498F7}" dt="2021-10-24T02:21:57.982" v="3766"/>
          <ac:spMkLst>
            <pc:docMk/>
            <pc:sldMk cId="1703342593" sldId="261"/>
            <ac:spMk id="3" creationId="{F488E956-9387-43C8-A501-BE53B63DE161}"/>
          </ac:spMkLst>
        </pc:spChg>
        <pc:spChg chg="add mod">
          <ac:chgData name="Molloy, Shawn E." userId="73365a4c-3ebd-4561-ba4c-745819a5cb1a" providerId="ADAL" clId="{0FE84AF6-D92A-4416-9BFB-A5CF01E498F7}" dt="2021-10-24T02:24:44.567" v="3770" actId="1076"/>
          <ac:spMkLst>
            <pc:docMk/>
            <pc:sldMk cId="1703342593" sldId="261"/>
            <ac:spMk id="4" creationId="{280BD1F2-7593-44BE-916D-E456BAB45320}"/>
          </ac:spMkLst>
        </pc:spChg>
        <pc:spChg chg="add mod">
          <ac:chgData name="Molloy, Shawn E." userId="73365a4c-3ebd-4561-ba4c-745819a5cb1a" providerId="ADAL" clId="{0FE84AF6-D92A-4416-9BFB-A5CF01E498F7}" dt="2021-10-24T02:25:49.416" v="3833" actId="403"/>
          <ac:spMkLst>
            <pc:docMk/>
            <pc:sldMk cId="1703342593" sldId="261"/>
            <ac:spMk id="5" creationId="{1EBCAB51-2781-4993-995A-CB9CB4252F94}"/>
          </ac:spMkLst>
        </pc:spChg>
        <pc:spChg chg="mod">
          <ac:chgData name="Molloy, Shawn E." userId="73365a4c-3ebd-4561-ba4c-745819a5cb1a" providerId="ADAL" clId="{0FE84AF6-D92A-4416-9BFB-A5CF01E498F7}" dt="2021-10-24T02:24:28.473" v="3769" actId="1076"/>
          <ac:spMkLst>
            <pc:docMk/>
            <pc:sldMk cId="1703342593" sldId="261"/>
            <ac:spMk id="6" creationId="{0FC731F6-07A8-4C43-BDA3-7C15C047BF47}"/>
          </ac:spMkLst>
        </pc:spChg>
      </pc:sldChg>
      <pc:sldChg chg="modSp mod modTransition">
        <pc:chgData name="Molloy, Shawn E." userId="73365a4c-3ebd-4561-ba4c-745819a5cb1a" providerId="ADAL" clId="{0FE84AF6-D92A-4416-9BFB-A5CF01E498F7}" dt="2021-10-24T02:19:38.496" v="3748"/>
        <pc:sldMkLst>
          <pc:docMk/>
          <pc:sldMk cId="772331785" sldId="262"/>
        </pc:sldMkLst>
        <pc:spChg chg="mod">
          <ac:chgData name="Molloy, Shawn E." userId="73365a4c-3ebd-4561-ba4c-745819a5cb1a" providerId="ADAL" clId="{0FE84AF6-D92A-4416-9BFB-A5CF01E498F7}" dt="2021-10-23T13:37:11.014" v="2092" actId="20577"/>
          <ac:spMkLst>
            <pc:docMk/>
            <pc:sldMk cId="772331785" sldId="262"/>
            <ac:spMk id="3" creationId="{31651F3A-F3D6-4DA4-8556-B912546EEF16}"/>
          </ac:spMkLst>
        </pc:spChg>
      </pc:sldChg>
      <pc:sldChg chg="del">
        <pc:chgData name="Molloy, Shawn E." userId="73365a4c-3ebd-4561-ba4c-745819a5cb1a" providerId="ADAL" clId="{0FE84AF6-D92A-4416-9BFB-A5CF01E498F7}" dt="2021-10-23T13:35:23.423" v="2084" actId="2696"/>
        <pc:sldMkLst>
          <pc:docMk/>
          <pc:sldMk cId="4044157210" sldId="263"/>
        </pc:sldMkLst>
      </pc:sldChg>
      <pc:sldChg chg="del">
        <pc:chgData name="Molloy, Shawn E." userId="73365a4c-3ebd-4561-ba4c-745819a5cb1a" providerId="ADAL" clId="{0FE84AF6-D92A-4416-9BFB-A5CF01E498F7}" dt="2021-10-23T13:35:23.423" v="2084" actId="2696"/>
        <pc:sldMkLst>
          <pc:docMk/>
          <pc:sldMk cId="3001727302" sldId="264"/>
        </pc:sldMkLst>
      </pc:sldChg>
      <pc:sldChg chg="del">
        <pc:chgData name="Molloy, Shawn E." userId="73365a4c-3ebd-4561-ba4c-745819a5cb1a" providerId="ADAL" clId="{0FE84AF6-D92A-4416-9BFB-A5CF01E498F7}" dt="2021-10-23T13:35:23.423" v="2084" actId="2696"/>
        <pc:sldMkLst>
          <pc:docMk/>
          <pc:sldMk cId="767760418" sldId="265"/>
        </pc:sldMkLst>
      </pc:sldChg>
      <pc:sldChg chg="del">
        <pc:chgData name="Molloy, Shawn E." userId="73365a4c-3ebd-4561-ba4c-745819a5cb1a" providerId="ADAL" clId="{0FE84AF6-D92A-4416-9BFB-A5CF01E498F7}" dt="2021-10-23T13:35:23.423" v="2084" actId="2696"/>
        <pc:sldMkLst>
          <pc:docMk/>
          <pc:sldMk cId="396616610" sldId="266"/>
        </pc:sldMkLst>
      </pc:sldChg>
      <pc:sldChg chg="del">
        <pc:chgData name="Molloy, Shawn E." userId="73365a4c-3ebd-4561-ba4c-745819a5cb1a" providerId="ADAL" clId="{0FE84AF6-D92A-4416-9BFB-A5CF01E498F7}" dt="2021-10-23T13:35:23.423" v="2084" actId="2696"/>
        <pc:sldMkLst>
          <pc:docMk/>
          <pc:sldMk cId="737136916" sldId="267"/>
        </pc:sldMkLst>
      </pc:sldChg>
      <pc:sldChg chg="modTransition">
        <pc:chgData name="Molloy, Shawn E." userId="73365a4c-3ebd-4561-ba4c-745819a5cb1a" providerId="ADAL" clId="{0FE84AF6-D92A-4416-9BFB-A5CF01E498F7}" dt="2021-10-24T02:19:38.496" v="3748"/>
        <pc:sldMkLst>
          <pc:docMk/>
          <pc:sldMk cId="3315136900" sldId="268"/>
        </pc:sldMkLst>
      </pc:sldChg>
      <pc:sldChg chg="modTransition">
        <pc:chgData name="Molloy, Shawn E." userId="73365a4c-3ebd-4561-ba4c-745819a5cb1a" providerId="ADAL" clId="{0FE84AF6-D92A-4416-9BFB-A5CF01E498F7}" dt="2021-10-24T02:19:38.496" v="3748"/>
        <pc:sldMkLst>
          <pc:docMk/>
          <pc:sldMk cId="591795393" sldId="272"/>
        </pc:sldMkLst>
      </pc:sldChg>
      <pc:sldChg chg="modTransition">
        <pc:chgData name="Molloy, Shawn E." userId="73365a4c-3ebd-4561-ba4c-745819a5cb1a" providerId="ADAL" clId="{0FE84AF6-D92A-4416-9BFB-A5CF01E498F7}" dt="2021-10-24T02:19:38.496" v="3748"/>
        <pc:sldMkLst>
          <pc:docMk/>
          <pc:sldMk cId="4041215630" sldId="273"/>
        </pc:sldMkLst>
      </pc:sldChg>
      <pc:sldChg chg="modSp mod modTransition">
        <pc:chgData name="Molloy, Shawn E." userId="73365a4c-3ebd-4561-ba4c-745819a5cb1a" providerId="ADAL" clId="{0FE84AF6-D92A-4416-9BFB-A5CF01E498F7}" dt="2021-10-24T02:19:38.496" v="3748"/>
        <pc:sldMkLst>
          <pc:docMk/>
          <pc:sldMk cId="3014974166" sldId="274"/>
        </pc:sldMkLst>
        <pc:spChg chg="mod">
          <ac:chgData name="Molloy, Shawn E." userId="73365a4c-3ebd-4561-ba4c-745819a5cb1a" providerId="ADAL" clId="{0FE84AF6-D92A-4416-9BFB-A5CF01E498F7}" dt="2021-10-23T13:37:34.963" v="2102" actId="313"/>
          <ac:spMkLst>
            <pc:docMk/>
            <pc:sldMk cId="3014974166" sldId="274"/>
            <ac:spMk id="3" creationId="{31651F3A-F3D6-4DA4-8556-B912546EEF16}"/>
          </ac:spMkLst>
        </pc:spChg>
      </pc:sldChg>
      <pc:sldChg chg="del">
        <pc:chgData name="Molloy, Shawn E." userId="73365a4c-3ebd-4561-ba4c-745819a5cb1a" providerId="ADAL" clId="{0FE84AF6-D92A-4416-9BFB-A5CF01E498F7}" dt="2021-10-23T13:35:23.423" v="2084" actId="2696"/>
        <pc:sldMkLst>
          <pc:docMk/>
          <pc:sldMk cId="3295202063" sldId="275"/>
        </pc:sldMkLst>
      </pc:sldChg>
      <pc:sldChg chg="del modAnim">
        <pc:chgData name="Molloy, Shawn E." userId="73365a4c-3ebd-4561-ba4c-745819a5cb1a" providerId="ADAL" clId="{0FE84AF6-D92A-4416-9BFB-A5CF01E498F7}" dt="2021-10-23T13:35:23.423" v="2084" actId="2696"/>
        <pc:sldMkLst>
          <pc:docMk/>
          <pc:sldMk cId="890161835" sldId="276"/>
        </pc:sldMkLst>
      </pc:sldChg>
      <pc:sldChg chg="modSp del mod modAnim">
        <pc:chgData name="Molloy, Shawn E." userId="73365a4c-3ebd-4561-ba4c-745819a5cb1a" providerId="ADAL" clId="{0FE84AF6-D92A-4416-9BFB-A5CF01E498F7}" dt="2021-10-23T13:35:23.423" v="2084" actId="2696"/>
        <pc:sldMkLst>
          <pc:docMk/>
          <pc:sldMk cId="3877591659" sldId="277"/>
        </pc:sldMkLst>
        <pc:spChg chg="mod">
          <ac:chgData name="Molloy, Shawn E." userId="73365a4c-3ebd-4561-ba4c-745819a5cb1a" providerId="ADAL" clId="{0FE84AF6-D92A-4416-9BFB-A5CF01E498F7}" dt="2021-10-23T13:11:20.693" v="2001" actId="20577"/>
          <ac:spMkLst>
            <pc:docMk/>
            <pc:sldMk cId="3877591659" sldId="277"/>
            <ac:spMk id="6" creationId="{0FC731F6-07A8-4C43-BDA3-7C15C047BF47}"/>
          </ac:spMkLst>
        </pc:spChg>
      </pc:sldChg>
      <pc:sldChg chg="modTransition">
        <pc:chgData name="Molloy, Shawn E." userId="73365a4c-3ebd-4561-ba4c-745819a5cb1a" providerId="ADAL" clId="{0FE84AF6-D92A-4416-9BFB-A5CF01E498F7}" dt="2021-10-24T02:19:38.496" v="3748"/>
        <pc:sldMkLst>
          <pc:docMk/>
          <pc:sldMk cId="2052698850" sldId="278"/>
        </pc:sldMkLst>
      </pc:sldChg>
      <pc:sldChg chg="delSp modSp add mod modTransition setBg delDesignElem">
        <pc:chgData name="Molloy, Shawn E." userId="73365a4c-3ebd-4561-ba4c-745819a5cb1a" providerId="ADAL" clId="{0FE84AF6-D92A-4416-9BFB-A5CF01E498F7}" dt="2021-10-24T02:28:59.562" v="3849" actId="20577"/>
        <pc:sldMkLst>
          <pc:docMk/>
          <pc:sldMk cId="1276203511" sldId="279"/>
        </pc:sldMkLst>
        <pc:spChg chg="mod">
          <ac:chgData name="Molloy, Shawn E." userId="73365a4c-3ebd-4561-ba4c-745819a5cb1a" providerId="ADAL" clId="{0FE84AF6-D92A-4416-9BFB-A5CF01E498F7}" dt="2021-10-24T02:28:59.562" v="3849" actId="20577"/>
          <ac:spMkLst>
            <pc:docMk/>
            <pc:sldMk cId="1276203511" sldId="279"/>
            <ac:spMk id="3" creationId="{0968763C-15A2-4064-AD0F-800994A6E1D9}"/>
          </ac:spMkLst>
        </pc:spChg>
        <pc:spChg chg="del">
          <ac:chgData name="Molloy, Shawn E." userId="73365a4c-3ebd-4561-ba4c-745819a5cb1a" providerId="ADAL" clId="{0FE84AF6-D92A-4416-9BFB-A5CF01E498F7}" dt="2021-10-23T12:10:51.899" v="47"/>
          <ac:spMkLst>
            <pc:docMk/>
            <pc:sldMk cId="1276203511" sldId="279"/>
            <ac:spMk id="71" creationId="{EE15E636-2C9E-42CB-B482-436AA81BF93B}"/>
          </ac:spMkLst>
        </pc:spChg>
        <pc:grpChg chg="del">
          <ac:chgData name="Molloy, Shawn E." userId="73365a4c-3ebd-4561-ba4c-745819a5cb1a" providerId="ADAL" clId="{0FE84AF6-D92A-4416-9BFB-A5CF01E498F7}" dt="2021-10-23T12:10:51.899" v="47"/>
          <ac:grpSpMkLst>
            <pc:docMk/>
            <pc:sldMk cId="1276203511" sldId="279"/>
            <ac:grpSpMk id="73" creationId="{01D4AEDF-0CF9-4271-ABB7-3D3489BB42D0}"/>
          </ac:grpSpMkLst>
        </pc:grpChg>
      </pc:sldChg>
      <pc:sldChg chg="del">
        <pc:chgData name="Molloy, Shawn E." userId="73365a4c-3ebd-4561-ba4c-745819a5cb1a" providerId="ADAL" clId="{0FE84AF6-D92A-4416-9BFB-A5CF01E498F7}" dt="2021-10-23T12:10:17.639" v="45" actId="2696"/>
        <pc:sldMkLst>
          <pc:docMk/>
          <pc:sldMk cId="2337145273" sldId="279"/>
        </pc:sldMkLst>
      </pc:sldChg>
      <pc:sldChg chg="modSp add mod modTransition">
        <pc:chgData name="Molloy, Shawn E." userId="73365a4c-3ebd-4561-ba4c-745819a5cb1a" providerId="ADAL" clId="{0FE84AF6-D92A-4416-9BFB-A5CF01E498F7}" dt="2021-10-24T02:30:11.201" v="3853" actId="20577"/>
        <pc:sldMkLst>
          <pc:docMk/>
          <pc:sldMk cId="2723302863" sldId="280"/>
        </pc:sldMkLst>
        <pc:spChg chg="mod">
          <ac:chgData name="Molloy, Shawn E." userId="73365a4c-3ebd-4561-ba4c-745819a5cb1a" providerId="ADAL" clId="{0FE84AF6-D92A-4416-9BFB-A5CF01E498F7}" dt="2021-10-24T02:30:11.201" v="3853" actId="20577"/>
          <ac:spMkLst>
            <pc:docMk/>
            <pc:sldMk cId="2723302863" sldId="280"/>
            <ac:spMk id="3" creationId="{0968763C-15A2-4064-AD0F-800994A6E1D9}"/>
          </ac:spMkLst>
        </pc:spChg>
      </pc:sldChg>
      <pc:sldChg chg="del">
        <pc:chgData name="Molloy, Shawn E." userId="73365a4c-3ebd-4561-ba4c-745819a5cb1a" providerId="ADAL" clId="{0FE84AF6-D92A-4416-9BFB-A5CF01E498F7}" dt="2021-10-23T12:10:17.639" v="45" actId="2696"/>
        <pc:sldMkLst>
          <pc:docMk/>
          <pc:sldMk cId="3649806497" sldId="280"/>
        </pc:sldMkLst>
      </pc:sldChg>
      <pc:sldChg chg="modSp modTransition">
        <pc:chgData name="Molloy, Shawn E." userId="73365a4c-3ebd-4561-ba4c-745819a5cb1a" providerId="ADAL" clId="{0FE84AF6-D92A-4416-9BFB-A5CF01E498F7}" dt="2021-10-24T02:19:38.496" v="3748"/>
        <pc:sldMkLst>
          <pc:docMk/>
          <pc:sldMk cId="438823544" sldId="281"/>
        </pc:sldMkLst>
        <pc:picChg chg="mod">
          <ac:chgData name="Molloy, Shawn E." userId="73365a4c-3ebd-4561-ba4c-745819a5cb1a" providerId="ADAL" clId="{0FE84AF6-D92A-4416-9BFB-A5CF01E498F7}" dt="2021-10-23T20:34:38.778" v="3035" actId="1076"/>
          <ac:picMkLst>
            <pc:docMk/>
            <pc:sldMk cId="438823544" sldId="281"/>
            <ac:picMk id="1026" creationId="{F4C2B521-8F93-4D3C-9005-46DDD4B4E258}"/>
          </ac:picMkLst>
        </pc:picChg>
      </pc:sldChg>
      <pc:sldChg chg="modSp mod modTransition">
        <pc:chgData name="Molloy, Shawn E." userId="73365a4c-3ebd-4561-ba4c-745819a5cb1a" providerId="ADAL" clId="{0FE84AF6-D92A-4416-9BFB-A5CF01E498F7}" dt="2021-10-24T02:33:45.290" v="3869" actId="20577"/>
        <pc:sldMkLst>
          <pc:docMk/>
          <pc:sldMk cId="3270072182" sldId="282"/>
        </pc:sldMkLst>
        <pc:spChg chg="mod">
          <ac:chgData name="Molloy, Shawn E." userId="73365a4c-3ebd-4561-ba4c-745819a5cb1a" providerId="ADAL" clId="{0FE84AF6-D92A-4416-9BFB-A5CF01E498F7}" dt="2021-10-24T02:33:45.290" v="3869" actId="20577"/>
          <ac:spMkLst>
            <pc:docMk/>
            <pc:sldMk cId="3270072182" sldId="282"/>
            <ac:spMk id="2" creationId="{6DE659BF-6CD7-44F0-836C-C0A330365100}"/>
          </ac:spMkLst>
        </pc:spChg>
      </pc:sldChg>
      <pc:sldChg chg="modSp mod ord modTransition">
        <pc:chgData name="Molloy, Shawn E." userId="73365a4c-3ebd-4561-ba4c-745819a5cb1a" providerId="ADAL" clId="{0FE84AF6-D92A-4416-9BFB-A5CF01E498F7}" dt="2021-10-24T02:39:49.356" v="3893" actId="14100"/>
        <pc:sldMkLst>
          <pc:docMk/>
          <pc:sldMk cId="1975890298" sldId="283"/>
        </pc:sldMkLst>
        <pc:spChg chg="mod">
          <ac:chgData name="Molloy, Shawn E." userId="73365a4c-3ebd-4561-ba4c-745819a5cb1a" providerId="ADAL" clId="{0FE84AF6-D92A-4416-9BFB-A5CF01E498F7}" dt="2021-10-24T02:39:49.356" v="3893" actId="14100"/>
          <ac:spMkLst>
            <pc:docMk/>
            <pc:sldMk cId="1975890298" sldId="283"/>
            <ac:spMk id="2" creationId="{4FD1C584-55CB-4754-BBAC-3890CFB82E21}"/>
          </ac:spMkLst>
        </pc:spChg>
      </pc:sldChg>
      <pc:sldChg chg="modSp mod modTransition modNotesTx">
        <pc:chgData name="Molloy, Shawn E." userId="73365a4c-3ebd-4561-ba4c-745819a5cb1a" providerId="ADAL" clId="{0FE84AF6-D92A-4416-9BFB-A5CF01E498F7}" dt="2021-10-24T02:41:17.702" v="3914" actId="20577"/>
        <pc:sldMkLst>
          <pc:docMk/>
          <pc:sldMk cId="1577045873" sldId="284"/>
        </pc:sldMkLst>
        <pc:spChg chg="mod">
          <ac:chgData name="Molloy, Shawn E." userId="73365a4c-3ebd-4561-ba4c-745819a5cb1a" providerId="ADAL" clId="{0FE84AF6-D92A-4416-9BFB-A5CF01E498F7}" dt="2021-10-24T02:41:17.702" v="3914" actId="20577"/>
          <ac:spMkLst>
            <pc:docMk/>
            <pc:sldMk cId="1577045873" sldId="284"/>
            <ac:spMk id="2" creationId="{50AADB5E-BF1C-41B0-862B-DF9E8B9380E9}"/>
          </ac:spMkLst>
        </pc:spChg>
      </pc:sldChg>
      <pc:sldChg chg="modTransition">
        <pc:chgData name="Molloy, Shawn E." userId="73365a4c-3ebd-4561-ba4c-745819a5cb1a" providerId="ADAL" clId="{0FE84AF6-D92A-4416-9BFB-A5CF01E498F7}" dt="2021-10-24T02:19:38.496" v="3748"/>
        <pc:sldMkLst>
          <pc:docMk/>
          <pc:sldMk cId="2214485906" sldId="285"/>
        </pc:sldMkLst>
      </pc:sldChg>
      <pc:sldChg chg="modTransition">
        <pc:chgData name="Molloy, Shawn E." userId="73365a4c-3ebd-4561-ba4c-745819a5cb1a" providerId="ADAL" clId="{0FE84AF6-D92A-4416-9BFB-A5CF01E498F7}" dt="2021-10-24T02:19:38.496" v="3748"/>
        <pc:sldMkLst>
          <pc:docMk/>
          <pc:sldMk cId="172539688" sldId="286"/>
        </pc:sldMkLst>
      </pc:sldChg>
      <pc:sldChg chg="modTransition">
        <pc:chgData name="Molloy, Shawn E." userId="73365a4c-3ebd-4561-ba4c-745819a5cb1a" providerId="ADAL" clId="{0FE84AF6-D92A-4416-9BFB-A5CF01E498F7}" dt="2021-10-24T02:19:38.496" v="3748"/>
        <pc:sldMkLst>
          <pc:docMk/>
          <pc:sldMk cId="519959808" sldId="287"/>
        </pc:sldMkLst>
      </pc:sldChg>
      <pc:sldChg chg="modTransition">
        <pc:chgData name="Molloy, Shawn E." userId="73365a4c-3ebd-4561-ba4c-745819a5cb1a" providerId="ADAL" clId="{0FE84AF6-D92A-4416-9BFB-A5CF01E498F7}" dt="2021-10-24T02:19:38.496" v="3748"/>
        <pc:sldMkLst>
          <pc:docMk/>
          <pc:sldMk cId="1607163526" sldId="288"/>
        </pc:sldMkLst>
      </pc:sldChg>
      <pc:sldChg chg="modSp mod modTransition">
        <pc:chgData name="Molloy, Shawn E." userId="73365a4c-3ebd-4561-ba4c-745819a5cb1a" providerId="ADAL" clId="{0FE84AF6-D92A-4416-9BFB-A5CF01E498F7}" dt="2021-10-24T02:35:03.836" v="3871" actId="20577"/>
        <pc:sldMkLst>
          <pc:docMk/>
          <pc:sldMk cId="2003161116" sldId="289"/>
        </pc:sldMkLst>
        <pc:spChg chg="mod">
          <ac:chgData name="Molloy, Shawn E." userId="73365a4c-3ebd-4561-ba4c-745819a5cb1a" providerId="ADAL" clId="{0FE84AF6-D92A-4416-9BFB-A5CF01E498F7}" dt="2021-10-24T02:35:03.836" v="3871" actId="20577"/>
          <ac:spMkLst>
            <pc:docMk/>
            <pc:sldMk cId="2003161116" sldId="289"/>
            <ac:spMk id="3" creationId="{5D502F34-455E-45AA-9C07-3BF2E1FDA222}"/>
          </ac:spMkLst>
        </pc:spChg>
        <pc:picChg chg="mod">
          <ac:chgData name="Molloy, Shawn E." userId="73365a4c-3ebd-4561-ba4c-745819a5cb1a" providerId="ADAL" clId="{0FE84AF6-D92A-4416-9BFB-A5CF01E498F7}" dt="2021-10-23T13:41:47.733" v="2104" actId="1076"/>
          <ac:picMkLst>
            <pc:docMk/>
            <pc:sldMk cId="2003161116" sldId="289"/>
            <ac:picMk id="7" creationId="{E2F641E6-7EE8-4BB3-AB73-0477B353257A}"/>
          </ac:picMkLst>
        </pc:picChg>
      </pc:sldChg>
      <pc:sldChg chg="modTransition">
        <pc:chgData name="Molloy, Shawn E." userId="73365a4c-3ebd-4561-ba4c-745819a5cb1a" providerId="ADAL" clId="{0FE84AF6-D92A-4416-9BFB-A5CF01E498F7}" dt="2021-10-24T02:19:38.496" v="3748"/>
        <pc:sldMkLst>
          <pc:docMk/>
          <pc:sldMk cId="1778545051" sldId="290"/>
        </pc:sldMkLst>
      </pc:sldChg>
      <pc:sldChg chg="addSp modSp mod modTransition modAnim">
        <pc:chgData name="Molloy, Shawn E." userId="73365a4c-3ebd-4561-ba4c-745819a5cb1a" providerId="ADAL" clId="{0FE84AF6-D92A-4416-9BFB-A5CF01E498F7}" dt="2021-10-24T02:19:38.496" v="3748"/>
        <pc:sldMkLst>
          <pc:docMk/>
          <pc:sldMk cId="1854653362" sldId="291"/>
        </pc:sldMkLst>
        <pc:spChg chg="add mod">
          <ac:chgData name="Molloy, Shawn E." userId="73365a4c-3ebd-4561-ba4c-745819a5cb1a" providerId="ADAL" clId="{0FE84AF6-D92A-4416-9BFB-A5CF01E498F7}" dt="2021-10-23T20:32:06.796" v="3032" actId="1076"/>
          <ac:spMkLst>
            <pc:docMk/>
            <pc:sldMk cId="1854653362" sldId="291"/>
            <ac:spMk id="7" creationId="{E5A94ADE-12F7-4A5C-ACEB-B8724D319A79}"/>
          </ac:spMkLst>
        </pc:spChg>
        <pc:picChg chg="mod">
          <ac:chgData name="Molloy, Shawn E." userId="73365a4c-3ebd-4561-ba4c-745819a5cb1a" providerId="ADAL" clId="{0FE84AF6-D92A-4416-9BFB-A5CF01E498F7}" dt="2021-10-23T20:29:52.008" v="2933" actId="1076"/>
          <ac:picMkLst>
            <pc:docMk/>
            <pc:sldMk cId="1854653362" sldId="291"/>
            <ac:picMk id="5" creationId="{50DBC5B5-691F-42FC-9FDA-C54BD65AF8C2}"/>
          </ac:picMkLst>
        </pc:picChg>
        <pc:picChg chg="add mod">
          <ac:chgData name="Molloy, Shawn E." userId="73365a4c-3ebd-4561-ba4c-745819a5cb1a" providerId="ADAL" clId="{0FE84AF6-D92A-4416-9BFB-A5CF01E498F7}" dt="2021-10-23T20:32:02.516" v="3031" actId="1076"/>
          <ac:picMkLst>
            <pc:docMk/>
            <pc:sldMk cId="1854653362" sldId="291"/>
            <ac:picMk id="6" creationId="{4DF3AFAD-6138-4612-9C95-5B6793AF7234}"/>
          </ac:picMkLst>
        </pc:picChg>
      </pc:sldChg>
      <pc:sldChg chg="modSp del mod">
        <pc:chgData name="Molloy, Shawn E." userId="73365a4c-3ebd-4561-ba4c-745819a5cb1a" providerId="ADAL" clId="{0FE84AF6-D92A-4416-9BFB-A5CF01E498F7}" dt="2021-10-23T20:33:52.489" v="3033" actId="2696"/>
        <pc:sldMkLst>
          <pc:docMk/>
          <pc:sldMk cId="1488135684" sldId="292"/>
        </pc:sldMkLst>
        <pc:picChg chg="mod">
          <ac:chgData name="Molloy, Shawn E." userId="73365a4c-3ebd-4561-ba4c-745819a5cb1a" providerId="ADAL" clId="{0FE84AF6-D92A-4416-9BFB-A5CF01E498F7}" dt="2021-10-23T20:29:46.708" v="2932" actId="14100"/>
          <ac:picMkLst>
            <pc:docMk/>
            <pc:sldMk cId="1488135684" sldId="292"/>
            <ac:picMk id="5" creationId="{E498266D-4E6D-400C-83A8-01B82970B34E}"/>
          </ac:picMkLst>
        </pc:picChg>
      </pc:sldChg>
      <pc:sldChg chg="addSp modSp mod modTransition">
        <pc:chgData name="Molloy, Shawn E." userId="73365a4c-3ebd-4561-ba4c-745819a5cb1a" providerId="ADAL" clId="{0FE84AF6-D92A-4416-9BFB-A5CF01E498F7}" dt="2021-10-24T02:19:38.496" v="3748"/>
        <pc:sldMkLst>
          <pc:docMk/>
          <pc:sldMk cId="2946200238" sldId="293"/>
        </pc:sldMkLst>
        <pc:spChg chg="add mod">
          <ac:chgData name="Molloy, Shawn E." userId="73365a4c-3ebd-4561-ba4c-745819a5cb1a" providerId="ADAL" clId="{0FE84AF6-D92A-4416-9BFB-A5CF01E498F7}" dt="2021-10-23T20:29:10.450" v="2930" actId="20577"/>
          <ac:spMkLst>
            <pc:docMk/>
            <pc:sldMk cId="2946200238" sldId="293"/>
            <ac:spMk id="4" creationId="{B0062D7E-C24C-4403-958D-D0B073A825D5}"/>
          </ac:spMkLst>
        </pc:spChg>
        <pc:picChg chg="mod">
          <ac:chgData name="Molloy, Shawn E." userId="73365a4c-3ebd-4561-ba4c-745819a5cb1a" providerId="ADAL" clId="{0FE84AF6-D92A-4416-9BFB-A5CF01E498F7}" dt="2021-10-23T20:27:32.070" v="2830" actId="1076"/>
          <ac:picMkLst>
            <pc:docMk/>
            <pc:sldMk cId="2946200238" sldId="293"/>
            <ac:picMk id="7" creationId="{91C8B388-73D2-4867-A0C7-E978F012FD81}"/>
          </ac:picMkLst>
        </pc:picChg>
      </pc:sldChg>
      <pc:sldChg chg="addSp delSp modSp new mod ord modTransition setBg">
        <pc:chgData name="Molloy, Shawn E." userId="73365a4c-3ebd-4561-ba4c-745819a5cb1a" providerId="ADAL" clId="{0FE84AF6-D92A-4416-9BFB-A5CF01E498F7}" dt="2021-10-24T02:19:38.496" v="3748"/>
        <pc:sldMkLst>
          <pc:docMk/>
          <pc:sldMk cId="2931826699" sldId="294"/>
        </pc:sldMkLst>
        <pc:spChg chg="mod ord">
          <ac:chgData name="Molloy, Shawn E." userId="73365a4c-3ebd-4561-ba4c-745819a5cb1a" providerId="ADAL" clId="{0FE84AF6-D92A-4416-9BFB-A5CF01E498F7}" dt="2021-10-23T12:28:37.923" v="328" actId="14100"/>
          <ac:spMkLst>
            <pc:docMk/>
            <pc:sldMk cId="2931826699" sldId="294"/>
            <ac:spMk id="2" creationId="{90E9E41A-FDF3-45B2-AE36-740FC1809CB4}"/>
          </ac:spMkLst>
        </pc:spChg>
        <pc:spChg chg="del">
          <ac:chgData name="Molloy, Shawn E." userId="73365a4c-3ebd-4561-ba4c-745819a5cb1a" providerId="ADAL" clId="{0FE84AF6-D92A-4416-9BFB-A5CF01E498F7}" dt="2021-10-23T12:19:00.746" v="52" actId="26606"/>
          <ac:spMkLst>
            <pc:docMk/>
            <pc:sldMk cId="2931826699" sldId="294"/>
            <ac:spMk id="3" creationId="{8EBDE8E5-18B6-45BB-9AD5-0D2D03116325}"/>
          </ac:spMkLst>
        </pc:spChg>
        <pc:spChg chg="add">
          <ac:chgData name="Molloy, Shawn E." userId="73365a4c-3ebd-4561-ba4c-745819a5cb1a" providerId="ADAL" clId="{0FE84AF6-D92A-4416-9BFB-A5CF01E498F7}" dt="2021-10-23T12:19:00.746" v="52" actId="26606"/>
          <ac:spMkLst>
            <pc:docMk/>
            <pc:sldMk cId="2931826699" sldId="294"/>
            <ac:spMk id="71" creationId="{A078A52F-85EA-4C0B-962B-D9D9DD4DD78C}"/>
          </ac:spMkLst>
        </pc:spChg>
        <pc:spChg chg="add">
          <ac:chgData name="Molloy, Shawn E." userId="73365a4c-3ebd-4561-ba4c-745819a5cb1a" providerId="ADAL" clId="{0FE84AF6-D92A-4416-9BFB-A5CF01E498F7}" dt="2021-10-23T12:19:00.746" v="52" actId="26606"/>
          <ac:spMkLst>
            <pc:docMk/>
            <pc:sldMk cId="2931826699" sldId="294"/>
            <ac:spMk id="73" creationId="{919797D5-5700-4683-B30A-5B4D56CB8270}"/>
          </ac:spMkLst>
        </pc:spChg>
        <pc:spChg chg="add">
          <ac:chgData name="Molloy, Shawn E." userId="73365a4c-3ebd-4561-ba4c-745819a5cb1a" providerId="ADAL" clId="{0FE84AF6-D92A-4416-9BFB-A5CF01E498F7}" dt="2021-10-23T12:19:00.746" v="52" actId="26606"/>
          <ac:spMkLst>
            <pc:docMk/>
            <pc:sldMk cId="2931826699" sldId="294"/>
            <ac:spMk id="75" creationId="{4856A7B9-9801-42EC-A4C9-7E22A56EF53D}"/>
          </ac:spMkLst>
        </pc:spChg>
        <pc:spChg chg="add">
          <ac:chgData name="Molloy, Shawn E." userId="73365a4c-3ebd-4561-ba4c-745819a5cb1a" providerId="ADAL" clId="{0FE84AF6-D92A-4416-9BFB-A5CF01E498F7}" dt="2021-10-23T12:19:00.746" v="52" actId="26606"/>
          <ac:spMkLst>
            <pc:docMk/>
            <pc:sldMk cId="2931826699" sldId="294"/>
            <ac:spMk id="77" creationId="{8AD54DB8-C150-4290-85D6-F5B0262BFEEF}"/>
          </ac:spMkLst>
        </pc:spChg>
        <pc:spChg chg="add">
          <ac:chgData name="Molloy, Shawn E." userId="73365a4c-3ebd-4561-ba4c-745819a5cb1a" providerId="ADAL" clId="{0FE84AF6-D92A-4416-9BFB-A5CF01E498F7}" dt="2021-10-23T12:19:00.746" v="52" actId="26606"/>
          <ac:spMkLst>
            <pc:docMk/>
            <pc:sldMk cId="2931826699" sldId="294"/>
            <ac:spMk id="79" creationId="{379F11E2-8BA5-4C5C-AE7C-361E5EA011FF}"/>
          </ac:spMkLst>
        </pc:spChg>
        <pc:spChg chg="add">
          <ac:chgData name="Molloy, Shawn E." userId="73365a4c-3ebd-4561-ba4c-745819a5cb1a" providerId="ADAL" clId="{0FE84AF6-D92A-4416-9BFB-A5CF01E498F7}" dt="2021-10-23T12:19:00.746" v="52" actId="26606"/>
          <ac:spMkLst>
            <pc:docMk/>
            <pc:sldMk cId="2931826699" sldId="294"/>
            <ac:spMk id="81" creationId="{7C00E1DA-EC7C-40FC-95E3-11FDCD2E4291}"/>
          </ac:spMkLst>
        </pc:spChg>
        <pc:grpChg chg="add">
          <ac:chgData name="Molloy, Shawn E." userId="73365a4c-3ebd-4561-ba4c-745819a5cb1a" providerId="ADAL" clId="{0FE84AF6-D92A-4416-9BFB-A5CF01E498F7}" dt="2021-10-23T12:19:00.746" v="52" actId="26606"/>
          <ac:grpSpMkLst>
            <pc:docMk/>
            <pc:sldMk cId="2931826699" sldId="294"/>
            <ac:grpSpMk id="83" creationId="{9A421166-2996-41A7-B094-AE5316F347DD}"/>
          </ac:grpSpMkLst>
        </pc:grpChg>
        <pc:picChg chg="add mod">
          <ac:chgData name="Molloy, Shawn E." userId="73365a4c-3ebd-4561-ba4c-745819a5cb1a" providerId="ADAL" clId="{0FE84AF6-D92A-4416-9BFB-A5CF01E498F7}" dt="2021-10-23T12:19:00.746" v="52" actId="26606"/>
          <ac:picMkLst>
            <pc:docMk/>
            <pc:sldMk cId="2931826699" sldId="294"/>
            <ac:picMk id="1026" creationId="{0BC916C6-71F8-49F8-B49E-87F638608459}"/>
          </ac:picMkLst>
        </pc:picChg>
      </pc:sldChg>
      <pc:sldChg chg="addSp delSp modSp new mod modTransition setBg">
        <pc:chgData name="Molloy, Shawn E." userId="73365a4c-3ebd-4561-ba4c-745819a5cb1a" providerId="ADAL" clId="{0FE84AF6-D92A-4416-9BFB-A5CF01E498F7}" dt="2021-10-24T02:31:06.451" v="3859" actId="313"/>
        <pc:sldMkLst>
          <pc:docMk/>
          <pc:sldMk cId="2455502206" sldId="295"/>
        </pc:sldMkLst>
        <pc:spChg chg="mod ord">
          <ac:chgData name="Molloy, Shawn E." userId="73365a4c-3ebd-4561-ba4c-745819a5cb1a" providerId="ADAL" clId="{0FE84AF6-D92A-4416-9BFB-A5CF01E498F7}" dt="2021-10-24T02:31:06.451" v="3859" actId="313"/>
          <ac:spMkLst>
            <pc:docMk/>
            <pc:sldMk cId="2455502206" sldId="295"/>
            <ac:spMk id="2" creationId="{31A624DF-77D2-4DFB-88F5-9E45D74D5A6F}"/>
          </ac:spMkLst>
        </pc:spChg>
        <pc:spChg chg="del">
          <ac:chgData name="Molloy, Shawn E." userId="73365a4c-3ebd-4561-ba4c-745819a5cb1a" providerId="ADAL" clId="{0FE84AF6-D92A-4416-9BFB-A5CF01E498F7}" dt="2021-10-23T12:30:08.793" v="330"/>
          <ac:spMkLst>
            <pc:docMk/>
            <pc:sldMk cId="2455502206" sldId="295"/>
            <ac:spMk id="3" creationId="{A4367EE9-DF65-4406-833E-264D9F2184F6}"/>
          </ac:spMkLst>
        </pc:spChg>
        <pc:spChg chg="add">
          <ac:chgData name="Molloy, Shawn E." userId="73365a4c-3ebd-4561-ba4c-745819a5cb1a" providerId="ADAL" clId="{0FE84AF6-D92A-4416-9BFB-A5CF01E498F7}" dt="2021-10-23T12:30:21.340" v="333" actId="26606"/>
          <ac:spMkLst>
            <pc:docMk/>
            <pc:sldMk cId="2455502206" sldId="295"/>
            <ac:spMk id="71" creationId="{A078A52F-85EA-4C0B-962B-D9D9DD4DD78C}"/>
          </ac:spMkLst>
        </pc:spChg>
        <pc:spChg chg="add">
          <ac:chgData name="Molloy, Shawn E." userId="73365a4c-3ebd-4561-ba4c-745819a5cb1a" providerId="ADAL" clId="{0FE84AF6-D92A-4416-9BFB-A5CF01E498F7}" dt="2021-10-23T12:30:21.340" v="333" actId="26606"/>
          <ac:spMkLst>
            <pc:docMk/>
            <pc:sldMk cId="2455502206" sldId="295"/>
            <ac:spMk id="73" creationId="{919797D5-5700-4683-B30A-5B4D56CB8270}"/>
          </ac:spMkLst>
        </pc:spChg>
        <pc:spChg chg="add">
          <ac:chgData name="Molloy, Shawn E." userId="73365a4c-3ebd-4561-ba4c-745819a5cb1a" providerId="ADAL" clId="{0FE84AF6-D92A-4416-9BFB-A5CF01E498F7}" dt="2021-10-23T12:30:21.340" v="333" actId="26606"/>
          <ac:spMkLst>
            <pc:docMk/>
            <pc:sldMk cId="2455502206" sldId="295"/>
            <ac:spMk id="75" creationId="{4856A7B9-9801-42EC-A4C9-7E22A56EF53D}"/>
          </ac:spMkLst>
        </pc:spChg>
        <pc:spChg chg="add">
          <ac:chgData name="Molloy, Shawn E." userId="73365a4c-3ebd-4561-ba4c-745819a5cb1a" providerId="ADAL" clId="{0FE84AF6-D92A-4416-9BFB-A5CF01E498F7}" dt="2021-10-23T12:30:21.340" v="333" actId="26606"/>
          <ac:spMkLst>
            <pc:docMk/>
            <pc:sldMk cId="2455502206" sldId="295"/>
            <ac:spMk id="77" creationId="{8AD54DB8-C150-4290-85D6-F5B0262BFEEF}"/>
          </ac:spMkLst>
        </pc:spChg>
        <pc:spChg chg="add">
          <ac:chgData name="Molloy, Shawn E." userId="73365a4c-3ebd-4561-ba4c-745819a5cb1a" providerId="ADAL" clId="{0FE84AF6-D92A-4416-9BFB-A5CF01E498F7}" dt="2021-10-23T12:30:21.340" v="333" actId="26606"/>
          <ac:spMkLst>
            <pc:docMk/>
            <pc:sldMk cId="2455502206" sldId="295"/>
            <ac:spMk id="79" creationId="{202E9D7B-AC8A-4860-BD41-E04FC6559EDF}"/>
          </ac:spMkLst>
        </pc:spChg>
        <pc:spChg chg="add">
          <ac:chgData name="Molloy, Shawn E." userId="73365a4c-3ebd-4561-ba4c-745819a5cb1a" providerId="ADAL" clId="{0FE84AF6-D92A-4416-9BFB-A5CF01E498F7}" dt="2021-10-23T12:30:21.340" v="333" actId="26606"/>
          <ac:spMkLst>
            <pc:docMk/>
            <pc:sldMk cId="2455502206" sldId="295"/>
            <ac:spMk id="81" creationId="{697B8C9C-91DF-4F8D-94A0-2C0C66030128}"/>
          </ac:spMkLst>
        </pc:spChg>
        <pc:spChg chg="add">
          <ac:chgData name="Molloy, Shawn E." userId="73365a4c-3ebd-4561-ba4c-745819a5cb1a" providerId="ADAL" clId="{0FE84AF6-D92A-4416-9BFB-A5CF01E498F7}" dt="2021-10-23T12:30:21.340" v="333" actId="26606"/>
          <ac:spMkLst>
            <pc:docMk/>
            <pc:sldMk cId="2455502206" sldId="295"/>
            <ac:spMk id="83" creationId="{54D43BDD-ED29-4BE9-AEA1-6D0AE5A061D1}"/>
          </ac:spMkLst>
        </pc:spChg>
        <pc:grpChg chg="add">
          <ac:chgData name="Molloy, Shawn E." userId="73365a4c-3ebd-4561-ba4c-745819a5cb1a" providerId="ADAL" clId="{0FE84AF6-D92A-4416-9BFB-A5CF01E498F7}" dt="2021-10-23T12:30:21.340" v="333" actId="26606"/>
          <ac:grpSpMkLst>
            <pc:docMk/>
            <pc:sldMk cId="2455502206" sldId="295"/>
            <ac:grpSpMk id="85" creationId="{D87A5CD2-E3CD-4870-957C-173AD2C8735C}"/>
          </ac:grpSpMkLst>
        </pc:grpChg>
        <pc:picChg chg="add mod">
          <ac:chgData name="Molloy, Shawn E." userId="73365a4c-3ebd-4561-ba4c-745819a5cb1a" providerId="ADAL" clId="{0FE84AF6-D92A-4416-9BFB-A5CF01E498F7}" dt="2021-10-23T12:30:21.340" v="333" actId="26606"/>
          <ac:picMkLst>
            <pc:docMk/>
            <pc:sldMk cId="2455502206" sldId="295"/>
            <ac:picMk id="2050" creationId="{2CA91BCA-4F4C-488A-AB39-E512290D65EB}"/>
          </ac:picMkLst>
        </pc:picChg>
      </pc:sldChg>
      <pc:sldChg chg="delSp modSp add del setBg delDesignElem">
        <pc:chgData name="Molloy, Shawn E." userId="73365a4c-3ebd-4561-ba4c-745819a5cb1a" providerId="ADAL" clId="{0FE84AF6-D92A-4416-9BFB-A5CF01E498F7}" dt="2021-10-23T12:43:34.750" v="647" actId="2696"/>
        <pc:sldMkLst>
          <pc:docMk/>
          <pc:sldMk cId="2292348727" sldId="296"/>
        </pc:sldMkLst>
        <pc:spChg chg="del">
          <ac:chgData name="Molloy, Shawn E." userId="73365a4c-3ebd-4561-ba4c-745819a5cb1a" providerId="ADAL" clId="{0FE84AF6-D92A-4416-9BFB-A5CF01E498F7}" dt="2021-10-23T12:42:50.987" v="639"/>
          <ac:spMkLst>
            <pc:docMk/>
            <pc:sldMk cId="2292348727" sldId="296"/>
            <ac:spMk id="71" creationId="{A078A52F-85EA-4C0B-962B-D9D9DD4DD78C}"/>
          </ac:spMkLst>
        </pc:spChg>
        <pc:spChg chg="del">
          <ac:chgData name="Molloy, Shawn E." userId="73365a4c-3ebd-4561-ba4c-745819a5cb1a" providerId="ADAL" clId="{0FE84AF6-D92A-4416-9BFB-A5CF01E498F7}" dt="2021-10-23T12:42:50.987" v="639"/>
          <ac:spMkLst>
            <pc:docMk/>
            <pc:sldMk cId="2292348727" sldId="296"/>
            <ac:spMk id="73" creationId="{919797D5-5700-4683-B30A-5B4D56CB8270}"/>
          </ac:spMkLst>
        </pc:spChg>
        <pc:spChg chg="del">
          <ac:chgData name="Molloy, Shawn E." userId="73365a4c-3ebd-4561-ba4c-745819a5cb1a" providerId="ADAL" clId="{0FE84AF6-D92A-4416-9BFB-A5CF01E498F7}" dt="2021-10-23T12:42:50.987" v="639"/>
          <ac:spMkLst>
            <pc:docMk/>
            <pc:sldMk cId="2292348727" sldId="296"/>
            <ac:spMk id="75" creationId="{4856A7B9-9801-42EC-A4C9-7E22A56EF53D}"/>
          </ac:spMkLst>
        </pc:spChg>
        <pc:spChg chg="del">
          <ac:chgData name="Molloy, Shawn E." userId="73365a4c-3ebd-4561-ba4c-745819a5cb1a" providerId="ADAL" clId="{0FE84AF6-D92A-4416-9BFB-A5CF01E498F7}" dt="2021-10-23T12:42:50.987" v="639"/>
          <ac:spMkLst>
            <pc:docMk/>
            <pc:sldMk cId="2292348727" sldId="296"/>
            <ac:spMk id="77" creationId="{8AD54DB8-C150-4290-85D6-F5B0262BFEEF}"/>
          </ac:spMkLst>
        </pc:spChg>
        <pc:spChg chg="del">
          <ac:chgData name="Molloy, Shawn E." userId="73365a4c-3ebd-4561-ba4c-745819a5cb1a" providerId="ADAL" clId="{0FE84AF6-D92A-4416-9BFB-A5CF01E498F7}" dt="2021-10-23T12:42:50.987" v="639"/>
          <ac:spMkLst>
            <pc:docMk/>
            <pc:sldMk cId="2292348727" sldId="296"/>
            <ac:spMk id="79" creationId="{202E9D7B-AC8A-4860-BD41-E04FC6559EDF}"/>
          </ac:spMkLst>
        </pc:spChg>
        <pc:spChg chg="del">
          <ac:chgData name="Molloy, Shawn E." userId="73365a4c-3ebd-4561-ba4c-745819a5cb1a" providerId="ADAL" clId="{0FE84AF6-D92A-4416-9BFB-A5CF01E498F7}" dt="2021-10-23T12:42:50.987" v="639"/>
          <ac:spMkLst>
            <pc:docMk/>
            <pc:sldMk cId="2292348727" sldId="296"/>
            <ac:spMk id="81" creationId="{697B8C9C-91DF-4F8D-94A0-2C0C66030128}"/>
          </ac:spMkLst>
        </pc:spChg>
        <pc:spChg chg="del">
          <ac:chgData name="Molloy, Shawn E." userId="73365a4c-3ebd-4561-ba4c-745819a5cb1a" providerId="ADAL" clId="{0FE84AF6-D92A-4416-9BFB-A5CF01E498F7}" dt="2021-10-23T12:42:50.987" v="639"/>
          <ac:spMkLst>
            <pc:docMk/>
            <pc:sldMk cId="2292348727" sldId="296"/>
            <ac:spMk id="83" creationId="{54D43BDD-ED29-4BE9-AEA1-6D0AE5A061D1}"/>
          </ac:spMkLst>
        </pc:spChg>
        <pc:grpChg chg="del">
          <ac:chgData name="Molloy, Shawn E." userId="73365a4c-3ebd-4561-ba4c-745819a5cb1a" providerId="ADAL" clId="{0FE84AF6-D92A-4416-9BFB-A5CF01E498F7}" dt="2021-10-23T12:42:50.987" v="639"/>
          <ac:grpSpMkLst>
            <pc:docMk/>
            <pc:sldMk cId="2292348727" sldId="296"/>
            <ac:grpSpMk id="85" creationId="{D87A5CD2-E3CD-4870-957C-173AD2C8735C}"/>
          </ac:grpSpMkLst>
        </pc:grpChg>
        <pc:picChg chg="mod">
          <ac:chgData name="Molloy, Shawn E." userId="73365a4c-3ebd-4561-ba4c-745819a5cb1a" providerId="ADAL" clId="{0FE84AF6-D92A-4416-9BFB-A5CF01E498F7}" dt="2021-10-23T12:43:08.389" v="643" actId="1076"/>
          <ac:picMkLst>
            <pc:docMk/>
            <pc:sldMk cId="2292348727" sldId="296"/>
            <ac:picMk id="2050" creationId="{2CA91BCA-4F4C-488A-AB39-E512290D65EB}"/>
          </ac:picMkLst>
        </pc:picChg>
      </pc:sldChg>
      <pc:sldChg chg="addSp delSp modSp new mod modTransition setBg">
        <pc:chgData name="Molloy, Shawn E." userId="73365a4c-3ebd-4561-ba4c-745819a5cb1a" providerId="ADAL" clId="{0FE84AF6-D92A-4416-9BFB-A5CF01E498F7}" dt="2021-10-24T02:31:38.295" v="3860" actId="20577"/>
        <pc:sldMkLst>
          <pc:docMk/>
          <pc:sldMk cId="1873739881" sldId="297"/>
        </pc:sldMkLst>
        <pc:spChg chg="mod ord">
          <ac:chgData name="Molloy, Shawn E." userId="73365a4c-3ebd-4561-ba4c-745819a5cb1a" providerId="ADAL" clId="{0FE84AF6-D92A-4416-9BFB-A5CF01E498F7}" dt="2021-10-24T02:31:38.295" v="3860" actId="20577"/>
          <ac:spMkLst>
            <pc:docMk/>
            <pc:sldMk cId="1873739881" sldId="297"/>
            <ac:spMk id="2" creationId="{2D6D41FC-4158-4EA3-AE0C-E67327D17986}"/>
          </ac:spMkLst>
        </pc:spChg>
        <pc:spChg chg="del">
          <ac:chgData name="Molloy, Shawn E." userId="73365a4c-3ebd-4561-ba4c-745819a5cb1a" providerId="ADAL" clId="{0FE84AF6-D92A-4416-9BFB-A5CF01E498F7}" dt="2021-10-23T12:43:25.354" v="646" actId="26606"/>
          <ac:spMkLst>
            <pc:docMk/>
            <pc:sldMk cId="1873739881" sldId="297"/>
            <ac:spMk id="3" creationId="{EF17D4D5-DEC0-46B0-B4C3-7608A3949C79}"/>
          </ac:spMkLst>
        </pc:spChg>
        <pc:spChg chg="add">
          <ac:chgData name="Molloy, Shawn E." userId="73365a4c-3ebd-4561-ba4c-745819a5cb1a" providerId="ADAL" clId="{0FE84AF6-D92A-4416-9BFB-A5CF01E498F7}" dt="2021-10-23T12:43:25.354" v="646" actId="26606"/>
          <ac:spMkLst>
            <pc:docMk/>
            <pc:sldMk cId="1873739881" sldId="297"/>
            <ac:spMk id="9" creationId="{A078A52F-85EA-4C0B-962B-D9D9DD4DD78C}"/>
          </ac:spMkLst>
        </pc:spChg>
        <pc:spChg chg="add">
          <ac:chgData name="Molloy, Shawn E." userId="73365a4c-3ebd-4561-ba4c-745819a5cb1a" providerId="ADAL" clId="{0FE84AF6-D92A-4416-9BFB-A5CF01E498F7}" dt="2021-10-23T12:43:25.354" v="646" actId="26606"/>
          <ac:spMkLst>
            <pc:docMk/>
            <pc:sldMk cId="1873739881" sldId="297"/>
            <ac:spMk id="11" creationId="{919797D5-5700-4683-B30A-5B4D56CB8270}"/>
          </ac:spMkLst>
        </pc:spChg>
        <pc:spChg chg="add">
          <ac:chgData name="Molloy, Shawn E." userId="73365a4c-3ebd-4561-ba4c-745819a5cb1a" providerId="ADAL" clId="{0FE84AF6-D92A-4416-9BFB-A5CF01E498F7}" dt="2021-10-23T12:43:25.354" v="646" actId="26606"/>
          <ac:spMkLst>
            <pc:docMk/>
            <pc:sldMk cId="1873739881" sldId="297"/>
            <ac:spMk id="13" creationId="{4856A7B9-9801-42EC-A4C9-7E22A56EF53D}"/>
          </ac:spMkLst>
        </pc:spChg>
        <pc:spChg chg="add">
          <ac:chgData name="Molloy, Shawn E." userId="73365a4c-3ebd-4561-ba4c-745819a5cb1a" providerId="ADAL" clId="{0FE84AF6-D92A-4416-9BFB-A5CF01E498F7}" dt="2021-10-23T12:43:25.354" v="646" actId="26606"/>
          <ac:spMkLst>
            <pc:docMk/>
            <pc:sldMk cId="1873739881" sldId="297"/>
            <ac:spMk id="15" creationId="{8AD54DB8-C150-4290-85D6-F5B0262BFEEF}"/>
          </ac:spMkLst>
        </pc:spChg>
        <pc:spChg chg="add">
          <ac:chgData name="Molloy, Shawn E." userId="73365a4c-3ebd-4561-ba4c-745819a5cb1a" providerId="ADAL" clId="{0FE84AF6-D92A-4416-9BFB-A5CF01E498F7}" dt="2021-10-23T12:43:25.354" v="646" actId="26606"/>
          <ac:spMkLst>
            <pc:docMk/>
            <pc:sldMk cId="1873739881" sldId="297"/>
            <ac:spMk id="17" creationId="{202E9D7B-AC8A-4860-BD41-E04FC6559EDF}"/>
          </ac:spMkLst>
        </pc:spChg>
        <pc:spChg chg="add">
          <ac:chgData name="Molloy, Shawn E." userId="73365a4c-3ebd-4561-ba4c-745819a5cb1a" providerId="ADAL" clId="{0FE84AF6-D92A-4416-9BFB-A5CF01E498F7}" dt="2021-10-23T12:43:25.354" v="646" actId="26606"/>
          <ac:spMkLst>
            <pc:docMk/>
            <pc:sldMk cId="1873739881" sldId="297"/>
            <ac:spMk id="19" creationId="{697B8C9C-91DF-4F8D-94A0-2C0C66030128}"/>
          </ac:spMkLst>
        </pc:spChg>
        <pc:spChg chg="add">
          <ac:chgData name="Molloy, Shawn E." userId="73365a4c-3ebd-4561-ba4c-745819a5cb1a" providerId="ADAL" clId="{0FE84AF6-D92A-4416-9BFB-A5CF01E498F7}" dt="2021-10-23T12:43:25.354" v="646" actId="26606"/>
          <ac:spMkLst>
            <pc:docMk/>
            <pc:sldMk cId="1873739881" sldId="297"/>
            <ac:spMk id="21" creationId="{54D43BDD-ED29-4BE9-AEA1-6D0AE5A061D1}"/>
          </ac:spMkLst>
        </pc:spChg>
        <pc:grpChg chg="add">
          <ac:chgData name="Molloy, Shawn E." userId="73365a4c-3ebd-4561-ba4c-745819a5cb1a" providerId="ADAL" clId="{0FE84AF6-D92A-4416-9BFB-A5CF01E498F7}" dt="2021-10-23T12:43:25.354" v="646" actId="26606"/>
          <ac:grpSpMkLst>
            <pc:docMk/>
            <pc:sldMk cId="1873739881" sldId="297"/>
            <ac:grpSpMk id="23" creationId="{D87A5CD2-E3CD-4870-957C-173AD2C8735C}"/>
          </ac:grpSpMkLst>
        </pc:grpChg>
        <pc:picChg chg="add mod">
          <ac:chgData name="Molloy, Shawn E." userId="73365a4c-3ebd-4561-ba4c-745819a5cb1a" providerId="ADAL" clId="{0FE84AF6-D92A-4416-9BFB-A5CF01E498F7}" dt="2021-10-23T12:43:25.354" v="646" actId="26606"/>
          <ac:picMkLst>
            <pc:docMk/>
            <pc:sldMk cId="1873739881" sldId="297"/>
            <ac:picMk id="4" creationId="{05E5E5B3-33D9-4B79-AD9C-9C7D65759BCD}"/>
          </ac:picMkLst>
        </pc:picChg>
      </pc:sldChg>
      <pc:sldChg chg="addSp delSp modSp new mod ord modTransition setBg">
        <pc:chgData name="Molloy, Shawn E." userId="73365a4c-3ebd-4561-ba4c-745819a5cb1a" providerId="ADAL" clId="{0FE84AF6-D92A-4416-9BFB-A5CF01E498F7}" dt="2021-10-24T02:32:33.668" v="3864" actId="1076"/>
        <pc:sldMkLst>
          <pc:docMk/>
          <pc:sldMk cId="1984306276" sldId="298"/>
        </pc:sldMkLst>
        <pc:spChg chg="mod ord">
          <ac:chgData name="Molloy, Shawn E." userId="73365a4c-3ebd-4561-ba4c-745819a5cb1a" providerId="ADAL" clId="{0FE84AF6-D92A-4416-9BFB-A5CF01E498F7}" dt="2021-10-24T02:32:33.668" v="3864" actId="1076"/>
          <ac:spMkLst>
            <pc:docMk/>
            <pc:sldMk cId="1984306276" sldId="298"/>
            <ac:spMk id="2" creationId="{3B75110D-C1E1-4E02-99E8-B7435B23632B}"/>
          </ac:spMkLst>
        </pc:spChg>
        <pc:spChg chg="del">
          <ac:chgData name="Molloy, Shawn E." userId="73365a4c-3ebd-4561-ba4c-745819a5cb1a" providerId="ADAL" clId="{0FE84AF6-D92A-4416-9BFB-A5CF01E498F7}" dt="2021-10-23T12:47:47.560" v="946"/>
          <ac:spMkLst>
            <pc:docMk/>
            <pc:sldMk cId="1984306276" sldId="298"/>
            <ac:spMk id="3" creationId="{59A1AA7D-D978-43E6-8E8B-E0256DC6FB01}"/>
          </ac:spMkLst>
        </pc:spChg>
        <pc:spChg chg="add">
          <ac:chgData name="Molloy, Shawn E." userId="73365a4c-3ebd-4561-ba4c-745819a5cb1a" providerId="ADAL" clId="{0FE84AF6-D92A-4416-9BFB-A5CF01E498F7}" dt="2021-10-23T12:47:50.401" v="947" actId="26606"/>
          <ac:spMkLst>
            <pc:docMk/>
            <pc:sldMk cId="1984306276" sldId="298"/>
            <ac:spMk id="9" creationId="{A078A52F-85EA-4C0B-962B-D9D9DD4DD78C}"/>
          </ac:spMkLst>
        </pc:spChg>
        <pc:spChg chg="add">
          <ac:chgData name="Molloy, Shawn E." userId="73365a4c-3ebd-4561-ba4c-745819a5cb1a" providerId="ADAL" clId="{0FE84AF6-D92A-4416-9BFB-A5CF01E498F7}" dt="2021-10-23T12:47:50.401" v="947" actId="26606"/>
          <ac:spMkLst>
            <pc:docMk/>
            <pc:sldMk cId="1984306276" sldId="298"/>
            <ac:spMk id="11" creationId="{919797D5-5700-4683-B30A-5B4D56CB8270}"/>
          </ac:spMkLst>
        </pc:spChg>
        <pc:spChg chg="add">
          <ac:chgData name="Molloy, Shawn E." userId="73365a4c-3ebd-4561-ba4c-745819a5cb1a" providerId="ADAL" clId="{0FE84AF6-D92A-4416-9BFB-A5CF01E498F7}" dt="2021-10-23T12:47:50.401" v="947" actId="26606"/>
          <ac:spMkLst>
            <pc:docMk/>
            <pc:sldMk cId="1984306276" sldId="298"/>
            <ac:spMk id="13" creationId="{4856A7B9-9801-42EC-A4C9-7E22A56EF53D}"/>
          </ac:spMkLst>
        </pc:spChg>
        <pc:spChg chg="add">
          <ac:chgData name="Molloy, Shawn E." userId="73365a4c-3ebd-4561-ba4c-745819a5cb1a" providerId="ADAL" clId="{0FE84AF6-D92A-4416-9BFB-A5CF01E498F7}" dt="2021-10-23T12:47:50.401" v="947" actId="26606"/>
          <ac:spMkLst>
            <pc:docMk/>
            <pc:sldMk cId="1984306276" sldId="298"/>
            <ac:spMk id="15" creationId="{8AD54DB8-C150-4290-85D6-F5B0262BFEEF}"/>
          </ac:spMkLst>
        </pc:spChg>
        <pc:spChg chg="add">
          <ac:chgData name="Molloy, Shawn E." userId="73365a4c-3ebd-4561-ba4c-745819a5cb1a" providerId="ADAL" clId="{0FE84AF6-D92A-4416-9BFB-A5CF01E498F7}" dt="2021-10-23T12:47:50.401" v="947" actId="26606"/>
          <ac:spMkLst>
            <pc:docMk/>
            <pc:sldMk cId="1984306276" sldId="298"/>
            <ac:spMk id="17" creationId="{202E9D7B-AC8A-4860-BD41-E04FC6559EDF}"/>
          </ac:spMkLst>
        </pc:spChg>
        <pc:spChg chg="add">
          <ac:chgData name="Molloy, Shawn E." userId="73365a4c-3ebd-4561-ba4c-745819a5cb1a" providerId="ADAL" clId="{0FE84AF6-D92A-4416-9BFB-A5CF01E498F7}" dt="2021-10-23T12:47:50.401" v="947" actId="26606"/>
          <ac:spMkLst>
            <pc:docMk/>
            <pc:sldMk cId="1984306276" sldId="298"/>
            <ac:spMk id="19" creationId="{697B8C9C-91DF-4F8D-94A0-2C0C66030128}"/>
          </ac:spMkLst>
        </pc:spChg>
        <pc:spChg chg="add">
          <ac:chgData name="Molloy, Shawn E." userId="73365a4c-3ebd-4561-ba4c-745819a5cb1a" providerId="ADAL" clId="{0FE84AF6-D92A-4416-9BFB-A5CF01E498F7}" dt="2021-10-23T12:47:50.401" v="947" actId="26606"/>
          <ac:spMkLst>
            <pc:docMk/>
            <pc:sldMk cId="1984306276" sldId="298"/>
            <ac:spMk id="21" creationId="{54D43BDD-ED29-4BE9-AEA1-6D0AE5A061D1}"/>
          </ac:spMkLst>
        </pc:spChg>
        <pc:grpChg chg="add">
          <ac:chgData name="Molloy, Shawn E." userId="73365a4c-3ebd-4561-ba4c-745819a5cb1a" providerId="ADAL" clId="{0FE84AF6-D92A-4416-9BFB-A5CF01E498F7}" dt="2021-10-23T12:47:50.401" v="947" actId="26606"/>
          <ac:grpSpMkLst>
            <pc:docMk/>
            <pc:sldMk cId="1984306276" sldId="298"/>
            <ac:grpSpMk id="23" creationId="{D87A5CD2-E3CD-4870-957C-173AD2C8735C}"/>
          </ac:grpSpMkLst>
        </pc:grpChg>
        <pc:picChg chg="add mod">
          <ac:chgData name="Molloy, Shawn E." userId="73365a4c-3ebd-4561-ba4c-745819a5cb1a" providerId="ADAL" clId="{0FE84AF6-D92A-4416-9BFB-A5CF01E498F7}" dt="2021-10-23T12:47:50.401" v="947" actId="26606"/>
          <ac:picMkLst>
            <pc:docMk/>
            <pc:sldMk cId="1984306276" sldId="298"/>
            <ac:picMk id="4" creationId="{DB667555-E142-48CA-AF6D-0B910181F347}"/>
          </ac:picMkLst>
        </pc:picChg>
      </pc:sldChg>
      <pc:sldChg chg="addSp delSp modSp new mod modTransition setBg">
        <pc:chgData name="Molloy, Shawn E." userId="73365a4c-3ebd-4561-ba4c-745819a5cb1a" providerId="ADAL" clId="{0FE84AF6-D92A-4416-9BFB-A5CF01E498F7}" dt="2021-10-24T02:32:58.920" v="3868" actId="20577"/>
        <pc:sldMkLst>
          <pc:docMk/>
          <pc:sldMk cId="3590093573" sldId="299"/>
        </pc:sldMkLst>
        <pc:spChg chg="mod ord">
          <ac:chgData name="Molloy, Shawn E." userId="73365a4c-3ebd-4561-ba4c-745819a5cb1a" providerId="ADAL" clId="{0FE84AF6-D92A-4416-9BFB-A5CF01E498F7}" dt="2021-10-24T02:32:58.920" v="3868" actId="20577"/>
          <ac:spMkLst>
            <pc:docMk/>
            <pc:sldMk cId="3590093573" sldId="299"/>
            <ac:spMk id="2" creationId="{2E2D2D12-5C4D-46D5-9D7C-B4D375B23C5C}"/>
          </ac:spMkLst>
        </pc:spChg>
        <pc:spChg chg="del">
          <ac:chgData name="Molloy, Shawn E." userId="73365a4c-3ebd-4561-ba4c-745819a5cb1a" providerId="ADAL" clId="{0FE84AF6-D92A-4416-9BFB-A5CF01E498F7}" dt="2021-10-23T12:56:36.288" v="1495" actId="26606"/>
          <ac:spMkLst>
            <pc:docMk/>
            <pc:sldMk cId="3590093573" sldId="299"/>
            <ac:spMk id="3" creationId="{58DB319F-19BC-41DD-A44F-8855DE70E6A0}"/>
          </ac:spMkLst>
        </pc:spChg>
        <pc:spChg chg="add">
          <ac:chgData name="Molloy, Shawn E." userId="73365a4c-3ebd-4561-ba4c-745819a5cb1a" providerId="ADAL" clId="{0FE84AF6-D92A-4416-9BFB-A5CF01E498F7}" dt="2021-10-23T12:56:36.288" v="1495" actId="26606"/>
          <ac:spMkLst>
            <pc:docMk/>
            <pc:sldMk cId="3590093573" sldId="299"/>
            <ac:spMk id="71" creationId="{A078A52F-85EA-4C0B-962B-D9D9DD4DD78C}"/>
          </ac:spMkLst>
        </pc:spChg>
        <pc:spChg chg="add">
          <ac:chgData name="Molloy, Shawn E." userId="73365a4c-3ebd-4561-ba4c-745819a5cb1a" providerId="ADAL" clId="{0FE84AF6-D92A-4416-9BFB-A5CF01E498F7}" dt="2021-10-23T12:56:36.288" v="1495" actId="26606"/>
          <ac:spMkLst>
            <pc:docMk/>
            <pc:sldMk cId="3590093573" sldId="299"/>
            <ac:spMk id="73" creationId="{919797D5-5700-4683-B30A-5B4D56CB8270}"/>
          </ac:spMkLst>
        </pc:spChg>
        <pc:spChg chg="add">
          <ac:chgData name="Molloy, Shawn E." userId="73365a4c-3ebd-4561-ba4c-745819a5cb1a" providerId="ADAL" clId="{0FE84AF6-D92A-4416-9BFB-A5CF01E498F7}" dt="2021-10-23T12:56:36.288" v="1495" actId="26606"/>
          <ac:spMkLst>
            <pc:docMk/>
            <pc:sldMk cId="3590093573" sldId="299"/>
            <ac:spMk id="75" creationId="{4856A7B9-9801-42EC-A4C9-7E22A56EF53D}"/>
          </ac:spMkLst>
        </pc:spChg>
        <pc:spChg chg="add">
          <ac:chgData name="Molloy, Shawn E." userId="73365a4c-3ebd-4561-ba4c-745819a5cb1a" providerId="ADAL" clId="{0FE84AF6-D92A-4416-9BFB-A5CF01E498F7}" dt="2021-10-23T12:56:36.288" v="1495" actId="26606"/>
          <ac:spMkLst>
            <pc:docMk/>
            <pc:sldMk cId="3590093573" sldId="299"/>
            <ac:spMk id="77" creationId="{8AD54DB8-C150-4290-85D6-F5B0262BFEEF}"/>
          </ac:spMkLst>
        </pc:spChg>
        <pc:spChg chg="add">
          <ac:chgData name="Molloy, Shawn E." userId="73365a4c-3ebd-4561-ba4c-745819a5cb1a" providerId="ADAL" clId="{0FE84AF6-D92A-4416-9BFB-A5CF01E498F7}" dt="2021-10-23T12:56:36.288" v="1495" actId="26606"/>
          <ac:spMkLst>
            <pc:docMk/>
            <pc:sldMk cId="3590093573" sldId="299"/>
            <ac:spMk id="79" creationId="{202E9D7B-AC8A-4860-BD41-E04FC6559EDF}"/>
          </ac:spMkLst>
        </pc:spChg>
        <pc:spChg chg="add">
          <ac:chgData name="Molloy, Shawn E." userId="73365a4c-3ebd-4561-ba4c-745819a5cb1a" providerId="ADAL" clId="{0FE84AF6-D92A-4416-9BFB-A5CF01E498F7}" dt="2021-10-23T12:56:36.288" v="1495" actId="26606"/>
          <ac:spMkLst>
            <pc:docMk/>
            <pc:sldMk cId="3590093573" sldId="299"/>
            <ac:spMk id="81" creationId="{697B8C9C-91DF-4F8D-94A0-2C0C66030128}"/>
          </ac:spMkLst>
        </pc:spChg>
        <pc:spChg chg="add">
          <ac:chgData name="Molloy, Shawn E." userId="73365a4c-3ebd-4561-ba4c-745819a5cb1a" providerId="ADAL" clId="{0FE84AF6-D92A-4416-9BFB-A5CF01E498F7}" dt="2021-10-23T12:56:36.288" v="1495" actId="26606"/>
          <ac:spMkLst>
            <pc:docMk/>
            <pc:sldMk cId="3590093573" sldId="299"/>
            <ac:spMk id="83" creationId="{54D43BDD-ED29-4BE9-AEA1-6D0AE5A061D1}"/>
          </ac:spMkLst>
        </pc:spChg>
        <pc:grpChg chg="add">
          <ac:chgData name="Molloy, Shawn E." userId="73365a4c-3ebd-4561-ba4c-745819a5cb1a" providerId="ADAL" clId="{0FE84AF6-D92A-4416-9BFB-A5CF01E498F7}" dt="2021-10-23T12:56:36.288" v="1495" actId="26606"/>
          <ac:grpSpMkLst>
            <pc:docMk/>
            <pc:sldMk cId="3590093573" sldId="299"/>
            <ac:grpSpMk id="85" creationId="{D87A5CD2-E3CD-4870-957C-173AD2C8735C}"/>
          </ac:grpSpMkLst>
        </pc:grpChg>
        <pc:picChg chg="add mod">
          <ac:chgData name="Molloy, Shawn E." userId="73365a4c-3ebd-4561-ba4c-745819a5cb1a" providerId="ADAL" clId="{0FE84AF6-D92A-4416-9BFB-A5CF01E498F7}" dt="2021-10-23T12:56:36.288" v="1495" actId="26606"/>
          <ac:picMkLst>
            <pc:docMk/>
            <pc:sldMk cId="3590093573" sldId="299"/>
            <ac:picMk id="3074" creationId="{521A961C-B91B-441D-AAD6-E46C85A4D645}"/>
          </ac:picMkLst>
        </pc:picChg>
      </pc:sldChg>
      <pc:sldChg chg="addSp delSp modSp new mod modTransition setBg">
        <pc:chgData name="Molloy, Shawn E." userId="73365a4c-3ebd-4561-ba4c-745819a5cb1a" providerId="ADAL" clId="{0FE84AF6-D92A-4416-9BFB-A5CF01E498F7}" dt="2021-10-24T02:19:38.496" v="3748"/>
        <pc:sldMkLst>
          <pc:docMk/>
          <pc:sldMk cId="4140449319" sldId="300"/>
        </pc:sldMkLst>
        <pc:spChg chg="mod">
          <ac:chgData name="Molloy, Shawn E." userId="73365a4c-3ebd-4561-ba4c-745819a5cb1a" providerId="ADAL" clId="{0FE84AF6-D92A-4416-9BFB-A5CF01E498F7}" dt="2021-10-23T13:06:17.644" v="2000" actId="313"/>
          <ac:spMkLst>
            <pc:docMk/>
            <pc:sldMk cId="4140449319" sldId="300"/>
            <ac:spMk id="2" creationId="{815707C7-0FEC-4982-8A3E-B849B208A481}"/>
          </ac:spMkLst>
        </pc:spChg>
        <pc:spChg chg="del">
          <ac:chgData name="Molloy, Shawn E." userId="73365a4c-3ebd-4561-ba4c-745819a5cb1a" providerId="ADAL" clId="{0FE84AF6-D92A-4416-9BFB-A5CF01E498F7}" dt="2021-10-23T13:05:48.468" v="1974"/>
          <ac:spMkLst>
            <pc:docMk/>
            <pc:sldMk cId="4140449319" sldId="300"/>
            <ac:spMk id="3" creationId="{E763F8E7-37F7-4E16-8139-851A1261CB6B}"/>
          </ac:spMkLst>
        </pc:spChg>
        <pc:spChg chg="add">
          <ac:chgData name="Molloy, Shawn E." userId="73365a4c-3ebd-4561-ba4c-745819a5cb1a" providerId="ADAL" clId="{0FE84AF6-D92A-4416-9BFB-A5CF01E498F7}" dt="2021-10-23T13:05:54.554" v="1975" actId="26606"/>
          <ac:spMkLst>
            <pc:docMk/>
            <pc:sldMk cId="4140449319" sldId="300"/>
            <ac:spMk id="71" creationId="{A078A52F-85EA-4C0B-962B-D9D9DD4DD78C}"/>
          </ac:spMkLst>
        </pc:spChg>
        <pc:spChg chg="add">
          <ac:chgData name="Molloy, Shawn E." userId="73365a4c-3ebd-4561-ba4c-745819a5cb1a" providerId="ADAL" clId="{0FE84AF6-D92A-4416-9BFB-A5CF01E498F7}" dt="2021-10-23T13:05:54.554" v="1975" actId="26606"/>
          <ac:spMkLst>
            <pc:docMk/>
            <pc:sldMk cId="4140449319" sldId="300"/>
            <ac:spMk id="73" creationId="{919797D5-5700-4683-B30A-5B4D56CB8270}"/>
          </ac:spMkLst>
        </pc:spChg>
        <pc:spChg chg="add">
          <ac:chgData name="Molloy, Shawn E." userId="73365a4c-3ebd-4561-ba4c-745819a5cb1a" providerId="ADAL" clId="{0FE84AF6-D92A-4416-9BFB-A5CF01E498F7}" dt="2021-10-23T13:05:54.554" v="1975" actId="26606"/>
          <ac:spMkLst>
            <pc:docMk/>
            <pc:sldMk cId="4140449319" sldId="300"/>
            <ac:spMk id="75" creationId="{4856A7B9-9801-42EC-A4C9-7E22A56EF53D}"/>
          </ac:spMkLst>
        </pc:spChg>
        <pc:spChg chg="add">
          <ac:chgData name="Molloy, Shawn E." userId="73365a4c-3ebd-4561-ba4c-745819a5cb1a" providerId="ADAL" clId="{0FE84AF6-D92A-4416-9BFB-A5CF01E498F7}" dt="2021-10-23T13:05:54.554" v="1975" actId="26606"/>
          <ac:spMkLst>
            <pc:docMk/>
            <pc:sldMk cId="4140449319" sldId="300"/>
            <ac:spMk id="77" creationId="{8AD54DB8-C150-4290-85D6-F5B0262BFEEF}"/>
          </ac:spMkLst>
        </pc:spChg>
        <pc:spChg chg="add">
          <ac:chgData name="Molloy, Shawn E." userId="73365a4c-3ebd-4561-ba4c-745819a5cb1a" providerId="ADAL" clId="{0FE84AF6-D92A-4416-9BFB-A5CF01E498F7}" dt="2021-10-23T13:05:54.554" v="1975" actId="26606"/>
          <ac:spMkLst>
            <pc:docMk/>
            <pc:sldMk cId="4140449319" sldId="300"/>
            <ac:spMk id="79" creationId="{1858541D-2420-42BA-AE82-6F4C2C9532CD}"/>
          </ac:spMkLst>
        </pc:spChg>
        <pc:grpChg chg="add">
          <ac:chgData name="Molloy, Shawn E." userId="73365a4c-3ebd-4561-ba4c-745819a5cb1a" providerId="ADAL" clId="{0FE84AF6-D92A-4416-9BFB-A5CF01E498F7}" dt="2021-10-23T13:05:54.554" v="1975" actId="26606"/>
          <ac:grpSpMkLst>
            <pc:docMk/>
            <pc:sldMk cId="4140449319" sldId="300"/>
            <ac:grpSpMk id="81" creationId="{78305D22-9D29-496C-9D4A-9ED19F72DA2B}"/>
          </ac:grpSpMkLst>
        </pc:grpChg>
        <pc:picChg chg="add mod">
          <ac:chgData name="Molloy, Shawn E." userId="73365a4c-3ebd-4561-ba4c-745819a5cb1a" providerId="ADAL" clId="{0FE84AF6-D92A-4416-9BFB-A5CF01E498F7}" dt="2021-10-23T13:05:54.554" v="1975" actId="26606"/>
          <ac:picMkLst>
            <pc:docMk/>
            <pc:sldMk cId="4140449319" sldId="300"/>
            <ac:picMk id="6146" creationId="{451A0F14-B3B8-4C10-9B16-2A2A38BC56A6}"/>
          </ac:picMkLst>
        </pc:picChg>
      </pc:sldChg>
      <pc:sldChg chg="addSp delSp modSp new mod ord modTransition setBg">
        <pc:chgData name="Molloy, Shawn E." userId="73365a4c-3ebd-4561-ba4c-745819a5cb1a" providerId="ADAL" clId="{0FE84AF6-D92A-4416-9BFB-A5CF01E498F7}" dt="2021-10-24T02:19:38.496" v="3748"/>
        <pc:sldMkLst>
          <pc:docMk/>
          <pc:sldMk cId="1617248039" sldId="301"/>
        </pc:sldMkLst>
        <pc:spChg chg="mod ord">
          <ac:chgData name="Molloy, Shawn E." userId="73365a4c-3ebd-4561-ba4c-745819a5cb1a" providerId="ADAL" clId="{0FE84AF6-D92A-4416-9BFB-A5CF01E498F7}" dt="2021-10-23T13:48:56.229" v="2374" actId="1076"/>
          <ac:spMkLst>
            <pc:docMk/>
            <pc:sldMk cId="1617248039" sldId="301"/>
            <ac:spMk id="2" creationId="{6F46DAF3-80FA-46E0-83AA-CE6B56E1F5C5}"/>
          </ac:spMkLst>
        </pc:spChg>
        <pc:spChg chg="del">
          <ac:chgData name="Molloy, Shawn E." userId="73365a4c-3ebd-4561-ba4c-745819a5cb1a" providerId="ADAL" clId="{0FE84AF6-D92A-4416-9BFB-A5CF01E498F7}" dt="2021-10-23T13:44:45.103" v="2107" actId="26606"/>
          <ac:spMkLst>
            <pc:docMk/>
            <pc:sldMk cId="1617248039" sldId="301"/>
            <ac:spMk id="3" creationId="{5557074C-1449-4DD7-BD9E-7375CD3E5337}"/>
          </ac:spMkLst>
        </pc:spChg>
        <pc:spChg chg="add">
          <ac:chgData name="Molloy, Shawn E." userId="73365a4c-3ebd-4561-ba4c-745819a5cb1a" providerId="ADAL" clId="{0FE84AF6-D92A-4416-9BFB-A5CF01E498F7}" dt="2021-10-23T13:44:45.103" v="2107" actId="26606"/>
          <ac:spMkLst>
            <pc:docMk/>
            <pc:sldMk cId="1617248039" sldId="301"/>
            <ac:spMk id="71" creationId="{A078A52F-85EA-4C0B-962B-D9D9DD4DD78C}"/>
          </ac:spMkLst>
        </pc:spChg>
        <pc:spChg chg="add">
          <ac:chgData name="Molloy, Shawn E." userId="73365a4c-3ebd-4561-ba4c-745819a5cb1a" providerId="ADAL" clId="{0FE84AF6-D92A-4416-9BFB-A5CF01E498F7}" dt="2021-10-23T13:44:45.103" v="2107" actId="26606"/>
          <ac:spMkLst>
            <pc:docMk/>
            <pc:sldMk cId="1617248039" sldId="301"/>
            <ac:spMk id="73" creationId="{919797D5-5700-4683-B30A-5B4D56CB8270}"/>
          </ac:spMkLst>
        </pc:spChg>
        <pc:spChg chg="add">
          <ac:chgData name="Molloy, Shawn E." userId="73365a4c-3ebd-4561-ba4c-745819a5cb1a" providerId="ADAL" clId="{0FE84AF6-D92A-4416-9BFB-A5CF01E498F7}" dt="2021-10-23T13:44:45.103" v="2107" actId="26606"/>
          <ac:spMkLst>
            <pc:docMk/>
            <pc:sldMk cId="1617248039" sldId="301"/>
            <ac:spMk id="75" creationId="{4856A7B9-9801-42EC-A4C9-7E22A56EF53D}"/>
          </ac:spMkLst>
        </pc:spChg>
        <pc:spChg chg="add">
          <ac:chgData name="Molloy, Shawn E." userId="73365a4c-3ebd-4561-ba4c-745819a5cb1a" providerId="ADAL" clId="{0FE84AF6-D92A-4416-9BFB-A5CF01E498F7}" dt="2021-10-23T13:44:45.103" v="2107" actId="26606"/>
          <ac:spMkLst>
            <pc:docMk/>
            <pc:sldMk cId="1617248039" sldId="301"/>
            <ac:spMk id="77" creationId="{8AD54DB8-C150-4290-85D6-F5B0262BFEEF}"/>
          </ac:spMkLst>
        </pc:spChg>
        <pc:spChg chg="add">
          <ac:chgData name="Molloy, Shawn E." userId="73365a4c-3ebd-4561-ba4c-745819a5cb1a" providerId="ADAL" clId="{0FE84AF6-D92A-4416-9BFB-A5CF01E498F7}" dt="2021-10-23T13:44:45.103" v="2107" actId="26606"/>
          <ac:spMkLst>
            <pc:docMk/>
            <pc:sldMk cId="1617248039" sldId="301"/>
            <ac:spMk id="79" creationId="{202E9D7B-AC8A-4860-BD41-E04FC6559EDF}"/>
          </ac:spMkLst>
        </pc:spChg>
        <pc:spChg chg="add">
          <ac:chgData name="Molloy, Shawn E." userId="73365a4c-3ebd-4561-ba4c-745819a5cb1a" providerId="ADAL" clId="{0FE84AF6-D92A-4416-9BFB-A5CF01E498F7}" dt="2021-10-23T13:44:45.103" v="2107" actId="26606"/>
          <ac:spMkLst>
            <pc:docMk/>
            <pc:sldMk cId="1617248039" sldId="301"/>
            <ac:spMk id="81" creationId="{697B8C9C-91DF-4F8D-94A0-2C0C66030128}"/>
          </ac:spMkLst>
        </pc:spChg>
        <pc:spChg chg="add">
          <ac:chgData name="Molloy, Shawn E." userId="73365a4c-3ebd-4561-ba4c-745819a5cb1a" providerId="ADAL" clId="{0FE84AF6-D92A-4416-9BFB-A5CF01E498F7}" dt="2021-10-23T13:44:45.103" v="2107" actId="26606"/>
          <ac:spMkLst>
            <pc:docMk/>
            <pc:sldMk cId="1617248039" sldId="301"/>
            <ac:spMk id="83" creationId="{54D43BDD-ED29-4BE9-AEA1-6D0AE5A061D1}"/>
          </ac:spMkLst>
        </pc:spChg>
        <pc:grpChg chg="add">
          <ac:chgData name="Molloy, Shawn E." userId="73365a4c-3ebd-4561-ba4c-745819a5cb1a" providerId="ADAL" clId="{0FE84AF6-D92A-4416-9BFB-A5CF01E498F7}" dt="2021-10-23T13:44:45.103" v="2107" actId="26606"/>
          <ac:grpSpMkLst>
            <pc:docMk/>
            <pc:sldMk cId="1617248039" sldId="301"/>
            <ac:grpSpMk id="85" creationId="{D87A5CD2-E3CD-4870-957C-173AD2C8735C}"/>
          </ac:grpSpMkLst>
        </pc:grpChg>
        <pc:picChg chg="add mod">
          <ac:chgData name="Molloy, Shawn E." userId="73365a4c-3ebd-4561-ba4c-745819a5cb1a" providerId="ADAL" clId="{0FE84AF6-D92A-4416-9BFB-A5CF01E498F7}" dt="2021-10-23T13:44:45.103" v="2107" actId="26606"/>
          <ac:picMkLst>
            <pc:docMk/>
            <pc:sldMk cId="1617248039" sldId="301"/>
            <ac:picMk id="7170" creationId="{AD6D0AFD-1AD8-491F-89E3-66CB6AED8E88}"/>
          </ac:picMkLst>
        </pc:picChg>
      </pc:sldChg>
      <pc:sldChg chg="addSp delSp modSp new mod modTransition setBg">
        <pc:chgData name="Molloy, Shawn E." userId="73365a4c-3ebd-4561-ba4c-745819a5cb1a" providerId="ADAL" clId="{0FE84AF6-D92A-4416-9BFB-A5CF01E498F7}" dt="2021-10-24T02:19:38.496" v="3748"/>
        <pc:sldMkLst>
          <pc:docMk/>
          <pc:sldMk cId="1646593081" sldId="302"/>
        </pc:sldMkLst>
        <pc:spChg chg="mod ord">
          <ac:chgData name="Molloy, Shawn E." userId="73365a4c-3ebd-4561-ba4c-745819a5cb1a" providerId="ADAL" clId="{0FE84AF6-D92A-4416-9BFB-A5CF01E498F7}" dt="2021-10-23T14:06:06.836" v="2824" actId="14100"/>
          <ac:spMkLst>
            <pc:docMk/>
            <pc:sldMk cId="1646593081" sldId="302"/>
            <ac:spMk id="2" creationId="{E293F866-F157-41B4-B8E8-EE00EDDAA10A}"/>
          </ac:spMkLst>
        </pc:spChg>
        <pc:spChg chg="del">
          <ac:chgData name="Molloy, Shawn E." userId="73365a4c-3ebd-4561-ba4c-745819a5cb1a" providerId="ADAL" clId="{0FE84AF6-D92A-4416-9BFB-A5CF01E498F7}" dt="2021-10-23T14:05:28.303" v="2755" actId="26606"/>
          <ac:spMkLst>
            <pc:docMk/>
            <pc:sldMk cId="1646593081" sldId="302"/>
            <ac:spMk id="3" creationId="{7A0246CD-E289-4AD8-8342-46630C69CB7D}"/>
          </ac:spMkLst>
        </pc:spChg>
        <pc:spChg chg="add">
          <ac:chgData name="Molloy, Shawn E." userId="73365a4c-3ebd-4561-ba4c-745819a5cb1a" providerId="ADAL" clId="{0FE84AF6-D92A-4416-9BFB-A5CF01E498F7}" dt="2021-10-23T14:05:28.303" v="2755" actId="26606"/>
          <ac:spMkLst>
            <pc:docMk/>
            <pc:sldMk cId="1646593081" sldId="302"/>
            <ac:spMk id="10" creationId="{A078A52F-85EA-4C0B-962B-D9D9DD4DD78C}"/>
          </ac:spMkLst>
        </pc:spChg>
        <pc:spChg chg="add">
          <ac:chgData name="Molloy, Shawn E." userId="73365a4c-3ebd-4561-ba4c-745819a5cb1a" providerId="ADAL" clId="{0FE84AF6-D92A-4416-9BFB-A5CF01E498F7}" dt="2021-10-23T14:05:28.303" v="2755" actId="26606"/>
          <ac:spMkLst>
            <pc:docMk/>
            <pc:sldMk cId="1646593081" sldId="302"/>
            <ac:spMk id="12" creationId="{919797D5-5700-4683-B30A-5B4D56CB8270}"/>
          </ac:spMkLst>
        </pc:spChg>
        <pc:spChg chg="add">
          <ac:chgData name="Molloy, Shawn E." userId="73365a4c-3ebd-4561-ba4c-745819a5cb1a" providerId="ADAL" clId="{0FE84AF6-D92A-4416-9BFB-A5CF01E498F7}" dt="2021-10-23T14:05:28.303" v="2755" actId="26606"/>
          <ac:spMkLst>
            <pc:docMk/>
            <pc:sldMk cId="1646593081" sldId="302"/>
            <ac:spMk id="14" creationId="{4856A7B9-9801-42EC-A4C9-7E22A56EF53D}"/>
          </ac:spMkLst>
        </pc:spChg>
        <pc:spChg chg="add">
          <ac:chgData name="Molloy, Shawn E." userId="73365a4c-3ebd-4561-ba4c-745819a5cb1a" providerId="ADAL" clId="{0FE84AF6-D92A-4416-9BFB-A5CF01E498F7}" dt="2021-10-23T14:05:28.303" v="2755" actId="26606"/>
          <ac:spMkLst>
            <pc:docMk/>
            <pc:sldMk cId="1646593081" sldId="302"/>
            <ac:spMk id="16" creationId="{8AD54DB8-C150-4290-85D6-F5B0262BFEEF}"/>
          </ac:spMkLst>
        </pc:spChg>
        <pc:spChg chg="add">
          <ac:chgData name="Molloy, Shawn E." userId="73365a4c-3ebd-4561-ba4c-745819a5cb1a" providerId="ADAL" clId="{0FE84AF6-D92A-4416-9BFB-A5CF01E498F7}" dt="2021-10-23T14:05:28.303" v="2755" actId="26606"/>
          <ac:spMkLst>
            <pc:docMk/>
            <pc:sldMk cId="1646593081" sldId="302"/>
            <ac:spMk id="18" creationId="{379F11E2-8BA5-4C5C-AE7C-361E5EA011FF}"/>
          </ac:spMkLst>
        </pc:spChg>
        <pc:spChg chg="add">
          <ac:chgData name="Molloy, Shawn E." userId="73365a4c-3ebd-4561-ba4c-745819a5cb1a" providerId="ADAL" clId="{0FE84AF6-D92A-4416-9BFB-A5CF01E498F7}" dt="2021-10-23T14:05:28.303" v="2755" actId="26606"/>
          <ac:spMkLst>
            <pc:docMk/>
            <pc:sldMk cId="1646593081" sldId="302"/>
            <ac:spMk id="20" creationId="{7C00E1DA-EC7C-40FC-95E3-11FDCD2E4291}"/>
          </ac:spMkLst>
        </pc:spChg>
        <pc:grpChg chg="add">
          <ac:chgData name="Molloy, Shawn E." userId="73365a4c-3ebd-4561-ba4c-745819a5cb1a" providerId="ADAL" clId="{0FE84AF6-D92A-4416-9BFB-A5CF01E498F7}" dt="2021-10-23T14:05:28.303" v="2755" actId="26606"/>
          <ac:grpSpMkLst>
            <pc:docMk/>
            <pc:sldMk cId="1646593081" sldId="302"/>
            <ac:grpSpMk id="22" creationId="{9A421166-2996-41A7-B094-AE5316F347DD}"/>
          </ac:grpSpMkLst>
        </pc:grpChg>
        <pc:picChg chg="add mod">
          <ac:chgData name="Molloy, Shawn E." userId="73365a4c-3ebd-4561-ba4c-745819a5cb1a" providerId="ADAL" clId="{0FE84AF6-D92A-4416-9BFB-A5CF01E498F7}" dt="2021-10-23T14:05:28.303" v="2755" actId="26606"/>
          <ac:picMkLst>
            <pc:docMk/>
            <pc:sldMk cId="1646593081" sldId="302"/>
            <ac:picMk id="5" creationId="{CF07E31C-704D-41FD-86DE-04B1FFB0AE48}"/>
          </ac:picMkLst>
        </pc:picChg>
      </pc:sldChg>
      <pc:sldChg chg="addSp delSp modSp new mod modTransition setBg">
        <pc:chgData name="Molloy, Shawn E." userId="73365a4c-3ebd-4561-ba4c-745819a5cb1a" providerId="ADAL" clId="{0FE84AF6-D92A-4416-9BFB-A5CF01E498F7}" dt="2021-10-24T02:19:38.496" v="3748"/>
        <pc:sldMkLst>
          <pc:docMk/>
          <pc:sldMk cId="3371972634" sldId="303"/>
        </pc:sldMkLst>
        <pc:spChg chg="mod">
          <ac:chgData name="Molloy, Shawn E." userId="73365a4c-3ebd-4561-ba4c-745819a5cb1a" providerId="ADAL" clId="{0FE84AF6-D92A-4416-9BFB-A5CF01E498F7}" dt="2021-10-23T13:55:22.522" v="2409" actId="313"/>
          <ac:spMkLst>
            <pc:docMk/>
            <pc:sldMk cId="3371972634" sldId="303"/>
            <ac:spMk id="2" creationId="{59D00BFC-E252-4263-BBCD-EF95639683F7}"/>
          </ac:spMkLst>
        </pc:spChg>
        <pc:spChg chg="del">
          <ac:chgData name="Molloy, Shawn E." userId="73365a4c-3ebd-4561-ba4c-745819a5cb1a" providerId="ADAL" clId="{0FE84AF6-D92A-4416-9BFB-A5CF01E498F7}" dt="2021-10-23T13:50:45.900" v="2377"/>
          <ac:spMkLst>
            <pc:docMk/>
            <pc:sldMk cId="3371972634" sldId="303"/>
            <ac:spMk id="3" creationId="{3A92A377-E5F0-42DC-9132-27450ED0EC93}"/>
          </ac:spMkLst>
        </pc:spChg>
        <pc:spChg chg="add">
          <ac:chgData name="Molloy, Shawn E." userId="73365a4c-3ebd-4561-ba4c-745819a5cb1a" providerId="ADAL" clId="{0FE84AF6-D92A-4416-9BFB-A5CF01E498F7}" dt="2021-10-23T13:54:54.817" v="2380" actId="26606"/>
          <ac:spMkLst>
            <pc:docMk/>
            <pc:sldMk cId="3371972634" sldId="303"/>
            <ac:spMk id="71" creationId="{7A1EB241-0852-428A-8A50-67737CA93843}"/>
          </ac:spMkLst>
        </pc:spChg>
        <pc:spChg chg="add">
          <ac:chgData name="Molloy, Shawn E." userId="73365a4c-3ebd-4561-ba4c-745819a5cb1a" providerId="ADAL" clId="{0FE84AF6-D92A-4416-9BFB-A5CF01E498F7}" dt="2021-10-23T13:54:54.817" v="2380" actId="26606"/>
          <ac:spMkLst>
            <pc:docMk/>
            <pc:sldMk cId="3371972634" sldId="303"/>
            <ac:spMk id="73" creationId="{7A23EDC2-E1E5-4C5D-9C74-714516AF52DC}"/>
          </ac:spMkLst>
        </pc:spChg>
        <pc:spChg chg="add">
          <ac:chgData name="Molloy, Shawn E." userId="73365a4c-3ebd-4561-ba4c-745819a5cb1a" providerId="ADAL" clId="{0FE84AF6-D92A-4416-9BFB-A5CF01E498F7}" dt="2021-10-23T13:54:54.817" v="2380" actId="26606"/>
          <ac:spMkLst>
            <pc:docMk/>
            <pc:sldMk cId="3371972634" sldId="303"/>
            <ac:spMk id="75" creationId="{B2781548-0E4F-4401-A909-82EDF50DBED7}"/>
          </ac:spMkLst>
        </pc:spChg>
        <pc:spChg chg="add">
          <ac:chgData name="Molloy, Shawn E." userId="73365a4c-3ebd-4561-ba4c-745819a5cb1a" providerId="ADAL" clId="{0FE84AF6-D92A-4416-9BFB-A5CF01E498F7}" dt="2021-10-23T13:54:54.817" v="2380" actId="26606"/>
          <ac:spMkLst>
            <pc:docMk/>
            <pc:sldMk cId="3371972634" sldId="303"/>
            <ac:spMk id="77" creationId="{33030110-5A0B-4476-9070-A890E1987977}"/>
          </ac:spMkLst>
        </pc:spChg>
        <pc:spChg chg="add">
          <ac:chgData name="Molloy, Shawn E." userId="73365a4c-3ebd-4561-ba4c-745819a5cb1a" providerId="ADAL" clId="{0FE84AF6-D92A-4416-9BFB-A5CF01E498F7}" dt="2021-10-23T13:54:54.817" v="2380" actId="26606"/>
          <ac:spMkLst>
            <pc:docMk/>
            <pc:sldMk cId="3371972634" sldId="303"/>
            <ac:spMk id="79" creationId="{47157DFF-BB0C-48EB-A8F6-670EF642FF5D}"/>
          </ac:spMkLst>
        </pc:spChg>
        <pc:spChg chg="add">
          <ac:chgData name="Molloy, Shawn E." userId="73365a4c-3ebd-4561-ba4c-745819a5cb1a" providerId="ADAL" clId="{0FE84AF6-D92A-4416-9BFB-A5CF01E498F7}" dt="2021-10-23T13:54:54.817" v="2380" actId="26606"/>
          <ac:spMkLst>
            <pc:docMk/>
            <pc:sldMk cId="3371972634" sldId="303"/>
            <ac:spMk id="81" creationId="{34C220FE-C879-4067-A6F6-97FE7BDF54AB}"/>
          </ac:spMkLst>
        </pc:spChg>
        <pc:spChg chg="add">
          <ac:chgData name="Molloy, Shawn E." userId="73365a4c-3ebd-4561-ba4c-745819a5cb1a" providerId="ADAL" clId="{0FE84AF6-D92A-4416-9BFB-A5CF01E498F7}" dt="2021-10-23T13:54:54.817" v="2380" actId="26606"/>
          <ac:spMkLst>
            <pc:docMk/>
            <pc:sldMk cId="3371972634" sldId="303"/>
            <ac:spMk id="83" creationId="{3751FD0D-F720-45C7-A5D0-94C5DDB9877E}"/>
          </ac:spMkLst>
        </pc:spChg>
        <pc:picChg chg="add mod">
          <ac:chgData name="Molloy, Shawn E." userId="73365a4c-3ebd-4561-ba4c-745819a5cb1a" providerId="ADAL" clId="{0FE84AF6-D92A-4416-9BFB-A5CF01E498F7}" dt="2021-10-23T13:54:54.817" v="2380" actId="26606"/>
          <ac:picMkLst>
            <pc:docMk/>
            <pc:sldMk cId="3371972634" sldId="303"/>
            <ac:picMk id="5" creationId="{26F13240-C590-4732-AF9B-2C5A802A49BB}"/>
          </ac:picMkLst>
        </pc:picChg>
        <pc:picChg chg="add mod">
          <ac:chgData name="Molloy, Shawn E." userId="73365a4c-3ebd-4561-ba4c-745819a5cb1a" providerId="ADAL" clId="{0FE84AF6-D92A-4416-9BFB-A5CF01E498F7}" dt="2021-10-23T13:54:54.817" v="2380" actId="26606"/>
          <ac:picMkLst>
            <pc:docMk/>
            <pc:sldMk cId="3371972634" sldId="303"/>
            <ac:picMk id="8194" creationId="{48D51885-C15D-4C6F-BBD8-D9FA0C91617E}"/>
          </ac:picMkLst>
        </pc:picChg>
      </pc:sldChg>
      <pc:sldChg chg="addSp delSp modSp new mod modTransition setBg">
        <pc:chgData name="Molloy, Shawn E." userId="73365a4c-3ebd-4561-ba4c-745819a5cb1a" providerId="ADAL" clId="{0FE84AF6-D92A-4416-9BFB-A5CF01E498F7}" dt="2021-10-24T02:36:02.103" v="3873" actId="1076"/>
        <pc:sldMkLst>
          <pc:docMk/>
          <pc:sldMk cId="2600358885" sldId="304"/>
        </pc:sldMkLst>
        <pc:spChg chg="mod ord">
          <ac:chgData name="Molloy, Shawn E." userId="73365a4c-3ebd-4561-ba4c-745819a5cb1a" providerId="ADAL" clId="{0FE84AF6-D92A-4416-9BFB-A5CF01E498F7}" dt="2021-10-23T14:01:01.774" v="2559" actId="20577"/>
          <ac:spMkLst>
            <pc:docMk/>
            <pc:sldMk cId="2600358885" sldId="304"/>
            <ac:spMk id="2" creationId="{C85E7702-368B-4250-ABFC-FD4F79D39469}"/>
          </ac:spMkLst>
        </pc:spChg>
        <pc:spChg chg="del">
          <ac:chgData name="Molloy, Shawn E." userId="73365a4c-3ebd-4561-ba4c-745819a5cb1a" providerId="ADAL" clId="{0FE84AF6-D92A-4416-9BFB-A5CF01E498F7}" dt="2021-10-23T13:59:29.565" v="2411" actId="22"/>
          <ac:spMkLst>
            <pc:docMk/>
            <pc:sldMk cId="2600358885" sldId="304"/>
            <ac:spMk id="3" creationId="{BB9C9BE9-2E18-4B43-B24B-FD3BB6EFD87C}"/>
          </ac:spMkLst>
        </pc:spChg>
        <pc:spChg chg="add">
          <ac:chgData name="Molloy, Shawn E." userId="73365a4c-3ebd-4561-ba4c-745819a5cb1a" providerId="ADAL" clId="{0FE84AF6-D92A-4416-9BFB-A5CF01E498F7}" dt="2021-10-23T13:59:33.882" v="2412" actId="26606"/>
          <ac:spMkLst>
            <pc:docMk/>
            <pc:sldMk cId="2600358885" sldId="304"/>
            <ac:spMk id="10" creationId="{A078A52F-85EA-4C0B-962B-D9D9DD4DD78C}"/>
          </ac:spMkLst>
        </pc:spChg>
        <pc:spChg chg="add">
          <ac:chgData name="Molloy, Shawn E." userId="73365a4c-3ebd-4561-ba4c-745819a5cb1a" providerId="ADAL" clId="{0FE84AF6-D92A-4416-9BFB-A5CF01E498F7}" dt="2021-10-23T13:59:33.882" v="2412" actId="26606"/>
          <ac:spMkLst>
            <pc:docMk/>
            <pc:sldMk cId="2600358885" sldId="304"/>
            <ac:spMk id="12" creationId="{919797D5-5700-4683-B30A-5B4D56CB8270}"/>
          </ac:spMkLst>
        </pc:spChg>
        <pc:spChg chg="add">
          <ac:chgData name="Molloy, Shawn E." userId="73365a4c-3ebd-4561-ba4c-745819a5cb1a" providerId="ADAL" clId="{0FE84AF6-D92A-4416-9BFB-A5CF01E498F7}" dt="2021-10-23T13:59:33.882" v="2412" actId="26606"/>
          <ac:spMkLst>
            <pc:docMk/>
            <pc:sldMk cId="2600358885" sldId="304"/>
            <ac:spMk id="14" creationId="{4856A7B9-9801-42EC-A4C9-7E22A56EF53D}"/>
          </ac:spMkLst>
        </pc:spChg>
        <pc:spChg chg="add">
          <ac:chgData name="Molloy, Shawn E." userId="73365a4c-3ebd-4561-ba4c-745819a5cb1a" providerId="ADAL" clId="{0FE84AF6-D92A-4416-9BFB-A5CF01E498F7}" dt="2021-10-23T13:59:33.882" v="2412" actId="26606"/>
          <ac:spMkLst>
            <pc:docMk/>
            <pc:sldMk cId="2600358885" sldId="304"/>
            <ac:spMk id="16" creationId="{8AD54DB8-C150-4290-85D6-F5B0262BFEEF}"/>
          </ac:spMkLst>
        </pc:spChg>
        <pc:spChg chg="add">
          <ac:chgData name="Molloy, Shawn E." userId="73365a4c-3ebd-4561-ba4c-745819a5cb1a" providerId="ADAL" clId="{0FE84AF6-D92A-4416-9BFB-A5CF01E498F7}" dt="2021-10-23T13:59:33.882" v="2412" actId="26606"/>
          <ac:spMkLst>
            <pc:docMk/>
            <pc:sldMk cId="2600358885" sldId="304"/>
            <ac:spMk id="18" creationId="{379F11E2-8BA5-4C5C-AE7C-361E5EA011FF}"/>
          </ac:spMkLst>
        </pc:spChg>
        <pc:spChg chg="add">
          <ac:chgData name="Molloy, Shawn E." userId="73365a4c-3ebd-4561-ba4c-745819a5cb1a" providerId="ADAL" clId="{0FE84AF6-D92A-4416-9BFB-A5CF01E498F7}" dt="2021-10-23T13:59:33.882" v="2412" actId="26606"/>
          <ac:spMkLst>
            <pc:docMk/>
            <pc:sldMk cId="2600358885" sldId="304"/>
            <ac:spMk id="20" creationId="{7C00E1DA-EC7C-40FC-95E3-11FDCD2E4291}"/>
          </ac:spMkLst>
        </pc:spChg>
        <pc:grpChg chg="add">
          <ac:chgData name="Molloy, Shawn E." userId="73365a4c-3ebd-4561-ba4c-745819a5cb1a" providerId="ADAL" clId="{0FE84AF6-D92A-4416-9BFB-A5CF01E498F7}" dt="2021-10-23T13:59:33.882" v="2412" actId="26606"/>
          <ac:grpSpMkLst>
            <pc:docMk/>
            <pc:sldMk cId="2600358885" sldId="304"/>
            <ac:grpSpMk id="22" creationId="{9A421166-2996-41A7-B094-AE5316F347DD}"/>
          </ac:grpSpMkLst>
        </pc:grpChg>
        <pc:picChg chg="add mod ord">
          <ac:chgData name="Molloy, Shawn E." userId="73365a4c-3ebd-4561-ba4c-745819a5cb1a" providerId="ADAL" clId="{0FE84AF6-D92A-4416-9BFB-A5CF01E498F7}" dt="2021-10-23T13:59:33.882" v="2412" actId="26606"/>
          <ac:picMkLst>
            <pc:docMk/>
            <pc:sldMk cId="2600358885" sldId="304"/>
            <ac:picMk id="5" creationId="{B36FA4B9-C1A5-431D-A3B0-5B217DE01AF7}"/>
          </ac:picMkLst>
        </pc:picChg>
        <pc:picChg chg="add mod">
          <ac:chgData name="Molloy, Shawn E." userId="73365a4c-3ebd-4561-ba4c-745819a5cb1a" providerId="ADAL" clId="{0FE84AF6-D92A-4416-9BFB-A5CF01E498F7}" dt="2021-10-24T02:36:02.103" v="3873" actId="1076"/>
          <ac:picMkLst>
            <pc:docMk/>
            <pc:sldMk cId="2600358885" sldId="304"/>
            <ac:picMk id="15" creationId="{E63429AA-21F9-47C2-86F0-FADECA8A6D4B}"/>
          </ac:picMkLst>
        </pc:picChg>
      </pc:sldChg>
      <pc:sldChg chg="addSp delSp modSp new del mod setBg">
        <pc:chgData name="Molloy, Shawn E." userId="73365a4c-3ebd-4561-ba4c-745819a5cb1a" providerId="ADAL" clId="{0FE84AF6-D92A-4416-9BFB-A5CF01E498F7}" dt="2021-10-23T20:35:16.774" v="3044" actId="47"/>
        <pc:sldMkLst>
          <pc:docMk/>
          <pc:sldMk cId="1067318227" sldId="305"/>
        </pc:sldMkLst>
        <pc:spChg chg="mod ord">
          <ac:chgData name="Molloy, Shawn E." userId="73365a4c-3ebd-4561-ba4c-745819a5cb1a" providerId="ADAL" clId="{0FE84AF6-D92A-4416-9BFB-A5CF01E498F7}" dt="2021-10-23T20:34:45.817" v="3039" actId="26606"/>
          <ac:spMkLst>
            <pc:docMk/>
            <pc:sldMk cId="1067318227" sldId="305"/>
            <ac:spMk id="2" creationId="{5C04C2CF-CD87-4742-B16A-2073E9DF1FEA}"/>
          </ac:spMkLst>
        </pc:spChg>
        <pc:spChg chg="del">
          <ac:chgData name="Molloy, Shawn E." userId="73365a4c-3ebd-4561-ba4c-745819a5cb1a" providerId="ADAL" clId="{0FE84AF6-D92A-4416-9BFB-A5CF01E498F7}" dt="2021-10-23T20:34:42.322" v="3036"/>
          <ac:spMkLst>
            <pc:docMk/>
            <pc:sldMk cId="1067318227" sldId="305"/>
            <ac:spMk id="3" creationId="{E9F5494F-2E9D-4B52-B9AB-F0E5D124798C}"/>
          </ac:spMkLst>
        </pc:spChg>
        <pc:spChg chg="add del">
          <ac:chgData name="Molloy, Shawn E." userId="73365a4c-3ebd-4561-ba4c-745819a5cb1a" providerId="ADAL" clId="{0FE84AF6-D92A-4416-9BFB-A5CF01E498F7}" dt="2021-10-23T20:34:45.805" v="3038" actId="26606"/>
          <ac:spMkLst>
            <pc:docMk/>
            <pc:sldMk cId="1067318227" sldId="305"/>
            <ac:spMk id="9" creationId="{A078A52F-85EA-4C0B-962B-D9D9DD4DD78C}"/>
          </ac:spMkLst>
        </pc:spChg>
        <pc:spChg chg="add del">
          <ac:chgData name="Molloy, Shawn E." userId="73365a4c-3ebd-4561-ba4c-745819a5cb1a" providerId="ADAL" clId="{0FE84AF6-D92A-4416-9BFB-A5CF01E498F7}" dt="2021-10-23T20:34:45.805" v="3038" actId="26606"/>
          <ac:spMkLst>
            <pc:docMk/>
            <pc:sldMk cId="1067318227" sldId="305"/>
            <ac:spMk id="11" creationId="{919797D5-5700-4683-B30A-5B4D56CB8270}"/>
          </ac:spMkLst>
        </pc:spChg>
        <pc:spChg chg="add del">
          <ac:chgData name="Molloy, Shawn E." userId="73365a4c-3ebd-4561-ba4c-745819a5cb1a" providerId="ADAL" clId="{0FE84AF6-D92A-4416-9BFB-A5CF01E498F7}" dt="2021-10-23T20:34:45.805" v="3038" actId="26606"/>
          <ac:spMkLst>
            <pc:docMk/>
            <pc:sldMk cId="1067318227" sldId="305"/>
            <ac:spMk id="13" creationId="{4856A7B9-9801-42EC-A4C9-7E22A56EF53D}"/>
          </ac:spMkLst>
        </pc:spChg>
        <pc:spChg chg="add del">
          <ac:chgData name="Molloy, Shawn E." userId="73365a4c-3ebd-4561-ba4c-745819a5cb1a" providerId="ADAL" clId="{0FE84AF6-D92A-4416-9BFB-A5CF01E498F7}" dt="2021-10-23T20:34:45.805" v="3038" actId="26606"/>
          <ac:spMkLst>
            <pc:docMk/>
            <pc:sldMk cId="1067318227" sldId="305"/>
            <ac:spMk id="15" creationId="{8AD54DB8-C150-4290-85D6-F5B0262BFEEF}"/>
          </ac:spMkLst>
        </pc:spChg>
        <pc:spChg chg="add del">
          <ac:chgData name="Molloy, Shawn E." userId="73365a4c-3ebd-4561-ba4c-745819a5cb1a" providerId="ADAL" clId="{0FE84AF6-D92A-4416-9BFB-A5CF01E498F7}" dt="2021-10-23T20:34:45.805" v="3038" actId="26606"/>
          <ac:spMkLst>
            <pc:docMk/>
            <pc:sldMk cId="1067318227" sldId="305"/>
            <ac:spMk id="17" creationId="{379F11E2-8BA5-4C5C-AE7C-361E5EA011FF}"/>
          </ac:spMkLst>
        </pc:spChg>
        <pc:spChg chg="add del">
          <ac:chgData name="Molloy, Shawn E." userId="73365a4c-3ebd-4561-ba4c-745819a5cb1a" providerId="ADAL" clId="{0FE84AF6-D92A-4416-9BFB-A5CF01E498F7}" dt="2021-10-23T20:34:45.805" v="3038" actId="26606"/>
          <ac:spMkLst>
            <pc:docMk/>
            <pc:sldMk cId="1067318227" sldId="305"/>
            <ac:spMk id="19" creationId="{7C00E1DA-EC7C-40FC-95E3-11FDCD2E4291}"/>
          </ac:spMkLst>
        </pc:spChg>
        <pc:spChg chg="add">
          <ac:chgData name="Molloy, Shawn E." userId="73365a4c-3ebd-4561-ba4c-745819a5cb1a" providerId="ADAL" clId="{0FE84AF6-D92A-4416-9BFB-A5CF01E498F7}" dt="2021-10-23T20:34:45.817" v="3039" actId="26606"/>
          <ac:spMkLst>
            <pc:docMk/>
            <pc:sldMk cId="1067318227" sldId="305"/>
            <ac:spMk id="26" creationId="{48E96387-12F1-45E4-9322-ABBF2EE040E9}"/>
          </ac:spMkLst>
        </pc:spChg>
        <pc:spChg chg="add">
          <ac:chgData name="Molloy, Shawn E." userId="73365a4c-3ebd-4561-ba4c-745819a5cb1a" providerId="ADAL" clId="{0FE84AF6-D92A-4416-9BFB-A5CF01E498F7}" dt="2021-10-23T20:34:45.817" v="3039" actId="26606"/>
          <ac:spMkLst>
            <pc:docMk/>
            <pc:sldMk cId="1067318227" sldId="305"/>
            <ac:spMk id="27" creationId="{A9F421DD-DE4E-4547-A904-3F80E25E3F35}"/>
          </ac:spMkLst>
        </pc:spChg>
        <pc:spChg chg="add">
          <ac:chgData name="Molloy, Shawn E." userId="73365a4c-3ebd-4561-ba4c-745819a5cb1a" providerId="ADAL" clId="{0FE84AF6-D92A-4416-9BFB-A5CF01E498F7}" dt="2021-10-23T20:34:45.817" v="3039" actId="26606"/>
          <ac:spMkLst>
            <pc:docMk/>
            <pc:sldMk cId="1067318227" sldId="305"/>
            <ac:spMk id="28" creationId="{09985DEC-1215-4209-9708-B45CC977402E}"/>
          </ac:spMkLst>
        </pc:spChg>
        <pc:spChg chg="add">
          <ac:chgData name="Molloy, Shawn E." userId="73365a4c-3ebd-4561-ba4c-745819a5cb1a" providerId="ADAL" clId="{0FE84AF6-D92A-4416-9BFB-A5CF01E498F7}" dt="2021-10-23T20:34:45.817" v="3039" actId="26606"/>
          <ac:spMkLst>
            <pc:docMk/>
            <pc:sldMk cId="1067318227" sldId="305"/>
            <ac:spMk id="29" creationId="{90EB7086-616E-4D44-94BE-D0F763561782}"/>
          </ac:spMkLst>
        </pc:spChg>
        <pc:spChg chg="add">
          <ac:chgData name="Molloy, Shawn E." userId="73365a4c-3ebd-4561-ba4c-745819a5cb1a" providerId="ADAL" clId="{0FE84AF6-D92A-4416-9BFB-A5CF01E498F7}" dt="2021-10-23T20:34:45.817" v="3039" actId="26606"/>
          <ac:spMkLst>
            <pc:docMk/>
            <pc:sldMk cId="1067318227" sldId="305"/>
            <ac:spMk id="30" creationId="{F115DB35-53D7-4EDC-A965-A434929617CC}"/>
          </ac:spMkLst>
        </pc:spChg>
        <pc:spChg chg="add">
          <ac:chgData name="Molloy, Shawn E." userId="73365a4c-3ebd-4561-ba4c-745819a5cb1a" providerId="ADAL" clId="{0FE84AF6-D92A-4416-9BFB-A5CF01E498F7}" dt="2021-10-23T20:34:45.817" v="3039" actId="26606"/>
          <ac:spMkLst>
            <pc:docMk/>
            <pc:sldMk cId="1067318227" sldId="305"/>
            <ac:spMk id="31" creationId="{4B610F9C-62FE-46FC-8607-C35030B6321A}"/>
          </ac:spMkLst>
        </pc:spChg>
        <pc:grpChg chg="add del">
          <ac:chgData name="Molloy, Shawn E." userId="73365a4c-3ebd-4561-ba4c-745819a5cb1a" providerId="ADAL" clId="{0FE84AF6-D92A-4416-9BFB-A5CF01E498F7}" dt="2021-10-23T20:34:45.805" v="3038" actId="26606"/>
          <ac:grpSpMkLst>
            <pc:docMk/>
            <pc:sldMk cId="1067318227" sldId="305"/>
            <ac:grpSpMk id="21" creationId="{9A421166-2996-41A7-B094-AE5316F347DD}"/>
          </ac:grpSpMkLst>
        </pc:grpChg>
        <pc:picChg chg="add mod">
          <ac:chgData name="Molloy, Shawn E." userId="73365a4c-3ebd-4561-ba4c-745819a5cb1a" providerId="ADAL" clId="{0FE84AF6-D92A-4416-9BFB-A5CF01E498F7}" dt="2021-10-23T20:35:02.863" v="3043" actId="962"/>
          <ac:picMkLst>
            <pc:docMk/>
            <pc:sldMk cId="1067318227" sldId="305"/>
            <ac:picMk id="4" creationId="{DBD3A0DB-A05C-4C31-8421-494FF538AC4E}"/>
          </ac:picMkLst>
        </pc:picChg>
      </pc:sldChg>
      <pc:sldChg chg="addSp delSp modSp new mod modTransition setBg">
        <pc:chgData name="Molloy, Shawn E." userId="73365a4c-3ebd-4561-ba4c-745819a5cb1a" providerId="ADAL" clId="{0FE84AF6-D92A-4416-9BFB-A5CF01E498F7}" dt="2021-10-24T02:19:38.496" v="3748"/>
        <pc:sldMkLst>
          <pc:docMk/>
          <pc:sldMk cId="1920595667" sldId="305"/>
        </pc:sldMkLst>
        <pc:spChg chg="mod ord">
          <ac:chgData name="Molloy, Shawn E." userId="73365a4c-3ebd-4561-ba4c-745819a5cb1a" providerId="ADAL" clId="{0FE84AF6-D92A-4416-9BFB-A5CF01E498F7}" dt="2021-10-23T20:38:01.155" v="3202" actId="14100"/>
          <ac:spMkLst>
            <pc:docMk/>
            <pc:sldMk cId="1920595667" sldId="305"/>
            <ac:spMk id="2" creationId="{2DAC69BA-429D-4D73-A8D3-A753C72D8AFB}"/>
          </ac:spMkLst>
        </pc:spChg>
        <pc:spChg chg="del">
          <ac:chgData name="Molloy, Shawn E." userId="73365a4c-3ebd-4561-ba4c-745819a5cb1a" providerId="ADAL" clId="{0FE84AF6-D92A-4416-9BFB-A5CF01E498F7}" dt="2021-10-23T20:36:11.495" v="3051"/>
          <ac:spMkLst>
            <pc:docMk/>
            <pc:sldMk cId="1920595667" sldId="305"/>
            <ac:spMk id="3" creationId="{94218DE2-DD75-4055-B309-A4F8C7B48547}"/>
          </ac:spMkLst>
        </pc:spChg>
        <pc:spChg chg="add">
          <ac:chgData name="Molloy, Shawn E." userId="73365a4c-3ebd-4561-ba4c-745819a5cb1a" providerId="ADAL" clId="{0FE84AF6-D92A-4416-9BFB-A5CF01E498F7}" dt="2021-10-23T20:36:14.945" v="3052" actId="26606"/>
          <ac:spMkLst>
            <pc:docMk/>
            <pc:sldMk cId="1920595667" sldId="305"/>
            <ac:spMk id="9" creationId="{48E96387-12F1-45E4-9322-ABBF2EE040E9}"/>
          </ac:spMkLst>
        </pc:spChg>
        <pc:spChg chg="add">
          <ac:chgData name="Molloy, Shawn E." userId="73365a4c-3ebd-4561-ba4c-745819a5cb1a" providerId="ADAL" clId="{0FE84AF6-D92A-4416-9BFB-A5CF01E498F7}" dt="2021-10-23T20:36:14.945" v="3052" actId="26606"/>
          <ac:spMkLst>
            <pc:docMk/>
            <pc:sldMk cId="1920595667" sldId="305"/>
            <ac:spMk id="11" creationId="{A9F421DD-DE4E-4547-A904-3F80E25E3F35}"/>
          </ac:spMkLst>
        </pc:spChg>
        <pc:spChg chg="add">
          <ac:chgData name="Molloy, Shawn E." userId="73365a4c-3ebd-4561-ba4c-745819a5cb1a" providerId="ADAL" clId="{0FE84AF6-D92A-4416-9BFB-A5CF01E498F7}" dt="2021-10-23T20:36:14.945" v="3052" actId="26606"/>
          <ac:spMkLst>
            <pc:docMk/>
            <pc:sldMk cId="1920595667" sldId="305"/>
            <ac:spMk id="13" creationId="{09985DEC-1215-4209-9708-B45CC977402E}"/>
          </ac:spMkLst>
        </pc:spChg>
        <pc:spChg chg="add">
          <ac:chgData name="Molloy, Shawn E." userId="73365a4c-3ebd-4561-ba4c-745819a5cb1a" providerId="ADAL" clId="{0FE84AF6-D92A-4416-9BFB-A5CF01E498F7}" dt="2021-10-23T20:36:14.945" v="3052" actId="26606"/>
          <ac:spMkLst>
            <pc:docMk/>
            <pc:sldMk cId="1920595667" sldId="305"/>
            <ac:spMk id="15" creationId="{90EB7086-616E-4D44-94BE-D0F763561782}"/>
          </ac:spMkLst>
        </pc:spChg>
        <pc:spChg chg="add">
          <ac:chgData name="Molloy, Shawn E." userId="73365a4c-3ebd-4561-ba4c-745819a5cb1a" providerId="ADAL" clId="{0FE84AF6-D92A-4416-9BFB-A5CF01E498F7}" dt="2021-10-23T20:36:14.945" v="3052" actId="26606"/>
          <ac:spMkLst>
            <pc:docMk/>
            <pc:sldMk cId="1920595667" sldId="305"/>
            <ac:spMk id="17" creationId="{99D7C13F-A74A-458C-BD0A-E94D29F59A8A}"/>
          </ac:spMkLst>
        </pc:spChg>
        <pc:spChg chg="add">
          <ac:chgData name="Molloy, Shawn E." userId="73365a4c-3ebd-4561-ba4c-745819a5cb1a" providerId="ADAL" clId="{0FE84AF6-D92A-4416-9BFB-A5CF01E498F7}" dt="2021-10-23T20:36:14.945" v="3052" actId="26606"/>
          <ac:spMkLst>
            <pc:docMk/>
            <pc:sldMk cId="1920595667" sldId="305"/>
            <ac:spMk id="19" creationId="{4EA0D2BB-E66C-43E1-9553-F0782C709386}"/>
          </ac:spMkLst>
        </pc:spChg>
        <pc:picChg chg="add mod">
          <ac:chgData name="Molloy, Shawn E." userId="73365a4c-3ebd-4561-ba4c-745819a5cb1a" providerId="ADAL" clId="{0FE84AF6-D92A-4416-9BFB-A5CF01E498F7}" dt="2021-10-23T20:36:14.945" v="3052" actId="26606"/>
          <ac:picMkLst>
            <pc:docMk/>
            <pc:sldMk cId="1920595667" sldId="305"/>
            <ac:picMk id="4" creationId="{C1B38586-021D-480C-BFD7-1DE5308A51D5}"/>
          </ac:picMkLst>
        </pc:picChg>
      </pc:sldChg>
      <pc:sldChg chg="delSp modSp add del setBg delDesignElem">
        <pc:chgData name="Molloy, Shawn E." userId="73365a4c-3ebd-4561-ba4c-745819a5cb1a" providerId="ADAL" clId="{0FE84AF6-D92A-4416-9BFB-A5CF01E498F7}" dt="2021-10-23T20:35:56.961" v="3050" actId="2696"/>
        <pc:sldMkLst>
          <pc:docMk/>
          <pc:sldMk cId="574387666" sldId="306"/>
        </pc:sldMkLst>
        <pc:spChg chg="del">
          <ac:chgData name="Molloy, Shawn E." userId="73365a4c-3ebd-4561-ba4c-745819a5cb1a" providerId="ADAL" clId="{0FE84AF6-D92A-4416-9BFB-A5CF01E498F7}" dt="2021-10-23T20:35:35.336" v="3047"/>
          <ac:spMkLst>
            <pc:docMk/>
            <pc:sldMk cId="574387666" sldId="306"/>
            <ac:spMk id="71" creationId="{D441E7DC-C148-4A95-AF2B-D613C2820E3F}"/>
          </ac:spMkLst>
        </pc:spChg>
        <pc:spChg chg="del">
          <ac:chgData name="Molloy, Shawn E." userId="73365a4c-3ebd-4561-ba4c-745819a5cb1a" providerId="ADAL" clId="{0FE84AF6-D92A-4416-9BFB-A5CF01E498F7}" dt="2021-10-23T20:35:35.336" v="3047"/>
          <ac:spMkLst>
            <pc:docMk/>
            <pc:sldMk cId="574387666" sldId="306"/>
            <ac:spMk id="73" creationId="{3FB3E502-7B9D-4CC2-AEF1-61E35D08ED3B}"/>
          </ac:spMkLst>
        </pc:spChg>
        <pc:spChg chg="del">
          <ac:chgData name="Molloy, Shawn E." userId="73365a4c-3ebd-4561-ba4c-745819a5cb1a" providerId="ADAL" clId="{0FE84AF6-D92A-4416-9BFB-A5CF01E498F7}" dt="2021-10-23T20:35:35.336" v="3047"/>
          <ac:spMkLst>
            <pc:docMk/>
            <pc:sldMk cId="574387666" sldId="306"/>
            <ac:spMk id="75" creationId="{BC3DFB63-5ACC-44EB-A0A9-33D0ADA3ED61}"/>
          </ac:spMkLst>
        </pc:spChg>
        <pc:spChg chg="del">
          <ac:chgData name="Molloy, Shawn E." userId="73365a4c-3ebd-4561-ba4c-745819a5cb1a" providerId="ADAL" clId="{0FE84AF6-D92A-4416-9BFB-A5CF01E498F7}" dt="2021-10-23T20:35:35.336" v="3047"/>
          <ac:spMkLst>
            <pc:docMk/>
            <pc:sldMk cId="574387666" sldId="306"/>
            <ac:spMk id="77" creationId="{5E22EDAF-5B6B-4EDA-874A-D2323A56311E}"/>
          </ac:spMkLst>
        </pc:spChg>
        <pc:spChg chg="del">
          <ac:chgData name="Molloy, Shawn E." userId="73365a4c-3ebd-4561-ba4c-745819a5cb1a" providerId="ADAL" clId="{0FE84AF6-D92A-4416-9BFB-A5CF01E498F7}" dt="2021-10-23T20:35:35.336" v="3047"/>
          <ac:spMkLst>
            <pc:docMk/>
            <pc:sldMk cId="574387666" sldId="306"/>
            <ac:spMk id="79" creationId="{447093E9-0FF5-4C8A-87CA-1A77A8A8AAD6}"/>
          </ac:spMkLst>
        </pc:spChg>
        <pc:spChg chg="del">
          <ac:chgData name="Molloy, Shawn E." userId="73365a4c-3ebd-4561-ba4c-745819a5cb1a" providerId="ADAL" clId="{0FE84AF6-D92A-4416-9BFB-A5CF01E498F7}" dt="2021-10-23T20:35:35.336" v="3047"/>
          <ac:spMkLst>
            <pc:docMk/>
            <pc:sldMk cId="574387666" sldId="306"/>
            <ac:spMk id="81" creationId="{1531B9EF-E1F9-40FE-9CC0-C4C5F70253C7}"/>
          </ac:spMkLst>
        </pc:spChg>
        <pc:spChg chg="del">
          <ac:chgData name="Molloy, Shawn E." userId="73365a4c-3ebd-4561-ba4c-745819a5cb1a" providerId="ADAL" clId="{0FE84AF6-D92A-4416-9BFB-A5CF01E498F7}" dt="2021-10-23T20:35:35.336" v="3047"/>
          <ac:spMkLst>
            <pc:docMk/>
            <pc:sldMk cId="574387666" sldId="306"/>
            <ac:spMk id="83" creationId="{A8457049-EBE6-4D4A-9603-74419DBBE784}"/>
          </ac:spMkLst>
        </pc:spChg>
        <pc:spChg chg="del">
          <ac:chgData name="Molloy, Shawn E." userId="73365a4c-3ebd-4561-ba4c-745819a5cb1a" providerId="ADAL" clId="{0FE84AF6-D92A-4416-9BFB-A5CF01E498F7}" dt="2021-10-23T20:35:35.336" v="3047"/>
          <ac:spMkLst>
            <pc:docMk/>
            <pc:sldMk cId="574387666" sldId="306"/>
            <ac:spMk id="85" creationId="{D54EC586-DBC6-420F-A910-59AC50ABF982}"/>
          </ac:spMkLst>
        </pc:spChg>
        <pc:picChg chg="mod">
          <ac:chgData name="Molloy, Shawn E." userId="73365a4c-3ebd-4561-ba4c-745819a5cb1a" providerId="ADAL" clId="{0FE84AF6-D92A-4416-9BFB-A5CF01E498F7}" dt="2021-10-23T20:35:48.037" v="3049" actId="1076"/>
          <ac:picMkLst>
            <pc:docMk/>
            <pc:sldMk cId="574387666" sldId="306"/>
            <ac:picMk id="1026" creationId="{F4C2B521-8F93-4D3C-9005-46DDD4B4E258}"/>
          </ac:picMkLst>
        </pc:picChg>
      </pc:sldChg>
      <pc:sldChg chg="addSp delSp modSp new mod modTransition">
        <pc:chgData name="Molloy, Shawn E." userId="73365a4c-3ebd-4561-ba4c-745819a5cb1a" providerId="ADAL" clId="{0FE84AF6-D92A-4416-9BFB-A5CF01E498F7}" dt="2021-10-24T02:19:38.496" v="3748"/>
        <pc:sldMkLst>
          <pc:docMk/>
          <pc:sldMk cId="2594058359" sldId="306"/>
        </pc:sldMkLst>
        <pc:spChg chg="del">
          <ac:chgData name="Molloy, Shawn E." userId="73365a4c-3ebd-4561-ba4c-745819a5cb1a" providerId="ADAL" clId="{0FE84AF6-D92A-4416-9BFB-A5CF01E498F7}" dt="2021-10-23T20:49:08.974" v="3316" actId="22"/>
          <ac:spMkLst>
            <pc:docMk/>
            <pc:sldMk cId="2594058359" sldId="306"/>
            <ac:spMk id="3" creationId="{7B419FAA-5513-40A8-AA08-7D73E865E8B0}"/>
          </ac:spMkLst>
        </pc:spChg>
        <pc:picChg chg="add mod ord">
          <ac:chgData name="Molloy, Shawn E." userId="73365a4c-3ebd-4561-ba4c-745819a5cb1a" providerId="ADAL" clId="{0FE84AF6-D92A-4416-9BFB-A5CF01E498F7}" dt="2021-10-23T20:49:31.207" v="3318" actId="14100"/>
          <ac:picMkLst>
            <pc:docMk/>
            <pc:sldMk cId="2594058359" sldId="306"/>
            <ac:picMk id="5" creationId="{112F090F-FDBA-403F-9D41-4087D0135615}"/>
          </ac:picMkLst>
        </pc:picChg>
        <pc:picChg chg="add mod">
          <ac:chgData name="Molloy, Shawn E." userId="73365a4c-3ebd-4561-ba4c-745819a5cb1a" providerId="ADAL" clId="{0FE84AF6-D92A-4416-9BFB-A5CF01E498F7}" dt="2021-10-23T20:50:33.672" v="3321" actId="1076"/>
          <ac:picMkLst>
            <pc:docMk/>
            <pc:sldMk cId="2594058359" sldId="306"/>
            <ac:picMk id="7" creationId="{0B5C7CA0-1A3F-4398-924F-162C6FFDC355}"/>
          </ac:picMkLst>
        </pc:picChg>
        <pc:picChg chg="add mod">
          <ac:chgData name="Molloy, Shawn E." userId="73365a4c-3ebd-4561-ba4c-745819a5cb1a" providerId="ADAL" clId="{0FE84AF6-D92A-4416-9BFB-A5CF01E498F7}" dt="2021-10-23T20:59:42.289" v="3511" actId="1076"/>
          <ac:picMkLst>
            <pc:docMk/>
            <pc:sldMk cId="2594058359" sldId="306"/>
            <ac:picMk id="11266" creationId="{BD0FAFDB-B5B1-4B55-9EB3-6688E866539E}"/>
          </ac:picMkLst>
        </pc:picChg>
      </pc:sldChg>
      <pc:sldChg chg="addSp delSp modSp new mod ord modTransition setBg">
        <pc:chgData name="Molloy, Shawn E." userId="73365a4c-3ebd-4561-ba4c-745819a5cb1a" providerId="ADAL" clId="{0FE84AF6-D92A-4416-9BFB-A5CF01E498F7}" dt="2021-10-24T02:19:38.496" v="3748"/>
        <pc:sldMkLst>
          <pc:docMk/>
          <pc:sldMk cId="1284566336" sldId="307"/>
        </pc:sldMkLst>
        <pc:spChg chg="mod ord">
          <ac:chgData name="Molloy, Shawn E." userId="73365a4c-3ebd-4561-ba4c-745819a5cb1a" providerId="ADAL" clId="{0FE84AF6-D92A-4416-9BFB-A5CF01E498F7}" dt="2021-10-23T20:54:46.854" v="3374" actId="20577"/>
          <ac:spMkLst>
            <pc:docMk/>
            <pc:sldMk cId="1284566336" sldId="307"/>
            <ac:spMk id="2" creationId="{FC1E05BD-FF87-4026-B714-E4834170F75C}"/>
          </ac:spMkLst>
        </pc:spChg>
        <pc:spChg chg="del">
          <ac:chgData name="Molloy, Shawn E." userId="73365a4c-3ebd-4561-ba4c-745819a5cb1a" providerId="ADAL" clId="{0FE84AF6-D92A-4416-9BFB-A5CF01E498F7}" dt="2021-10-23T20:54:18.621" v="3325" actId="26606"/>
          <ac:spMkLst>
            <pc:docMk/>
            <pc:sldMk cId="1284566336" sldId="307"/>
            <ac:spMk id="3" creationId="{8EA52D96-CB03-405F-8341-D5336FE96AA2}"/>
          </ac:spMkLst>
        </pc:spChg>
        <pc:spChg chg="add">
          <ac:chgData name="Molloy, Shawn E." userId="73365a4c-3ebd-4561-ba4c-745819a5cb1a" providerId="ADAL" clId="{0FE84AF6-D92A-4416-9BFB-A5CF01E498F7}" dt="2021-10-23T20:54:18.621" v="3325" actId="26606"/>
          <ac:spMkLst>
            <pc:docMk/>
            <pc:sldMk cId="1284566336" sldId="307"/>
            <ac:spMk id="71" creationId="{A078A52F-85EA-4C0B-962B-D9D9DD4DD78C}"/>
          </ac:spMkLst>
        </pc:spChg>
        <pc:spChg chg="add">
          <ac:chgData name="Molloy, Shawn E." userId="73365a4c-3ebd-4561-ba4c-745819a5cb1a" providerId="ADAL" clId="{0FE84AF6-D92A-4416-9BFB-A5CF01E498F7}" dt="2021-10-23T20:54:18.621" v="3325" actId="26606"/>
          <ac:spMkLst>
            <pc:docMk/>
            <pc:sldMk cId="1284566336" sldId="307"/>
            <ac:spMk id="73" creationId="{919797D5-5700-4683-B30A-5B4D56CB8270}"/>
          </ac:spMkLst>
        </pc:spChg>
        <pc:spChg chg="add">
          <ac:chgData name="Molloy, Shawn E." userId="73365a4c-3ebd-4561-ba4c-745819a5cb1a" providerId="ADAL" clId="{0FE84AF6-D92A-4416-9BFB-A5CF01E498F7}" dt="2021-10-23T20:54:18.621" v="3325" actId="26606"/>
          <ac:spMkLst>
            <pc:docMk/>
            <pc:sldMk cId="1284566336" sldId="307"/>
            <ac:spMk id="75" creationId="{4856A7B9-9801-42EC-A4C9-7E22A56EF53D}"/>
          </ac:spMkLst>
        </pc:spChg>
        <pc:spChg chg="add">
          <ac:chgData name="Molloy, Shawn E." userId="73365a4c-3ebd-4561-ba4c-745819a5cb1a" providerId="ADAL" clId="{0FE84AF6-D92A-4416-9BFB-A5CF01E498F7}" dt="2021-10-23T20:54:18.621" v="3325" actId="26606"/>
          <ac:spMkLst>
            <pc:docMk/>
            <pc:sldMk cId="1284566336" sldId="307"/>
            <ac:spMk id="77" creationId="{8AD54DB8-C150-4290-85D6-F5B0262BFEEF}"/>
          </ac:spMkLst>
        </pc:spChg>
        <pc:spChg chg="add">
          <ac:chgData name="Molloy, Shawn E." userId="73365a4c-3ebd-4561-ba4c-745819a5cb1a" providerId="ADAL" clId="{0FE84AF6-D92A-4416-9BFB-A5CF01E498F7}" dt="2021-10-23T20:54:18.621" v="3325" actId="26606"/>
          <ac:spMkLst>
            <pc:docMk/>
            <pc:sldMk cId="1284566336" sldId="307"/>
            <ac:spMk id="79" creationId="{379F11E2-8BA5-4C5C-AE7C-361E5EA011FF}"/>
          </ac:spMkLst>
        </pc:spChg>
        <pc:spChg chg="add">
          <ac:chgData name="Molloy, Shawn E." userId="73365a4c-3ebd-4561-ba4c-745819a5cb1a" providerId="ADAL" clId="{0FE84AF6-D92A-4416-9BFB-A5CF01E498F7}" dt="2021-10-23T20:54:18.621" v="3325" actId="26606"/>
          <ac:spMkLst>
            <pc:docMk/>
            <pc:sldMk cId="1284566336" sldId="307"/>
            <ac:spMk id="81" creationId="{7C00E1DA-EC7C-40FC-95E3-11FDCD2E4291}"/>
          </ac:spMkLst>
        </pc:spChg>
        <pc:grpChg chg="add">
          <ac:chgData name="Molloy, Shawn E." userId="73365a4c-3ebd-4561-ba4c-745819a5cb1a" providerId="ADAL" clId="{0FE84AF6-D92A-4416-9BFB-A5CF01E498F7}" dt="2021-10-23T20:54:18.621" v="3325" actId="26606"/>
          <ac:grpSpMkLst>
            <pc:docMk/>
            <pc:sldMk cId="1284566336" sldId="307"/>
            <ac:grpSpMk id="83" creationId="{9A421166-2996-41A7-B094-AE5316F347DD}"/>
          </ac:grpSpMkLst>
        </pc:grpChg>
        <pc:picChg chg="add mod">
          <ac:chgData name="Molloy, Shawn E." userId="73365a4c-3ebd-4561-ba4c-745819a5cb1a" providerId="ADAL" clId="{0FE84AF6-D92A-4416-9BFB-A5CF01E498F7}" dt="2021-10-23T20:54:18.621" v="3325" actId="26606"/>
          <ac:picMkLst>
            <pc:docMk/>
            <pc:sldMk cId="1284566336" sldId="307"/>
            <ac:picMk id="9218" creationId="{AA079660-7AF0-497A-9D41-89C369FE1049}"/>
          </ac:picMkLst>
        </pc:picChg>
      </pc:sldChg>
      <pc:sldChg chg="addSp delSp modSp new mod ord modTransition setBg">
        <pc:chgData name="Molloy, Shawn E." userId="73365a4c-3ebd-4561-ba4c-745819a5cb1a" providerId="ADAL" clId="{0FE84AF6-D92A-4416-9BFB-A5CF01E498F7}" dt="2021-10-24T02:19:38.496" v="3748"/>
        <pc:sldMkLst>
          <pc:docMk/>
          <pc:sldMk cId="1719136374" sldId="308"/>
        </pc:sldMkLst>
        <pc:spChg chg="mod ord">
          <ac:chgData name="Molloy, Shawn E." userId="73365a4c-3ebd-4561-ba4c-745819a5cb1a" providerId="ADAL" clId="{0FE84AF6-D92A-4416-9BFB-A5CF01E498F7}" dt="2021-10-23T20:58:38.185" v="3503" actId="20577"/>
          <ac:spMkLst>
            <pc:docMk/>
            <pc:sldMk cId="1719136374" sldId="308"/>
            <ac:spMk id="2" creationId="{708D4EF7-6C3E-40EE-B279-BA9459A698FA}"/>
          </ac:spMkLst>
        </pc:spChg>
        <pc:spChg chg="del">
          <ac:chgData name="Molloy, Shawn E." userId="73365a4c-3ebd-4561-ba4c-745819a5cb1a" providerId="ADAL" clId="{0FE84AF6-D92A-4416-9BFB-A5CF01E498F7}" dt="2021-10-23T20:58:05.470" v="3394"/>
          <ac:spMkLst>
            <pc:docMk/>
            <pc:sldMk cId="1719136374" sldId="308"/>
            <ac:spMk id="3" creationId="{52A57E14-0222-4E05-A07E-F729FA7A39F7}"/>
          </ac:spMkLst>
        </pc:spChg>
        <pc:spChg chg="add del">
          <ac:chgData name="Molloy, Shawn E." userId="73365a4c-3ebd-4561-ba4c-745819a5cb1a" providerId="ADAL" clId="{0FE84AF6-D92A-4416-9BFB-A5CF01E498F7}" dt="2021-10-23T20:58:12.049" v="3396" actId="26606"/>
          <ac:spMkLst>
            <pc:docMk/>
            <pc:sldMk cId="1719136374" sldId="308"/>
            <ac:spMk id="71" creationId="{A078A52F-85EA-4C0B-962B-D9D9DD4DD78C}"/>
          </ac:spMkLst>
        </pc:spChg>
        <pc:spChg chg="add del">
          <ac:chgData name="Molloy, Shawn E." userId="73365a4c-3ebd-4561-ba4c-745819a5cb1a" providerId="ADAL" clId="{0FE84AF6-D92A-4416-9BFB-A5CF01E498F7}" dt="2021-10-23T20:58:12.049" v="3396" actId="26606"/>
          <ac:spMkLst>
            <pc:docMk/>
            <pc:sldMk cId="1719136374" sldId="308"/>
            <ac:spMk id="73" creationId="{919797D5-5700-4683-B30A-5B4D56CB8270}"/>
          </ac:spMkLst>
        </pc:spChg>
        <pc:spChg chg="add del">
          <ac:chgData name="Molloy, Shawn E." userId="73365a4c-3ebd-4561-ba4c-745819a5cb1a" providerId="ADAL" clId="{0FE84AF6-D92A-4416-9BFB-A5CF01E498F7}" dt="2021-10-23T20:58:12.049" v="3396" actId="26606"/>
          <ac:spMkLst>
            <pc:docMk/>
            <pc:sldMk cId="1719136374" sldId="308"/>
            <ac:spMk id="75" creationId="{4856A7B9-9801-42EC-A4C9-7E22A56EF53D}"/>
          </ac:spMkLst>
        </pc:spChg>
        <pc:spChg chg="add del">
          <ac:chgData name="Molloy, Shawn E." userId="73365a4c-3ebd-4561-ba4c-745819a5cb1a" providerId="ADAL" clId="{0FE84AF6-D92A-4416-9BFB-A5CF01E498F7}" dt="2021-10-23T20:58:12.049" v="3396" actId="26606"/>
          <ac:spMkLst>
            <pc:docMk/>
            <pc:sldMk cId="1719136374" sldId="308"/>
            <ac:spMk id="77" creationId="{8AD54DB8-C150-4290-85D6-F5B0262BFEEF}"/>
          </ac:spMkLst>
        </pc:spChg>
        <pc:spChg chg="add del">
          <ac:chgData name="Molloy, Shawn E." userId="73365a4c-3ebd-4561-ba4c-745819a5cb1a" providerId="ADAL" clId="{0FE84AF6-D92A-4416-9BFB-A5CF01E498F7}" dt="2021-10-23T20:58:12.049" v="3396" actId="26606"/>
          <ac:spMkLst>
            <pc:docMk/>
            <pc:sldMk cId="1719136374" sldId="308"/>
            <ac:spMk id="79" creationId="{379F11E2-8BA5-4C5C-AE7C-361E5EA011FF}"/>
          </ac:spMkLst>
        </pc:spChg>
        <pc:spChg chg="add del">
          <ac:chgData name="Molloy, Shawn E." userId="73365a4c-3ebd-4561-ba4c-745819a5cb1a" providerId="ADAL" clId="{0FE84AF6-D92A-4416-9BFB-A5CF01E498F7}" dt="2021-10-23T20:58:12.049" v="3396" actId="26606"/>
          <ac:spMkLst>
            <pc:docMk/>
            <pc:sldMk cId="1719136374" sldId="308"/>
            <ac:spMk id="81" creationId="{7C00E1DA-EC7C-40FC-95E3-11FDCD2E4291}"/>
          </ac:spMkLst>
        </pc:spChg>
        <pc:spChg chg="add">
          <ac:chgData name="Molloy, Shawn E." userId="73365a4c-3ebd-4561-ba4c-745819a5cb1a" providerId="ADAL" clId="{0FE84AF6-D92A-4416-9BFB-A5CF01E498F7}" dt="2021-10-23T20:58:12.060" v="3397" actId="26606"/>
          <ac:spMkLst>
            <pc:docMk/>
            <pc:sldMk cId="1719136374" sldId="308"/>
            <ac:spMk id="86" creationId="{4A2E7EC3-E07C-46CE-9B25-41865A50681C}"/>
          </ac:spMkLst>
        </pc:spChg>
        <pc:spChg chg="add">
          <ac:chgData name="Molloy, Shawn E." userId="73365a4c-3ebd-4561-ba4c-745819a5cb1a" providerId="ADAL" clId="{0FE84AF6-D92A-4416-9BFB-A5CF01E498F7}" dt="2021-10-23T20:58:12.060" v="3397" actId="26606"/>
          <ac:spMkLst>
            <pc:docMk/>
            <pc:sldMk cId="1719136374" sldId="308"/>
            <ac:spMk id="10244" creationId="{A078A52F-85EA-4C0B-962B-D9D9DD4DD78C}"/>
          </ac:spMkLst>
        </pc:spChg>
        <pc:spChg chg="add">
          <ac:chgData name="Molloy, Shawn E." userId="73365a4c-3ebd-4561-ba4c-745819a5cb1a" providerId="ADAL" clId="{0FE84AF6-D92A-4416-9BFB-A5CF01E498F7}" dt="2021-10-23T20:58:12.060" v="3397" actId="26606"/>
          <ac:spMkLst>
            <pc:docMk/>
            <pc:sldMk cId="1719136374" sldId="308"/>
            <ac:spMk id="10245" creationId="{919797D5-5700-4683-B30A-5B4D56CB8270}"/>
          </ac:spMkLst>
        </pc:spChg>
        <pc:spChg chg="add">
          <ac:chgData name="Molloy, Shawn E." userId="73365a4c-3ebd-4561-ba4c-745819a5cb1a" providerId="ADAL" clId="{0FE84AF6-D92A-4416-9BFB-A5CF01E498F7}" dt="2021-10-23T20:58:12.060" v="3397" actId="26606"/>
          <ac:spMkLst>
            <pc:docMk/>
            <pc:sldMk cId="1719136374" sldId="308"/>
            <ac:spMk id="10246" creationId="{4856A7B9-9801-42EC-A4C9-7E22A56EF53D}"/>
          </ac:spMkLst>
        </pc:spChg>
        <pc:spChg chg="add">
          <ac:chgData name="Molloy, Shawn E." userId="73365a4c-3ebd-4561-ba4c-745819a5cb1a" providerId="ADAL" clId="{0FE84AF6-D92A-4416-9BFB-A5CF01E498F7}" dt="2021-10-23T20:58:12.060" v="3397" actId="26606"/>
          <ac:spMkLst>
            <pc:docMk/>
            <pc:sldMk cId="1719136374" sldId="308"/>
            <ac:spMk id="10247" creationId="{8AD54DB8-C150-4290-85D6-F5B0262BFEEF}"/>
          </ac:spMkLst>
        </pc:spChg>
        <pc:spChg chg="add">
          <ac:chgData name="Molloy, Shawn E." userId="73365a4c-3ebd-4561-ba4c-745819a5cb1a" providerId="ADAL" clId="{0FE84AF6-D92A-4416-9BFB-A5CF01E498F7}" dt="2021-10-23T20:58:12.060" v="3397" actId="26606"/>
          <ac:spMkLst>
            <pc:docMk/>
            <pc:sldMk cId="1719136374" sldId="308"/>
            <ac:spMk id="10248" creationId="{493D4EDA-58E0-40CC-B3CA-14CDEB349D24}"/>
          </ac:spMkLst>
        </pc:spChg>
        <pc:grpChg chg="add del">
          <ac:chgData name="Molloy, Shawn E." userId="73365a4c-3ebd-4561-ba4c-745819a5cb1a" providerId="ADAL" clId="{0FE84AF6-D92A-4416-9BFB-A5CF01E498F7}" dt="2021-10-23T20:58:12.049" v="3396" actId="26606"/>
          <ac:grpSpMkLst>
            <pc:docMk/>
            <pc:sldMk cId="1719136374" sldId="308"/>
            <ac:grpSpMk id="83" creationId="{9A421166-2996-41A7-B094-AE5316F347DD}"/>
          </ac:grpSpMkLst>
        </pc:grpChg>
        <pc:grpChg chg="add">
          <ac:chgData name="Molloy, Shawn E." userId="73365a4c-3ebd-4561-ba4c-745819a5cb1a" providerId="ADAL" clId="{0FE84AF6-D92A-4416-9BFB-A5CF01E498F7}" dt="2021-10-23T20:58:12.060" v="3397" actId="26606"/>
          <ac:grpSpMkLst>
            <pc:docMk/>
            <pc:sldMk cId="1719136374" sldId="308"/>
            <ac:grpSpMk id="10249" creationId="{AA9EB0BC-A85E-4C26-B355-5DFCEF6CCB49}"/>
          </ac:grpSpMkLst>
        </pc:grpChg>
        <pc:picChg chg="add mod">
          <ac:chgData name="Molloy, Shawn E." userId="73365a4c-3ebd-4561-ba4c-745819a5cb1a" providerId="ADAL" clId="{0FE84AF6-D92A-4416-9BFB-A5CF01E498F7}" dt="2021-10-23T20:58:47.827" v="3504" actId="1076"/>
          <ac:picMkLst>
            <pc:docMk/>
            <pc:sldMk cId="1719136374" sldId="308"/>
            <ac:picMk id="10242" creationId="{8002854B-19B2-480C-9DD1-4F9066921CDA}"/>
          </ac:picMkLst>
        </pc:picChg>
      </pc:sldChg>
      <pc:sldChg chg="addSp delSp modSp new mod modTransition">
        <pc:chgData name="Molloy, Shawn E." userId="73365a4c-3ebd-4561-ba4c-745819a5cb1a" providerId="ADAL" clId="{0FE84AF6-D92A-4416-9BFB-A5CF01E498F7}" dt="2021-10-24T02:19:38.496" v="3748"/>
        <pc:sldMkLst>
          <pc:docMk/>
          <pc:sldMk cId="38695220" sldId="309"/>
        </pc:sldMkLst>
        <pc:spChg chg="mod">
          <ac:chgData name="Molloy, Shawn E." userId="73365a4c-3ebd-4561-ba4c-745819a5cb1a" providerId="ADAL" clId="{0FE84AF6-D92A-4416-9BFB-A5CF01E498F7}" dt="2021-10-23T21:18:47.913" v="3535" actId="20577"/>
          <ac:spMkLst>
            <pc:docMk/>
            <pc:sldMk cId="38695220" sldId="309"/>
            <ac:spMk id="2" creationId="{FA6415DF-31E7-4548-A569-6E9862EAB8D3}"/>
          </ac:spMkLst>
        </pc:spChg>
        <pc:spChg chg="del">
          <ac:chgData name="Molloy, Shawn E." userId="73365a4c-3ebd-4561-ba4c-745819a5cb1a" providerId="ADAL" clId="{0FE84AF6-D92A-4416-9BFB-A5CF01E498F7}" dt="2021-10-23T21:15:31.414" v="3513"/>
          <ac:spMkLst>
            <pc:docMk/>
            <pc:sldMk cId="38695220" sldId="309"/>
            <ac:spMk id="3" creationId="{6F86F210-D9A0-4577-A31B-1FD3E4F66B56}"/>
          </ac:spMkLst>
        </pc:spChg>
        <pc:graphicFrameChg chg="add mod">
          <ac:chgData name="Molloy, Shawn E." userId="73365a4c-3ebd-4561-ba4c-745819a5cb1a" providerId="ADAL" clId="{0FE84AF6-D92A-4416-9BFB-A5CF01E498F7}" dt="2021-10-23T21:15:37.005" v="3514" actId="1076"/>
          <ac:graphicFrameMkLst>
            <pc:docMk/>
            <pc:sldMk cId="38695220" sldId="309"/>
            <ac:graphicFrameMk id="4" creationId="{B9477886-E9DF-45AE-8ECA-7DE46392859A}"/>
          </ac:graphicFrameMkLst>
        </pc:graphicFrameChg>
        <pc:graphicFrameChg chg="add mod">
          <ac:chgData name="Molloy, Shawn E." userId="73365a4c-3ebd-4561-ba4c-745819a5cb1a" providerId="ADAL" clId="{0FE84AF6-D92A-4416-9BFB-A5CF01E498F7}" dt="2021-10-23T21:17:39.897" v="3516" actId="1076"/>
          <ac:graphicFrameMkLst>
            <pc:docMk/>
            <pc:sldMk cId="38695220" sldId="309"/>
            <ac:graphicFrameMk id="5" creationId="{A8E9C576-1E56-4DCF-9857-F67A830F7168}"/>
          </ac:graphicFrameMkLst>
        </pc:graphicFrameChg>
        <pc:picChg chg="add mod">
          <ac:chgData name="Molloy, Shawn E." userId="73365a4c-3ebd-4561-ba4c-745819a5cb1a" providerId="ADAL" clId="{0FE84AF6-D92A-4416-9BFB-A5CF01E498F7}" dt="2021-10-23T21:19:42.490" v="3542" actId="1076"/>
          <ac:picMkLst>
            <pc:docMk/>
            <pc:sldMk cId="38695220" sldId="309"/>
            <ac:picMk id="7" creationId="{84FC94D8-CF4A-4FC5-9B9E-5827A2C5AA0A}"/>
          </ac:picMkLst>
        </pc:picChg>
        <pc:picChg chg="add mod">
          <ac:chgData name="Molloy, Shawn E." userId="73365a4c-3ebd-4561-ba4c-745819a5cb1a" providerId="ADAL" clId="{0FE84AF6-D92A-4416-9BFB-A5CF01E498F7}" dt="2021-10-23T21:19:31.781" v="3539" actId="1076"/>
          <ac:picMkLst>
            <pc:docMk/>
            <pc:sldMk cId="38695220" sldId="309"/>
            <ac:picMk id="9" creationId="{45C0EAF8-1E2B-4A47-8BDF-AF34F0C91EDC}"/>
          </ac:picMkLst>
        </pc:picChg>
      </pc:sldChg>
      <pc:sldChg chg="addSp delSp modSp add mod modTransition">
        <pc:chgData name="Molloy, Shawn E." userId="73365a4c-3ebd-4561-ba4c-745819a5cb1a" providerId="ADAL" clId="{0FE84AF6-D92A-4416-9BFB-A5CF01E498F7}" dt="2021-10-24T02:19:38.496" v="3748"/>
        <pc:sldMkLst>
          <pc:docMk/>
          <pc:sldMk cId="1473266077" sldId="310"/>
        </pc:sldMkLst>
        <pc:spChg chg="add del mod">
          <ac:chgData name="Molloy, Shawn E." userId="73365a4c-3ebd-4561-ba4c-745819a5cb1a" providerId="ADAL" clId="{0FE84AF6-D92A-4416-9BFB-A5CF01E498F7}" dt="2021-10-23T21:21:34.330" v="3549" actId="22"/>
          <ac:spMkLst>
            <pc:docMk/>
            <pc:sldMk cId="1473266077" sldId="310"/>
            <ac:spMk id="6" creationId="{651E56E2-C224-4743-BABF-A78F1717AA37}"/>
          </ac:spMkLst>
        </pc:spChg>
        <pc:graphicFrameChg chg="del modGraphic">
          <ac:chgData name="Molloy, Shawn E." userId="73365a4c-3ebd-4561-ba4c-745819a5cb1a" providerId="ADAL" clId="{0FE84AF6-D92A-4416-9BFB-A5CF01E498F7}" dt="2021-10-23T21:20:17.404" v="3547" actId="478"/>
          <ac:graphicFrameMkLst>
            <pc:docMk/>
            <pc:sldMk cId="1473266077" sldId="310"/>
            <ac:graphicFrameMk id="4" creationId="{B9477886-E9DF-45AE-8ECA-7DE46392859A}"/>
          </ac:graphicFrameMkLst>
        </pc:graphicFrameChg>
        <pc:graphicFrameChg chg="del">
          <ac:chgData name="Molloy, Shawn E." userId="73365a4c-3ebd-4561-ba4c-745819a5cb1a" providerId="ADAL" clId="{0FE84AF6-D92A-4416-9BFB-A5CF01E498F7}" dt="2021-10-23T21:20:32.344" v="3548" actId="478"/>
          <ac:graphicFrameMkLst>
            <pc:docMk/>
            <pc:sldMk cId="1473266077" sldId="310"/>
            <ac:graphicFrameMk id="5" creationId="{A8E9C576-1E56-4DCF-9857-F67A830F7168}"/>
          </ac:graphicFrameMkLst>
        </pc:graphicFrameChg>
        <pc:picChg chg="del mod">
          <ac:chgData name="Molloy, Shawn E." userId="73365a4c-3ebd-4561-ba4c-745819a5cb1a" providerId="ADAL" clId="{0FE84AF6-D92A-4416-9BFB-A5CF01E498F7}" dt="2021-10-23T21:20:10.029" v="3545" actId="478"/>
          <ac:picMkLst>
            <pc:docMk/>
            <pc:sldMk cId="1473266077" sldId="310"/>
            <ac:picMk id="7" creationId="{84FC94D8-CF4A-4FC5-9B9E-5827A2C5AA0A}"/>
          </ac:picMkLst>
        </pc:picChg>
        <pc:picChg chg="mod">
          <ac:chgData name="Molloy, Shawn E." userId="73365a4c-3ebd-4561-ba4c-745819a5cb1a" providerId="ADAL" clId="{0FE84AF6-D92A-4416-9BFB-A5CF01E498F7}" dt="2021-10-23T21:27:14.693" v="3557" actId="1076"/>
          <ac:picMkLst>
            <pc:docMk/>
            <pc:sldMk cId="1473266077" sldId="310"/>
            <ac:picMk id="9" creationId="{45C0EAF8-1E2B-4A47-8BDF-AF34F0C91EDC}"/>
          </ac:picMkLst>
        </pc:picChg>
        <pc:picChg chg="add mod ord">
          <ac:chgData name="Molloy, Shawn E." userId="73365a4c-3ebd-4561-ba4c-745819a5cb1a" providerId="ADAL" clId="{0FE84AF6-D92A-4416-9BFB-A5CF01E498F7}" dt="2021-10-23T21:21:38.347" v="3550" actId="1076"/>
          <ac:picMkLst>
            <pc:docMk/>
            <pc:sldMk cId="1473266077" sldId="310"/>
            <ac:picMk id="10" creationId="{43C98DFD-8F97-4BAB-B55E-5446F172BB88}"/>
          </ac:picMkLst>
        </pc:picChg>
        <pc:picChg chg="add mod">
          <ac:chgData name="Molloy, Shawn E." userId="73365a4c-3ebd-4561-ba4c-745819a5cb1a" providerId="ADAL" clId="{0FE84AF6-D92A-4416-9BFB-A5CF01E498F7}" dt="2021-10-23T21:24:53.013" v="3554" actId="1076"/>
          <ac:picMkLst>
            <pc:docMk/>
            <pc:sldMk cId="1473266077" sldId="310"/>
            <ac:picMk id="12" creationId="{61A5D3DD-65F3-4080-A08F-DC9B69EF4A01}"/>
          </ac:picMkLst>
        </pc:picChg>
        <pc:picChg chg="add mod">
          <ac:chgData name="Molloy, Shawn E." userId="73365a4c-3ebd-4561-ba4c-745819a5cb1a" providerId="ADAL" clId="{0FE84AF6-D92A-4416-9BFB-A5CF01E498F7}" dt="2021-10-23T21:27:10.912" v="3556" actId="1076"/>
          <ac:picMkLst>
            <pc:docMk/>
            <pc:sldMk cId="1473266077" sldId="310"/>
            <ac:picMk id="14" creationId="{9A234C58-5C74-4594-B954-21EBEC80DBD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F81CEA5-62FD-4C83-BDE3-91DFB9827D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A1CBFD-6AD0-48C4-B91B-58830F6F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69721-F543-4A6C-BF9D-65D7CC540427}" type="datetimeFigureOut">
              <a:rPr lang="en-US" smtClean="0"/>
              <a:t>10/23/2021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E55D22-46A3-4B8C-AD40-252FE7896C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70DCEF-9071-4B17-801B-37B4465C8E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0168E-626C-4E60-93C0-A00D256094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47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2326A-4C88-4AFB-AA5B-5919D81DFF5B}" type="datetimeFigureOut">
              <a:rPr lang="en-US" smtClean="0"/>
              <a:t>10/23/2021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3AB32-59DF-41F1-9618-EDFBF50496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805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Shawn Molloy System Director with Trimedx in the University of Chicago Health System</a:t>
            </a:r>
          </a:p>
          <a:p>
            <a:endParaRPr lang="en-US" dirty="0"/>
          </a:p>
          <a:p>
            <a:r>
              <a:rPr lang="en-US" dirty="0"/>
              <a:t>During this presentation we will test our awareness and perception of time and explore ways of organizing and managing out time in the chaotic setting we work in.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04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will quickly define time, and then spend a little bit of time becoming familiar with the Perception of time and how that affect out perception of productivity. </a:t>
            </a:r>
          </a:p>
          <a:p>
            <a:endParaRPr lang="en-US" dirty="0"/>
          </a:p>
          <a:p>
            <a:r>
              <a:rPr lang="en-US" dirty="0"/>
              <a:t>Then we will look at different elements of time and our management of these task to get the most out of every hour, minute, and second of the 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927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 has a multitude of definitions and uses.  What time is its?  Time to take time to talk about time.  Some of you are timing me right now.  It about time. There was a time, I have no time, I have too much time, its timeless, time flies, no time like right now, killing time….  It’s a verb and a noun.  Its considered a dimension that travels in a perpetual line for us 3 dimensional beings, always moving forward, and never backwards, we can only see on direction in time, the past and the present.  The future reveals itself to us, over time.</a:t>
            </a:r>
          </a:p>
          <a:p>
            <a:endParaRPr lang="en-US" dirty="0"/>
          </a:p>
          <a:p>
            <a:r>
              <a:rPr lang="en-US" dirty="0"/>
              <a:t>We understand that time is a continuum and we wish to master the actions and processes that occur within its spectrum.</a:t>
            </a:r>
          </a:p>
          <a:p>
            <a:endParaRPr lang="en-US" dirty="0"/>
          </a:p>
          <a:p>
            <a:r>
              <a:rPr lang="en-US" dirty="0"/>
              <a:t>However is the perception of time the same for each of us.  Is one sec a sec to all.</a:t>
            </a:r>
          </a:p>
          <a:p>
            <a:endParaRPr lang="en-US" dirty="0"/>
          </a:p>
          <a:p>
            <a:r>
              <a:rPr lang="en-US" dirty="0"/>
              <a:t>Well yes and no.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115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Volumetrically time is time and relative to the earths rotation and orbit of the sun.  60 seconds to a minute and 60 minutes to an hour and so on and so on.</a:t>
            </a:r>
          </a:p>
          <a:p>
            <a:endParaRPr lang="en-US" dirty="0"/>
          </a:p>
          <a:p>
            <a:r>
              <a:rPr lang="en-US" dirty="0"/>
              <a:t>But the funny thing about relativity is that things are only relative to your focal point and that focal point has conditions of relativity. </a:t>
            </a:r>
          </a:p>
          <a:p>
            <a:endParaRPr lang="en-US" dirty="0"/>
          </a:p>
          <a:p>
            <a:r>
              <a:rPr lang="en-US" dirty="0"/>
              <a:t>Time can be perceived very differently from person to person and moment to moment.</a:t>
            </a:r>
          </a:p>
          <a:p>
            <a:endParaRPr lang="en-US" dirty="0"/>
          </a:p>
          <a:p>
            <a:r>
              <a:rPr lang="en-US" dirty="0"/>
              <a:t>Several factors can manipulate the perception of time for a person.</a:t>
            </a:r>
          </a:p>
          <a:p>
            <a:endParaRPr lang="en-US" dirty="0"/>
          </a:p>
          <a:p>
            <a:r>
              <a:rPr lang="en-US" dirty="0"/>
              <a:t>These are some of those factors.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69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Volumetrically time is time and relative to the earths rotation and orbit of the sun.  60 seconds to a minute and 60 minutes to an hour and so on and so on.</a:t>
            </a:r>
          </a:p>
          <a:p>
            <a:endParaRPr lang="en-US" dirty="0"/>
          </a:p>
          <a:p>
            <a:r>
              <a:rPr lang="en-US" dirty="0"/>
              <a:t>But the funny thing about relativity is that things are only relative to your focal point and that focal point has conditions of relativity. </a:t>
            </a:r>
          </a:p>
          <a:p>
            <a:endParaRPr lang="en-US" dirty="0"/>
          </a:p>
          <a:p>
            <a:r>
              <a:rPr lang="en-US" dirty="0"/>
              <a:t>Time can be perceived very differently from person to person and moment to moment.</a:t>
            </a:r>
          </a:p>
          <a:p>
            <a:endParaRPr lang="en-US" dirty="0"/>
          </a:p>
          <a:p>
            <a:r>
              <a:rPr lang="en-US" dirty="0"/>
              <a:t>Several factors can manipulate the perception of time for a person.</a:t>
            </a:r>
          </a:p>
          <a:p>
            <a:endParaRPr lang="en-US" dirty="0"/>
          </a:p>
          <a:p>
            <a:r>
              <a:rPr lang="en-US" dirty="0"/>
              <a:t>These are some of those factors.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941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Volumetrically time is time and relative to the earths rotation and orbit of the sun.  60 seconds to a minute and 60 minutes to an hour and so on and so on.</a:t>
            </a:r>
          </a:p>
          <a:p>
            <a:endParaRPr lang="en-US" dirty="0"/>
          </a:p>
          <a:p>
            <a:r>
              <a:rPr lang="en-US" dirty="0"/>
              <a:t>But the funny thing about relativity is that things are only relative to your focal point and that focal point has conditions of relativity. </a:t>
            </a:r>
          </a:p>
          <a:p>
            <a:endParaRPr lang="en-US" dirty="0"/>
          </a:p>
          <a:p>
            <a:r>
              <a:rPr lang="en-US" dirty="0"/>
              <a:t>Time can be perceived very differently from person to person and moment to moment.</a:t>
            </a:r>
          </a:p>
          <a:p>
            <a:endParaRPr lang="en-US" dirty="0"/>
          </a:p>
          <a:p>
            <a:r>
              <a:rPr lang="en-US" dirty="0"/>
              <a:t>Several factors can manipulate the perception of time for a person.</a:t>
            </a:r>
          </a:p>
          <a:p>
            <a:endParaRPr lang="en-US" dirty="0"/>
          </a:p>
          <a:p>
            <a:r>
              <a:rPr lang="en-US" dirty="0"/>
              <a:t>These are some of those factors.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802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Volumetrically time is time and relative to the earths rotation and orbit of the sun.  60 seconds to a minute and 60 minutes to an hour and so on and so on.</a:t>
            </a:r>
          </a:p>
          <a:p>
            <a:endParaRPr lang="en-US" dirty="0"/>
          </a:p>
          <a:p>
            <a:r>
              <a:rPr lang="en-US" dirty="0"/>
              <a:t>But the funny thing about relativity is that things are only relative to your focal point and that focal point has conditions of relativity. </a:t>
            </a:r>
          </a:p>
          <a:p>
            <a:endParaRPr lang="en-US" dirty="0"/>
          </a:p>
          <a:p>
            <a:r>
              <a:rPr lang="en-US" dirty="0"/>
              <a:t>Time can be perceived very differently from person to person and moment to moment.</a:t>
            </a:r>
          </a:p>
          <a:p>
            <a:endParaRPr lang="en-US" dirty="0"/>
          </a:p>
          <a:p>
            <a:r>
              <a:rPr lang="en-US" dirty="0"/>
              <a:t>Several factors can manipulate the perception of time for a person.</a:t>
            </a:r>
          </a:p>
          <a:p>
            <a:endParaRPr lang="en-US" dirty="0"/>
          </a:p>
          <a:p>
            <a:r>
              <a:rPr lang="en-US" dirty="0"/>
              <a:t>These are some of those factors.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464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Volumetrically time is time and relative to the earths rotation and orbit of the sun.  60 seconds to a minute and 60 minutes to an hour and so on and so on.</a:t>
            </a:r>
          </a:p>
          <a:p>
            <a:endParaRPr lang="en-US" dirty="0"/>
          </a:p>
          <a:p>
            <a:r>
              <a:rPr lang="en-US" dirty="0"/>
              <a:t>But the funny thing about relativity is that things are only relative to your focal point and that focal point has conditions of relativity. </a:t>
            </a:r>
          </a:p>
          <a:p>
            <a:endParaRPr lang="en-US" dirty="0"/>
          </a:p>
          <a:p>
            <a:r>
              <a:rPr lang="en-US" dirty="0"/>
              <a:t>Time can be perceived very differently from person to person and moment to moment.</a:t>
            </a:r>
          </a:p>
          <a:p>
            <a:endParaRPr lang="en-US" dirty="0"/>
          </a:p>
          <a:p>
            <a:r>
              <a:rPr lang="en-US" dirty="0"/>
              <a:t>Several factors can manipulate the perception of time for a person.</a:t>
            </a:r>
          </a:p>
          <a:p>
            <a:endParaRPr lang="en-US" dirty="0"/>
          </a:p>
          <a:p>
            <a:r>
              <a:rPr lang="en-US" dirty="0"/>
              <a:t>These are some of those factors.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587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truth is all images occurred at the same amount of time.</a:t>
            </a:r>
          </a:p>
          <a:p>
            <a:endParaRPr lang="en-US" dirty="0"/>
          </a:p>
          <a:p>
            <a:r>
              <a:rPr lang="en-US" dirty="0"/>
              <a:t>This is referred to as the odd ball effect.   Where our brains take longer to process unusual or abnormal data and extends the perception of time.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761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3625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When old hold Multitask.</a:t>
            </a:r>
          </a:p>
          <a:p>
            <a:pPr marL="171450" indent="-171450">
              <a:buFontTx/>
              <a:buChar char="-"/>
            </a:pPr>
            <a:r>
              <a:rPr lang="en-US" dirty="0"/>
              <a:t>Listen to podcast on long drives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266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714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rriam-webster.com/dictionary/duration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93D4EDA-58E0-40CC-B3CA-14CDEB349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Digital Connections">
            <a:extLst>
              <a:ext uri="{FF2B5EF4-FFF2-40B4-BE49-F238E27FC236}">
                <a16:creationId xmlns:a16="http://schemas.microsoft.com/office/drawing/2014/main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-18025" y="10"/>
            <a:ext cx="12191980" cy="685799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A9EB0BC-A85E-4C26-B355-5DFCEF6CC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643E56B-BD42-413D-B17D-7958270F5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6C04F74-9467-4FA5-95DC-8D481A297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73DE1C3-5C37-42E9-A3F0-256F19383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A2E7EC3-E07C-46CE-9B25-41865A506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0" y="4695825"/>
            <a:ext cx="10993549" cy="895244"/>
          </a:xfrm>
        </p:spPr>
        <p:txBody>
          <a:bodyPr>
            <a:noAutofit/>
          </a:bodyPr>
          <a:lstStyle/>
          <a:p>
            <a:pPr algn="l" fontAlgn="base"/>
            <a:r>
              <a:rPr lang="en-US" sz="3600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Professional Self-Management in a Chaotic Environment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717" y="5686493"/>
            <a:ext cx="10993546" cy="4848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CEBFF"/>
                </a:solidFill>
              </a:rPr>
              <a:t>Presented by Shawn </a:t>
            </a:r>
            <a:r>
              <a:rPr lang="en-US" dirty="0" err="1">
                <a:solidFill>
                  <a:srgbClr val="7CEBFF"/>
                </a:solidFill>
              </a:rPr>
              <a:t>molloy</a:t>
            </a:r>
            <a:r>
              <a:rPr lang="en-US" dirty="0">
                <a:solidFill>
                  <a:srgbClr val="7CEB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4487"/>
            <a:ext cx="11029616" cy="718870"/>
          </a:xfrm>
        </p:spPr>
        <p:txBody>
          <a:bodyPr>
            <a:normAutofit fontScale="90000"/>
          </a:bodyPr>
          <a:lstStyle/>
          <a:p>
            <a:r>
              <a:rPr lang="en-US" sz="2800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Professional Self-Management in a Chaotic Environment</a:t>
            </a:r>
            <a:endParaRPr lang="en-US" dirty="0">
              <a:solidFill>
                <a:srgbClr val="FFFE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C731F6-07A8-4C43-BDA3-7C15C047BF47}"/>
              </a:ext>
            </a:extLst>
          </p:cNvPr>
          <p:cNvSpPr txBox="1"/>
          <p:nvPr/>
        </p:nvSpPr>
        <p:spPr>
          <a:xfrm>
            <a:off x="581192" y="1703677"/>
            <a:ext cx="601027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Time Defined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Stone in a Jar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Perception of Time</a:t>
            </a:r>
          </a:p>
          <a:p>
            <a:r>
              <a:rPr lang="en-US" sz="2400" dirty="0"/>
              <a:t>	- Perception Experience 1</a:t>
            </a:r>
          </a:p>
          <a:p>
            <a:r>
              <a:rPr lang="en-US" sz="2400" dirty="0"/>
              <a:t>	- Perception Experience 2</a:t>
            </a:r>
          </a:p>
          <a:p>
            <a:r>
              <a:rPr lang="en-US" sz="2400" dirty="0"/>
              <a:t>	- Why it matters?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0BD1F2-7593-44BE-916D-E456BAB45320}"/>
              </a:ext>
            </a:extLst>
          </p:cNvPr>
          <p:cNvSpPr txBox="1"/>
          <p:nvPr/>
        </p:nvSpPr>
        <p:spPr>
          <a:xfrm>
            <a:off x="6591467" y="1668499"/>
            <a:ext cx="49322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Too much to do</a:t>
            </a:r>
          </a:p>
          <a:p>
            <a:r>
              <a:rPr lang="en-US" sz="2400" dirty="0"/>
              <a:t>	-Prioritize</a:t>
            </a:r>
          </a:p>
          <a:p>
            <a:r>
              <a:rPr lang="en-US" sz="2400" dirty="0"/>
              <a:t>	-Manage your Calendar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Master your Tools and Technology</a:t>
            </a:r>
          </a:p>
          <a:p>
            <a:r>
              <a:rPr lang="en-US" sz="2400" dirty="0"/>
              <a:t>	-Master your Email</a:t>
            </a:r>
          </a:p>
          <a:p>
            <a:r>
              <a:rPr lang="en-US" sz="2400" dirty="0"/>
              <a:t>	-Phone Calls</a:t>
            </a:r>
          </a:p>
          <a:p>
            <a:r>
              <a:rPr lang="en-US" sz="2400" dirty="0"/>
              <a:t>	-Chrome</a:t>
            </a:r>
          </a:p>
          <a:p>
            <a:r>
              <a:rPr lang="en-US" sz="2400" dirty="0"/>
              <a:t>	-Excel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BCAB51-2781-4993-995A-CB9CB4252F94}"/>
              </a:ext>
            </a:extLst>
          </p:cNvPr>
          <p:cNvSpPr txBox="1"/>
          <p:nvPr/>
        </p:nvSpPr>
        <p:spPr>
          <a:xfrm>
            <a:off x="750013" y="773946"/>
            <a:ext cx="10294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/>
              <a:t>Itinerary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33425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AE9D071-98CF-435C-BD2B-976514544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4" descr="Digital Numbers">
            <a:extLst>
              <a:ext uri="{FF2B5EF4-FFF2-40B4-BE49-F238E27FC236}">
                <a16:creationId xmlns:a16="http://schemas.microsoft.com/office/drawing/2014/main" id="{EA70616B-E344-4856-8DF9-707C262366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448" r="9091" b="1294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D619FC33-16ED-4246-9596-BEFEB55E4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7" y="457200"/>
            <a:ext cx="7507083" cy="5935132"/>
            <a:chOff x="438067" y="457200"/>
            <a:chExt cx="7507083" cy="593513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EEA80E1-F99F-4009-837F-2F72F8A5D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7" y="618067"/>
              <a:ext cx="7503665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230AF9A-4641-4BD8-9F95-9607CD3040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703D4EC-9389-41B6-B88B-B6FDC8CD33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2616EE-270D-4F4C-BA1F-2708D387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006956"/>
            <a:ext cx="7213600" cy="1372177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u="sng" dirty="0"/>
              <a:t>Time Defined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03B74B-53D3-44A3-81FC-356DDD252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438399"/>
            <a:ext cx="7216607" cy="3564467"/>
          </a:xfrm>
        </p:spPr>
        <p:txBody>
          <a:bodyPr>
            <a:normAutofit/>
          </a:bodyPr>
          <a:lstStyle/>
          <a:p>
            <a:pPr fontAlgn="base"/>
            <a:r>
              <a:rPr lang="en-US" sz="2400" b="0" dirty="0">
                <a:solidFill>
                  <a:schemeClr val="bg1"/>
                </a:solidFill>
                <a:latin typeface="Open Sans" panose="020B0606030504020204" pitchFamily="34" charset="0"/>
              </a:rPr>
              <a:t>T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he measured or measurable period during which an action, process, or condition exists or continues </a:t>
            </a:r>
            <a:r>
              <a:rPr lang="en-US" sz="2400" b="1" i="0" dirty="0">
                <a:solidFill>
                  <a:schemeClr val="bg1"/>
                </a:solidFill>
                <a:effectLst/>
                <a:latin typeface="inherit"/>
              </a:rPr>
              <a:t>: </a:t>
            </a:r>
            <a:r>
              <a:rPr lang="en-US" sz="2400" b="0" i="0" u="none" strike="noStrike" cap="all" dirty="0">
                <a:solidFill>
                  <a:schemeClr val="bg1"/>
                </a:solidFill>
                <a:effectLst/>
                <a:latin typeface="Open Sans" panose="020B0606030504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DURATION</a:t>
            </a:r>
            <a:endParaRPr lang="en-US" sz="2400" b="0" i="0" dirty="0">
              <a:solidFill>
                <a:schemeClr val="bg1"/>
              </a:solidFill>
              <a:effectLst/>
              <a:latin typeface="Open Sans" panose="020B0606030504020204" pitchFamily="34" charset="0"/>
            </a:endParaRPr>
          </a:p>
          <a:p>
            <a:pPr fontAlgn="base"/>
            <a:r>
              <a:rPr lang="en-US" sz="240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nonspatial continuum that is measured in terms of events which succeed one another from past through present to future.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3220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irst Things First! - New Life Publishing">
            <a:extLst>
              <a:ext uri="{FF2B5EF4-FFF2-40B4-BE49-F238E27FC236}">
                <a16:creationId xmlns:a16="http://schemas.microsoft.com/office/drawing/2014/main" id="{095104E1-595D-4FA1-956A-C68F513D1D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1" t="4831" r="1146" b="1"/>
          <a:stretch/>
        </p:blipFill>
        <p:spPr bwMode="auto">
          <a:xfrm>
            <a:off x="20" y="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DF591B-7ECA-4389-9EFF-A8B5B3BF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006956"/>
            <a:ext cx="3412067" cy="1372177"/>
          </a:xfrm>
        </p:spPr>
        <p:txBody>
          <a:bodyPr anchor="ctr">
            <a:normAutofit/>
          </a:bodyPr>
          <a:lstStyle/>
          <a:p>
            <a:r>
              <a:rPr lang="en-US" dirty="0"/>
              <a:t>Stones, Rocks, Sand in a jar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8763C-15A2-4064-AD0F-800994A6E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438399"/>
            <a:ext cx="3415074" cy="3564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The jar represents our day.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Stones are important but rare events that take 3 hours or more.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Rocks are specific items that occur often and take around an hour to 30 minutes.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Sand are small task that occur frequently and take less this 30 mins.</a:t>
            </a:r>
          </a:p>
        </p:txBody>
      </p:sp>
    </p:spTree>
    <p:extLst>
      <p:ext uri="{BB962C8B-B14F-4D97-AF65-F5344CB8AC3E}">
        <p14:creationId xmlns:p14="http://schemas.microsoft.com/office/powerpoint/2010/main" val="12762035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irst Things First! - New Life Publishing">
            <a:extLst>
              <a:ext uri="{FF2B5EF4-FFF2-40B4-BE49-F238E27FC236}">
                <a16:creationId xmlns:a16="http://schemas.microsoft.com/office/drawing/2014/main" id="{095104E1-595D-4FA1-956A-C68F513D1D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1" t="4831" r="1146" b="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DF591B-7ECA-4389-9EFF-A8B5B3BF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006956"/>
            <a:ext cx="3412067" cy="1372177"/>
          </a:xfrm>
        </p:spPr>
        <p:txBody>
          <a:bodyPr anchor="ctr">
            <a:normAutofit/>
          </a:bodyPr>
          <a:lstStyle/>
          <a:p>
            <a:r>
              <a:rPr lang="en-US" dirty="0"/>
              <a:t>Stones, Rocks, Sand in a jar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8763C-15A2-4064-AD0F-800994A6E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438399"/>
            <a:ext cx="3415074" cy="3564467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Mixing in the stones, rocks, and sand allows for everything to fit.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Be specific with the placement of your stones.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Surround your rocks with sand. 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Sand clusters together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3028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mazon.com: Garden Beach Stone, Natural Stones Decorative River Rock Stones  for Home Decor Arts &amp;amp; Crafts Project Vase Filler, 2.2 LB : Pet Supplies">
            <a:extLst>
              <a:ext uri="{FF2B5EF4-FFF2-40B4-BE49-F238E27FC236}">
                <a16:creationId xmlns:a16="http://schemas.microsoft.com/office/drawing/2014/main" id="{0BC916C6-71F8-49F8-B49E-87F6386084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3" r="2" b="12753"/>
          <a:stretch/>
        </p:blipFill>
        <p:spPr bwMode="auto">
          <a:xfrm>
            <a:off x="446534" y="723899"/>
            <a:ext cx="7498616" cy="567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E9E41A-FDF3-45B2-AE36-740FC1809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471487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200" u="sng" dirty="0">
                <a:solidFill>
                  <a:srgbClr val="FFFFFF"/>
                </a:solidFill>
              </a:rPr>
              <a:t>Stone Event</a:t>
            </a:r>
            <a:br>
              <a:rPr lang="en-US" sz="3200" u="sng" dirty="0">
                <a:solidFill>
                  <a:srgbClr val="FFFFFF"/>
                </a:solidFill>
              </a:rPr>
            </a:br>
            <a:br>
              <a:rPr lang="en-US" sz="3200" u="sng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- </a:t>
            </a:r>
            <a:r>
              <a:rPr lang="en-US" sz="2200" dirty="0">
                <a:solidFill>
                  <a:srgbClr val="FFFFFF"/>
                </a:solidFill>
              </a:rPr>
              <a:t>Large unmovable Objects in Time</a:t>
            </a:r>
            <a:br>
              <a:rPr lang="en-US" sz="2200" dirty="0">
                <a:solidFill>
                  <a:srgbClr val="FFFFFF"/>
                </a:solidFill>
              </a:rPr>
            </a:br>
            <a:br>
              <a:rPr lang="en-US" sz="2200" dirty="0">
                <a:solidFill>
                  <a:srgbClr val="FFFFFF"/>
                </a:solidFill>
              </a:rPr>
            </a:br>
            <a:r>
              <a:rPr lang="en-US" sz="2200" dirty="0">
                <a:solidFill>
                  <a:srgbClr val="FFFFFF"/>
                </a:solidFill>
              </a:rPr>
              <a:t>- The choice here is yes or no</a:t>
            </a:r>
            <a:br>
              <a:rPr lang="en-US" sz="2200" dirty="0">
                <a:solidFill>
                  <a:srgbClr val="FFFFFF"/>
                </a:solidFill>
              </a:rPr>
            </a:br>
            <a:br>
              <a:rPr lang="en-US" sz="2200" dirty="0">
                <a:solidFill>
                  <a:srgbClr val="FFFFFF"/>
                </a:solidFill>
              </a:rPr>
            </a:br>
            <a:r>
              <a:rPr lang="en-US" sz="2200" dirty="0">
                <a:solidFill>
                  <a:srgbClr val="FFFFFF"/>
                </a:solidFill>
              </a:rPr>
              <a:t>- Look for a less time-consuming option</a:t>
            </a:r>
            <a:br>
              <a:rPr lang="en-US" sz="2200" dirty="0">
                <a:solidFill>
                  <a:srgbClr val="FFFFFF"/>
                </a:solidFill>
              </a:rPr>
            </a:br>
            <a:br>
              <a:rPr lang="en-US" sz="1800" u="sng" dirty="0">
                <a:solidFill>
                  <a:srgbClr val="FFFFFF"/>
                </a:solidFill>
              </a:rPr>
            </a:br>
            <a:br>
              <a:rPr lang="en-US" sz="3200" u="sng" dirty="0">
                <a:solidFill>
                  <a:srgbClr val="FFFFFF"/>
                </a:solidFill>
              </a:rPr>
            </a:br>
            <a:br>
              <a:rPr lang="en-US" sz="1100" u="sng" dirty="0">
                <a:solidFill>
                  <a:srgbClr val="FFFFFF"/>
                </a:solidFill>
              </a:rPr>
            </a:br>
            <a:endParaRPr lang="en-US" sz="3200" u="sng" dirty="0">
              <a:solidFill>
                <a:srgbClr val="FFFFFF"/>
              </a:solidFill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29318266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202E9D7B-AC8A-4860-BD41-E04FC6559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697B8C9C-91DF-4F8D-94A0-2C0C66030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lack Star Gravel For Sale - Sand and Gravel Suppliers - Houston, TX">
            <a:extLst>
              <a:ext uri="{FF2B5EF4-FFF2-40B4-BE49-F238E27FC236}">
                <a16:creationId xmlns:a16="http://schemas.microsoft.com/office/drawing/2014/main" id="{2CA91BCA-4F4C-488A-AB39-E512290D65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10" b="1"/>
          <a:stretch/>
        </p:blipFill>
        <p:spPr bwMode="auto">
          <a:xfrm>
            <a:off x="446533" y="723899"/>
            <a:ext cx="6202841" cy="566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54D43BDD-ED29-4BE9-AEA1-6D0AE5A06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A624DF-77D2-4DFB-88F5-9E45D74D5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330" y="1419225"/>
            <a:ext cx="4764069" cy="419046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b="1" u="sng" dirty="0">
                <a:solidFill>
                  <a:srgbClr val="FFFFFF"/>
                </a:solidFill>
              </a:rPr>
              <a:t>Not your  Rocks</a:t>
            </a:r>
            <a:br>
              <a:rPr lang="en-US" sz="36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-do you bring value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-delegate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-yes or no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-respect the owner (you are a participant)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-Know context and be prepared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-stay on topic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-don’t interrupt</a:t>
            </a:r>
            <a:endParaRPr lang="en-US" sz="3600" dirty="0">
              <a:solidFill>
                <a:srgbClr val="FFFFFF"/>
              </a:solidFill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87A5CD2-E3CD-4870-957C-173AD2C87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0BF2A26-F7CA-4E8B-BC24-1AF436CD5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5B21A4B9-14CF-4CA1-9ECF-0DE52B291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C6DADA72-F9FE-48F9-9DAD-B379AE2BC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24555022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02E9D7B-AC8A-4860-BD41-E04FC6559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97B8C9C-91DF-4F8D-94A0-2C0C66030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Black Star Gravel For Sale - Sand and Gravel Suppliers - Houston, TX">
            <a:extLst>
              <a:ext uri="{FF2B5EF4-FFF2-40B4-BE49-F238E27FC236}">
                <a16:creationId xmlns:a16="http://schemas.microsoft.com/office/drawing/2014/main" id="{05E5E5B3-33D9-4B79-AD9C-9C7D65759B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10" b="1"/>
          <a:stretch/>
        </p:blipFill>
        <p:spPr bwMode="auto">
          <a:xfrm>
            <a:off x="446533" y="723899"/>
            <a:ext cx="6202841" cy="566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4D43BDD-ED29-4BE9-AEA1-6D0AE5A06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6D41FC-4158-4EA3-AE0C-E67327D17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078" y="1419224"/>
            <a:ext cx="4641773" cy="543877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u="sng" dirty="0">
                <a:solidFill>
                  <a:srgbClr val="FFFFFF"/>
                </a:solidFill>
              </a:rPr>
              <a:t>Own Your Rocks</a:t>
            </a:r>
            <a:br>
              <a:rPr lang="en-US" sz="3600" u="sng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-Set Proper Time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-Create and send itinerary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-now what results you need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and record future actions requested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-Don’t start until all are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present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-set proper time, 15 mins?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-only choose necessary attendants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-maintain command and control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-Use a parking lot</a:t>
            </a:r>
            <a:br>
              <a:rPr lang="en-US" sz="24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</a:rPr>
            </a:br>
            <a:endParaRPr lang="en-US" sz="3600" dirty="0">
              <a:solidFill>
                <a:srgbClr val="FFFFFF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87A5CD2-E3CD-4870-957C-173AD2C87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0BF2A26-F7CA-4E8B-BC24-1AF436CD5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B21A4B9-14CF-4CA1-9ECF-0DE52B291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6DADA72-F9FE-48F9-9DAD-B379AE2BC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18737398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02E9D7B-AC8A-4860-BD41-E04FC6559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97B8C9C-91DF-4F8D-94A0-2C0C66030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Black Star Gravel For Sale - Sand and Gravel Suppliers - Houston, TX">
            <a:extLst>
              <a:ext uri="{FF2B5EF4-FFF2-40B4-BE49-F238E27FC236}">
                <a16:creationId xmlns:a16="http://schemas.microsoft.com/office/drawing/2014/main" id="{DB667555-E142-48CA-AF6D-0B910181F3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10" b="1"/>
          <a:stretch/>
        </p:blipFill>
        <p:spPr bwMode="auto">
          <a:xfrm>
            <a:off x="446533" y="723899"/>
            <a:ext cx="6202841" cy="566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4D43BDD-ED29-4BE9-AEA1-6D0AE5A06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75110D-C1E1-4E02-99E8-B7435B23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4112" y="1943207"/>
            <a:ext cx="4973322" cy="60769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u="sng" dirty="0">
                <a:solidFill>
                  <a:srgbClr val="FFFFFF"/>
                </a:solidFill>
              </a:rPr>
              <a:t>Own Your Rocks</a:t>
            </a:r>
            <a:br>
              <a:rPr lang="en-US" sz="3600" u="sng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- Cancel meeting if priorities change</a:t>
            </a:r>
            <a:br>
              <a:rPr lang="en-US" sz="270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- Verify Technology and room before</a:t>
            </a:r>
            <a:br>
              <a:rPr lang="en-US" sz="270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-stay on track (Have a plan)</a:t>
            </a:r>
            <a:br>
              <a:rPr lang="en-US" sz="270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-Keep Roundtable to the meeting on hand, sidetracks go to parking lot.</a:t>
            </a:r>
            <a:br>
              <a:rPr lang="en-US" sz="270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-recap your results and actions requested with deadlines.</a:t>
            </a:r>
            <a:br>
              <a:rPr lang="en-US" sz="270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-the meeting is over when it over….  Try to end on time or early… Never late.</a:t>
            </a: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4800" u="sng" dirty="0">
                <a:solidFill>
                  <a:srgbClr val="FFFFFF"/>
                </a:solidFill>
              </a:rPr>
            </a:br>
            <a:endParaRPr lang="en-US" sz="3600" dirty="0">
              <a:solidFill>
                <a:srgbClr val="FFFFFF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87A5CD2-E3CD-4870-957C-173AD2C87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0BF2A26-F7CA-4E8B-BC24-1AF436CD5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B21A4B9-14CF-4CA1-9ECF-0DE52B291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6DADA72-F9FE-48F9-9DAD-B379AE2BC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19843062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202E9D7B-AC8A-4860-BD41-E04FC6559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697B8C9C-91DF-4F8D-94A0-2C0C66030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Desert Sand Texture by Alejandro Moreno De Carlos">
            <a:extLst>
              <a:ext uri="{FF2B5EF4-FFF2-40B4-BE49-F238E27FC236}">
                <a16:creationId xmlns:a16="http://schemas.microsoft.com/office/drawing/2014/main" id="{521A961C-B91B-441D-AAD6-E46C85A4D64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2" r="11185" b="-1"/>
          <a:stretch/>
        </p:blipFill>
        <p:spPr bwMode="auto">
          <a:xfrm>
            <a:off x="446533" y="723899"/>
            <a:ext cx="6202841" cy="566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54D43BDD-ED29-4BE9-AEA1-6D0AE5A06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2D2D12-5C4D-46D5-9D7C-B4D375B23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1934" y="842481"/>
            <a:ext cx="4115917" cy="54761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u="sng" dirty="0">
                <a:solidFill>
                  <a:srgbClr val="FFFFFF"/>
                </a:solidFill>
              </a:rPr>
              <a:t>Sand</a:t>
            </a:r>
            <a:br>
              <a:rPr lang="en-US" sz="3600" u="sng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-group these into blocks of time that occur periodically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-allow them to be tentative so they can surround your meetings as secondary task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-utilize Hacks, short cuts, Continues  improvement,  and technology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</a:t>
            </a:r>
            <a:endParaRPr lang="en-US" sz="3600" dirty="0">
              <a:solidFill>
                <a:srgbClr val="FFFFFF"/>
              </a:solidFill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87A5CD2-E3CD-4870-957C-173AD2C87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0BF2A26-F7CA-4E8B-BC24-1AF436CD5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5B21A4B9-14CF-4CA1-9ECF-0DE52B291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C6DADA72-F9FE-48F9-9DAD-B379AE2BC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35900935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1858541D-2420-42BA-AE82-6F4C2C953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8305D22-9D29-496C-9D4A-9ED19F72D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3" y="453643"/>
            <a:ext cx="11298934" cy="5936922"/>
            <a:chOff x="446533" y="453643"/>
            <a:chExt cx="11298934" cy="5936922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A27040C2-2DE8-458B-B7BC-1ED5AE84A7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3" y="4199467"/>
              <a:ext cx="11296733" cy="21910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99BD303-D1E8-4AF0-AB64-E765E7F09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713A7C3E-79D5-4261-ACEF-01D0DA633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C198D765-9CF7-454B-A89D-67139D11E2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5707C7-0FEC-4982-8A3E-B849B208A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4000698"/>
            <a:ext cx="10993549" cy="14750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/>
              <a:t>Water-   Time Perception</a:t>
            </a:r>
          </a:p>
        </p:txBody>
      </p:sp>
      <p:pic>
        <p:nvPicPr>
          <p:cNvPr id="6146" name="Picture 2" descr="Ontario Water Quality Facts and Drinking Water Problems | Culligan Water">
            <a:extLst>
              <a:ext uri="{FF2B5EF4-FFF2-40B4-BE49-F238E27FC236}">
                <a16:creationId xmlns:a16="http://schemas.microsoft.com/office/drawing/2014/main" id="{451A0F14-B3B8-4C10-9B16-2A2A38BC56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3" r="-1" b="10332"/>
          <a:stretch/>
        </p:blipFill>
        <p:spPr bwMode="auto">
          <a:xfrm>
            <a:off x="446532" y="599725"/>
            <a:ext cx="11292143" cy="3557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4493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E15E636-2C9E-42CB-B482-436AA81BF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New Research Explains How Our Brains Make Sense of Time">
            <a:extLst>
              <a:ext uri="{FF2B5EF4-FFF2-40B4-BE49-F238E27FC236}">
                <a16:creationId xmlns:a16="http://schemas.microsoft.com/office/drawing/2014/main" id="{08BFD060-ACDF-427E-8B01-92DB7EBA87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1016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01D4AEDF-0CF9-4271-ABB7-3D3489BB4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55CA534D-375A-405E-B686-06B63E6630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AA2342F7-EF54-4210-9029-E977C9D576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006956"/>
            <a:ext cx="3412067" cy="137217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Perception of Time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651F3A-F3D6-4DA4-8556-B912546EEF16}"/>
              </a:ext>
            </a:extLst>
          </p:cNvPr>
          <p:cNvSpPr txBox="1"/>
          <p:nvPr/>
        </p:nvSpPr>
        <p:spPr>
          <a:xfrm>
            <a:off x="584200" y="2157307"/>
            <a:ext cx="4620727" cy="40826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3500" b="1" dirty="0">
                <a:solidFill>
                  <a:schemeClr val="bg1"/>
                </a:solidFill>
              </a:rPr>
              <a:t>C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haracteristics of the Time </a:t>
            </a:r>
            <a:r>
              <a:rPr lang="en-US" sz="3500" b="1" dirty="0">
                <a:solidFill>
                  <a:schemeClr val="bg1"/>
                </a:solidFill>
              </a:rPr>
              <a:t>E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xperiencer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dirty="0">
                <a:solidFill>
                  <a:schemeClr val="bg1"/>
                </a:solidFill>
              </a:rPr>
              <a:t>Age- Memory of time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i="0" dirty="0">
                <a:solidFill>
                  <a:schemeClr val="bg1"/>
                </a:solidFill>
                <a:effectLst/>
              </a:rPr>
              <a:t>Health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3500" b="1" dirty="0">
                <a:solidFill>
                  <a:schemeClr val="bg1"/>
                </a:solidFill>
              </a:rPr>
              <a:t>T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ime-related </a:t>
            </a:r>
            <a:r>
              <a:rPr lang="en-US" sz="3500" b="1" dirty="0">
                <a:solidFill>
                  <a:schemeClr val="bg1"/>
                </a:solidFill>
              </a:rPr>
              <a:t>B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ehaviors and Judgment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i="0" dirty="0">
                <a:solidFill>
                  <a:schemeClr val="bg1"/>
                </a:solidFill>
                <a:effectLst/>
              </a:rPr>
              <a:t>Emotion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dirty="0">
                <a:solidFill>
                  <a:schemeClr val="bg1"/>
                </a:solidFill>
              </a:rPr>
              <a:t>Awareness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dirty="0">
                <a:solidFill>
                  <a:schemeClr val="bg1"/>
                </a:solidFill>
              </a:rPr>
              <a:t>Attention</a:t>
            </a:r>
            <a:endParaRPr lang="en-US" sz="3500" i="0" dirty="0">
              <a:solidFill>
                <a:schemeClr val="bg1"/>
              </a:solidFill>
              <a:effectLst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3500" b="1" dirty="0">
                <a:solidFill>
                  <a:schemeClr val="bg1"/>
                </a:solidFill>
              </a:rPr>
              <a:t>C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ontents of a Time </a:t>
            </a:r>
            <a:r>
              <a:rPr lang="en-US" sz="3500" b="1" dirty="0">
                <a:solidFill>
                  <a:schemeClr val="bg1"/>
                </a:solidFill>
              </a:rPr>
              <a:t>P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eriod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dirty="0">
                <a:solidFill>
                  <a:schemeClr val="bg1"/>
                </a:solidFill>
              </a:rPr>
              <a:t>Volume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i="0" dirty="0">
                <a:solidFill>
                  <a:schemeClr val="bg1"/>
                </a:solidFill>
                <a:effectLst/>
              </a:rPr>
              <a:t>Fulfi</a:t>
            </a:r>
            <a:r>
              <a:rPr lang="en-US" sz="3500" dirty="0">
                <a:solidFill>
                  <a:schemeClr val="bg1"/>
                </a:solidFill>
              </a:rPr>
              <a:t>lment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i="0" dirty="0">
                <a:solidFill>
                  <a:schemeClr val="bg1"/>
                </a:solidFill>
                <a:effectLst/>
              </a:rPr>
              <a:t>Density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3500" b="1" dirty="0">
                <a:solidFill>
                  <a:schemeClr val="bg1"/>
                </a:solidFill>
              </a:rPr>
              <a:t>A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ctivities </a:t>
            </a:r>
            <a:r>
              <a:rPr lang="en-US" sz="3500" b="1" dirty="0">
                <a:solidFill>
                  <a:schemeClr val="bg1"/>
                </a:solidFill>
              </a:rPr>
              <a:t>D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uring a Time </a:t>
            </a:r>
            <a:r>
              <a:rPr lang="en-US" sz="3500" b="1" dirty="0">
                <a:solidFill>
                  <a:schemeClr val="bg1"/>
                </a:solidFill>
              </a:rPr>
              <a:t>P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eriod</a:t>
            </a:r>
            <a:endParaRPr lang="en-US" sz="35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dirty="0">
                <a:solidFill>
                  <a:schemeClr val="bg1"/>
                </a:solidFill>
              </a:rPr>
              <a:t>Complexity 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dirty="0">
                <a:solidFill>
                  <a:schemeClr val="bg1"/>
                </a:solidFill>
              </a:rPr>
              <a:t>Enjoyment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dirty="0" err="1">
                <a:solidFill>
                  <a:schemeClr val="bg1"/>
                </a:solidFill>
              </a:rPr>
              <a:t>Novalty</a:t>
            </a:r>
            <a:endParaRPr lang="en-US" sz="35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3317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ew Research Explains How Our Brains Make Sense of Time">
            <a:extLst>
              <a:ext uri="{FF2B5EF4-FFF2-40B4-BE49-F238E27FC236}">
                <a16:creationId xmlns:a16="http://schemas.microsoft.com/office/drawing/2014/main" id="{08BFD060-ACDF-427E-8B01-92DB7EBA87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004942" cy="807187"/>
          </a:xfr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Perception of Time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651F3A-F3D6-4DA4-8556-B912546EEF16}"/>
              </a:ext>
            </a:extLst>
          </p:cNvPr>
          <p:cNvSpPr txBox="1"/>
          <p:nvPr/>
        </p:nvSpPr>
        <p:spPr>
          <a:xfrm>
            <a:off x="0" y="1428174"/>
            <a:ext cx="9278991" cy="240441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3500" b="1" dirty="0">
                <a:solidFill>
                  <a:schemeClr val="bg1"/>
                </a:solidFill>
              </a:rPr>
              <a:t>C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haracteristics of the Time </a:t>
            </a:r>
            <a:r>
              <a:rPr lang="en-US" sz="3500" b="1" dirty="0">
                <a:solidFill>
                  <a:schemeClr val="bg1"/>
                </a:solidFill>
              </a:rPr>
              <a:t>E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xperiencer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dirty="0">
                <a:solidFill>
                  <a:schemeClr val="bg1"/>
                </a:solidFill>
              </a:rPr>
              <a:t>Age- Memory of time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i="0" dirty="0">
                <a:solidFill>
                  <a:schemeClr val="bg1"/>
                </a:solidFill>
                <a:effectLst/>
              </a:rPr>
              <a:t>Health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1369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ew Research Explains How Our Brains Make Sense of Time">
            <a:extLst>
              <a:ext uri="{FF2B5EF4-FFF2-40B4-BE49-F238E27FC236}">
                <a16:creationId xmlns:a16="http://schemas.microsoft.com/office/drawing/2014/main" id="{08BFD060-ACDF-427E-8B01-92DB7EBA87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004942" cy="807187"/>
          </a:xfr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Perception of Time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651F3A-F3D6-4DA4-8556-B912546EEF16}"/>
              </a:ext>
            </a:extLst>
          </p:cNvPr>
          <p:cNvSpPr txBox="1"/>
          <p:nvPr/>
        </p:nvSpPr>
        <p:spPr>
          <a:xfrm>
            <a:off x="0" y="1428174"/>
            <a:ext cx="9278991" cy="240441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3500" b="1" dirty="0">
                <a:solidFill>
                  <a:schemeClr val="bg1"/>
                </a:solidFill>
              </a:rPr>
              <a:t>T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ime-related </a:t>
            </a:r>
            <a:r>
              <a:rPr lang="en-US" sz="3500" b="1" dirty="0">
                <a:solidFill>
                  <a:schemeClr val="bg1"/>
                </a:solidFill>
              </a:rPr>
              <a:t>B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ehaviors and Judgment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i="0" dirty="0">
                <a:solidFill>
                  <a:schemeClr val="bg1"/>
                </a:solidFill>
                <a:effectLst/>
              </a:rPr>
              <a:t>Emotion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dirty="0">
                <a:solidFill>
                  <a:schemeClr val="bg1"/>
                </a:solidFill>
              </a:rPr>
              <a:t>Awareness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dirty="0">
                <a:solidFill>
                  <a:schemeClr val="bg1"/>
                </a:solidFill>
              </a:rPr>
              <a:t>Attention</a:t>
            </a:r>
            <a:endParaRPr lang="en-US" sz="3500" i="0" dirty="0">
              <a:solidFill>
                <a:schemeClr val="bg1"/>
              </a:solidFill>
              <a:effectLst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7953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ew Research Explains How Our Brains Make Sense of Time">
            <a:extLst>
              <a:ext uri="{FF2B5EF4-FFF2-40B4-BE49-F238E27FC236}">
                <a16:creationId xmlns:a16="http://schemas.microsoft.com/office/drawing/2014/main" id="{08BFD060-ACDF-427E-8B01-92DB7EBA87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004942" cy="807187"/>
          </a:xfr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Perception of Time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651F3A-F3D6-4DA4-8556-B912546EEF16}"/>
              </a:ext>
            </a:extLst>
          </p:cNvPr>
          <p:cNvSpPr txBox="1"/>
          <p:nvPr/>
        </p:nvSpPr>
        <p:spPr>
          <a:xfrm>
            <a:off x="0" y="1428174"/>
            <a:ext cx="9278991" cy="240441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3500" b="1" dirty="0">
                <a:solidFill>
                  <a:schemeClr val="bg1"/>
                </a:solidFill>
              </a:rPr>
              <a:t>C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ontents of a Time </a:t>
            </a:r>
            <a:r>
              <a:rPr lang="en-US" sz="3500" b="1" dirty="0">
                <a:solidFill>
                  <a:schemeClr val="bg1"/>
                </a:solidFill>
              </a:rPr>
              <a:t>P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eriod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dirty="0">
                <a:solidFill>
                  <a:schemeClr val="bg1"/>
                </a:solidFill>
              </a:rPr>
              <a:t>Volume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i="0" dirty="0">
                <a:solidFill>
                  <a:schemeClr val="bg1"/>
                </a:solidFill>
                <a:effectLst/>
              </a:rPr>
              <a:t>Fulfi</a:t>
            </a:r>
            <a:r>
              <a:rPr lang="en-US" sz="3500" dirty="0">
                <a:solidFill>
                  <a:schemeClr val="bg1"/>
                </a:solidFill>
              </a:rPr>
              <a:t>lment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i="0" dirty="0">
                <a:solidFill>
                  <a:schemeClr val="bg1"/>
                </a:solidFill>
                <a:effectLst/>
              </a:rPr>
              <a:t>Density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2156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ew Research Explains How Our Brains Make Sense of Time">
            <a:extLst>
              <a:ext uri="{FF2B5EF4-FFF2-40B4-BE49-F238E27FC236}">
                <a16:creationId xmlns:a16="http://schemas.microsoft.com/office/drawing/2014/main" id="{08BFD060-ACDF-427E-8B01-92DB7EBA87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004942" cy="807187"/>
          </a:xfr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Perception of Time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651F3A-F3D6-4DA4-8556-B912546EEF16}"/>
              </a:ext>
            </a:extLst>
          </p:cNvPr>
          <p:cNvSpPr txBox="1"/>
          <p:nvPr/>
        </p:nvSpPr>
        <p:spPr>
          <a:xfrm>
            <a:off x="0" y="1428174"/>
            <a:ext cx="9278991" cy="240441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3500" b="1" dirty="0">
                <a:solidFill>
                  <a:schemeClr val="bg1"/>
                </a:solidFill>
              </a:rPr>
              <a:t>A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ctivities </a:t>
            </a:r>
            <a:r>
              <a:rPr lang="en-US" sz="3500" b="1" dirty="0">
                <a:solidFill>
                  <a:schemeClr val="bg1"/>
                </a:solidFill>
              </a:rPr>
              <a:t>D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uring a Time </a:t>
            </a:r>
            <a:r>
              <a:rPr lang="en-US" sz="3500" b="1" dirty="0">
                <a:solidFill>
                  <a:schemeClr val="bg1"/>
                </a:solidFill>
              </a:rPr>
              <a:t>P</a:t>
            </a:r>
            <a:r>
              <a:rPr lang="en-US" sz="3500" b="1" i="0" dirty="0">
                <a:solidFill>
                  <a:schemeClr val="bg1"/>
                </a:solidFill>
                <a:effectLst/>
              </a:rPr>
              <a:t>eriod</a:t>
            </a:r>
            <a:endParaRPr lang="en-US" sz="35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dirty="0">
                <a:solidFill>
                  <a:schemeClr val="bg1"/>
                </a:solidFill>
              </a:rPr>
              <a:t>Complexity 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dirty="0">
                <a:solidFill>
                  <a:schemeClr val="bg1"/>
                </a:solidFill>
              </a:rPr>
              <a:t>Enjoyment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3500" dirty="0">
                <a:solidFill>
                  <a:schemeClr val="bg1"/>
                </a:solidFill>
              </a:rPr>
              <a:t>Novelty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9741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4487"/>
            <a:ext cx="11029616" cy="718870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FE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C731F6-07A8-4C43-BDA3-7C15C047BF47}"/>
              </a:ext>
            </a:extLst>
          </p:cNvPr>
          <p:cNvSpPr txBox="1"/>
          <p:nvPr/>
        </p:nvSpPr>
        <p:spPr>
          <a:xfrm>
            <a:off x="421240" y="1890444"/>
            <a:ext cx="83426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Slowing down the perception of time does not allow you to accomplish more.</a:t>
            </a:r>
          </a:p>
          <a:p>
            <a:endParaRPr lang="en-US" dirty="0"/>
          </a:p>
          <a:p>
            <a:r>
              <a:rPr lang="en-US" dirty="0"/>
              <a:t>Being aware of your perception of time will allow you to bring more value to your day and understand your feeling of accomplishment.</a:t>
            </a:r>
          </a:p>
          <a:p>
            <a:endParaRPr lang="en-US" dirty="0"/>
          </a:p>
          <a:p>
            <a:r>
              <a:rPr lang="en-US" dirty="0"/>
              <a:t>Being aware of perception CAN help you enrich your time at work.</a:t>
            </a:r>
          </a:p>
          <a:p>
            <a:endParaRPr lang="en-US" dirty="0"/>
          </a:p>
          <a:p>
            <a:r>
              <a:rPr lang="en-US" dirty="0"/>
              <a:t>Being aware of perception CAN help you enrich your free time.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DD18D5-9D70-418E-9B6A-4B3D2A760C09}"/>
              </a:ext>
            </a:extLst>
          </p:cNvPr>
          <p:cNvSpPr txBox="1"/>
          <p:nvPr/>
        </p:nvSpPr>
        <p:spPr>
          <a:xfrm>
            <a:off x="719191" y="678094"/>
            <a:ext cx="102947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Why it Matters</a:t>
            </a:r>
          </a:p>
        </p:txBody>
      </p:sp>
    </p:spTree>
    <p:extLst>
      <p:ext uri="{BB962C8B-B14F-4D97-AF65-F5344CB8AC3E}">
        <p14:creationId xmlns:p14="http://schemas.microsoft.com/office/powerpoint/2010/main" val="20526988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Too Many Things to Do? Conquer Your Task List With the Hour of Power -  Organic Authority">
            <a:extLst>
              <a:ext uri="{FF2B5EF4-FFF2-40B4-BE49-F238E27FC236}">
                <a16:creationId xmlns:a16="http://schemas.microsoft.com/office/drawing/2014/main" id="{4FA053F0-0BBE-4E7E-B5D7-3C14E171F38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1" r="3045" b="-2"/>
          <a:stretch/>
        </p:blipFill>
        <p:spPr bwMode="auto">
          <a:xfrm>
            <a:off x="446534" y="723899"/>
            <a:ext cx="7498616" cy="567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E659BF-6CD7-44F0-836C-C0A330365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1684" y="2313077"/>
            <a:ext cx="3081576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TO much to do</a:t>
            </a:r>
            <a:br>
              <a:rPr lang="en-US" sz="36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</a:rPr>
            </a:br>
            <a:endParaRPr lang="en-US" sz="3600" dirty="0">
              <a:solidFill>
                <a:srgbClr val="FFFFFF"/>
              </a:solidFill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32700721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Leader, You Own Your Calendar | Coram Deo ~">
            <a:extLst>
              <a:ext uri="{FF2B5EF4-FFF2-40B4-BE49-F238E27FC236}">
                <a16:creationId xmlns:a16="http://schemas.microsoft.com/office/drawing/2014/main" id="{3BA265B7-C00C-4919-9F6E-5BDF503B320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1166" y="1878243"/>
            <a:ext cx="6518800" cy="339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C5F804-28CB-49E5-92FF-39D1DA044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Calendar Tips</a:t>
            </a:r>
            <a:br>
              <a:rPr lang="en-US" sz="3600" dirty="0">
                <a:solidFill>
                  <a:srgbClr val="FFFFFF"/>
                </a:solidFill>
              </a:rPr>
            </a:b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4859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55B0CE-CA61-4DC9-84BF-2086986B41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02937" y="1106240"/>
            <a:ext cx="8248021" cy="395904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BE63F7-551D-4EAD-87E3-91BAE8E39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1588" y="2812090"/>
            <a:ext cx="3081576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SET YOUR Outlook to default to Calendar when it opens</a:t>
            </a:r>
          </a:p>
        </p:txBody>
      </p:sp>
    </p:spTree>
    <p:extLst>
      <p:ext uri="{BB962C8B-B14F-4D97-AF65-F5344CB8AC3E}">
        <p14:creationId xmlns:p14="http://schemas.microsoft.com/office/powerpoint/2010/main" val="1725396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1B4D5-C314-47FB-853E-D380ABC2D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2F641E6-7EE8-4BB3-AB73-0477B35325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95" y="82194"/>
            <a:ext cx="12848707" cy="6899488"/>
          </a:xfrm>
        </p:spPr>
      </p:pic>
    </p:spTree>
    <p:extLst>
      <p:ext uri="{BB962C8B-B14F-4D97-AF65-F5344CB8AC3E}">
        <p14:creationId xmlns:p14="http://schemas.microsoft.com/office/powerpoint/2010/main" val="5199598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70D62-FA0A-4B05-A498-D0F58F1DC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6D33326-E9C6-455C-A6FD-0D414597C2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4296" y="-81167"/>
            <a:ext cx="12336296" cy="6939167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BC37A5-F3FB-423A-BBA6-5618E7A4E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704" y="2371059"/>
            <a:ext cx="5910296" cy="463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5450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1B4D5-C314-47FB-853E-D380ABC2D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520194-3FC6-4EF0-AE3C-CE4011E0E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1873" y="0"/>
            <a:ext cx="12795746" cy="7197607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58D802-01DB-44B0-9E3F-2F4CD9223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1635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1B4D5-C314-47FB-853E-D380ABC2D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2F641E6-7EE8-4BB3-AB73-0477B35325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361" y="82194"/>
            <a:ext cx="12848707" cy="689948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502F34-455E-45AA-9C07-3BF2E1FDA222}"/>
              </a:ext>
            </a:extLst>
          </p:cNvPr>
          <p:cNvSpPr txBox="1"/>
          <p:nvPr/>
        </p:nvSpPr>
        <p:spPr>
          <a:xfrm>
            <a:off x="8347463" y="467832"/>
            <a:ext cx="4561368" cy="701730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schemeClr val="bg1"/>
                </a:solidFill>
              </a:rPr>
              <a:t>Quick Tips</a:t>
            </a:r>
          </a:p>
          <a:p>
            <a:r>
              <a:rPr lang="en-US" sz="2400" dirty="0">
                <a:solidFill>
                  <a:schemeClr val="bg1"/>
                </a:solidFill>
              </a:rPr>
              <a:t>-Copy and paste alike emails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-If its not scheduled its not a priority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-Set a week in advance, review two weeks in advance.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1611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Why Time Horizons Matter in Investing - KTVN Channel 2 - Reno Tahoe Sparks  News, Weather, Video">
            <a:extLst>
              <a:ext uri="{FF2B5EF4-FFF2-40B4-BE49-F238E27FC236}">
                <a16:creationId xmlns:a16="http://schemas.microsoft.com/office/drawing/2014/main" id="{AA079660-7AF0-497A-9D41-89C369FE104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" r="23968"/>
          <a:stretch/>
        </p:blipFill>
        <p:spPr bwMode="auto">
          <a:xfrm>
            <a:off x="446534" y="723899"/>
            <a:ext cx="7498616" cy="567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1E05BD-FF87-4026-B714-E4834170F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Make Investments IN Time, do not make deductions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12845663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70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45" name="Rectangle 72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46" name="Rectangle 74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47" name="Rectangle 76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0248" name="Rectangle 78">
            <a:extLst>
              <a:ext uri="{FF2B5EF4-FFF2-40B4-BE49-F238E27FC236}">
                <a16:creationId xmlns:a16="http://schemas.microsoft.com/office/drawing/2014/main" id="{493D4EDA-58E0-40CC-B3CA-14CDEB349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Master Your Tech Strategy in 5 Easy Steps">
            <a:extLst>
              <a:ext uri="{FF2B5EF4-FFF2-40B4-BE49-F238E27FC236}">
                <a16:creationId xmlns:a16="http://schemas.microsoft.com/office/drawing/2014/main" id="{8002854B-19B2-480C-9DD1-4F9066921C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23391"/>
          <a:stretch/>
        </p:blipFill>
        <p:spPr bwMode="auto">
          <a:xfrm>
            <a:off x="20" y="-1390746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249" name="Group 80">
            <a:extLst>
              <a:ext uri="{FF2B5EF4-FFF2-40B4-BE49-F238E27FC236}">
                <a16:creationId xmlns:a16="http://schemas.microsoft.com/office/drawing/2014/main" id="{AA9EB0BC-A85E-4C26-B355-5DFCEF6CC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3643E56B-BD42-413D-B17D-7958270F5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rgbClr val="52D4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250" name="Rectangle 82">
              <a:extLst>
                <a:ext uri="{FF2B5EF4-FFF2-40B4-BE49-F238E27FC236}">
                  <a16:creationId xmlns:a16="http://schemas.microsoft.com/office/drawing/2014/main" id="{96C04F74-9467-4FA5-95DC-8D481A297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rgbClr val="52D4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D73DE1C3-5C37-42E9-A3F0-256F19383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rgbClr val="52D4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6" name="Rectangle 85">
            <a:extLst>
              <a:ext uri="{FF2B5EF4-FFF2-40B4-BE49-F238E27FC236}">
                <a16:creationId xmlns:a16="http://schemas.microsoft.com/office/drawing/2014/main" id="{4A2E7EC3-E07C-46CE-9B25-41865A506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8D4EF7-6C3E-40EE-B279-BA9459A69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4572000"/>
            <a:ext cx="10993549" cy="89524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Master your tools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17191363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D441E7DC-C148-4A95-AF2B-D613C2820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FB3E502-7B9D-4CC2-AEF1-61E35D08E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C3DFB63-5ACC-44EB-A0A9-33D0ADA3E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5E22EDAF-5B6B-4EDA-874A-D2323A563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47093E9-0FF5-4C8A-87CA-1A77A8A8A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5422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531B9EF-E1F9-40FE-9CC0-C4C5F7025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4341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8457049-EBE6-4D4A-9603-74419DBBE7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Too many Emails? How to Do as Much with Less">
            <a:extLst>
              <a:ext uri="{FF2B5EF4-FFF2-40B4-BE49-F238E27FC236}">
                <a16:creationId xmlns:a16="http://schemas.microsoft.com/office/drawing/2014/main" id="{F4C2B521-8F93-4D3C-9005-46DDD4B4E2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48" r="-1" b="10827"/>
          <a:stretch/>
        </p:blipFill>
        <p:spPr bwMode="auto">
          <a:xfrm>
            <a:off x="365634" y="369604"/>
            <a:ext cx="11609347" cy="534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Rectangle 84">
            <a:extLst>
              <a:ext uri="{FF2B5EF4-FFF2-40B4-BE49-F238E27FC236}">
                <a16:creationId xmlns:a16="http://schemas.microsoft.com/office/drawing/2014/main" id="{D54EC586-DBC6-420F-A910-59AC50ABF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5873675"/>
            <a:ext cx="11296733" cy="5168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36C199-62EB-4BAB-BDBD-1C560C0CE129}"/>
              </a:ext>
            </a:extLst>
          </p:cNvPr>
          <p:cNvSpPr txBox="1"/>
          <p:nvPr/>
        </p:nvSpPr>
        <p:spPr>
          <a:xfrm>
            <a:off x="9196453" y="2533924"/>
            <a:ext cx="2887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Email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235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9D7C13F-A74A-458C-BD0A-E94D29F59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Too many Emails? How to Do as Much with Less">
            <a:extLst>
              <a:ext uri="{FF2B5EF4-FFF2-40B4-BE49-F238E27FC236}">
                <a16:creationId xmlns:a16="http://schemas.microsoft.com/office/drawing/2014/main" id="{C1B38586-021D-480C-BFD7-1DE5308A51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48" r="-1" b="10827"/>
          <a:stretch/>
        </p:blipFill>
        <p:spPr bwMode="auto">
          <a:xfrm>
            <a:off x="931166" y="2386796"/>
            <a:ext cx="5164834" cy="237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EA0D2BB-E66C-43E1-9553-F0782C709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AC69BA-429D-4D73-A8D3-A753C72D8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1934" y="1419225"/>
            <a:ext cx="4115917" cy="360472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b="1" u="sng" dirty="0">
                <a:solidFill>
                  <a:srgbClr val="FFFFFF"/>
                </a:solidFill>
              </a:rPr>
              <a:t>Email Tips</a:t>
            </a:r>
            <a:br>
              <a:rPr lang="en-US" sz="3600" b="1" u="sng" dirty="0">
                <a:solidFill>
                  <a:srgbClr val="FFFFFF"/>
                </a:solidFill>
              </a:rPr>
            </a:br>
            <a:br>
              <a:rPr lang="en-US" sz="3600" b="1" u="sng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 Emails do not require an immediate response</a:t>
            </a:r>
            <a:br>
              <a:rPr lang="en-US" sz="2400" dirty="0">
                <a:solidFill>
                  <a:srgbClr val="FFFFFF"/>
                </a:solidFill>
              </a:rPr>
            </a:b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-check during set periods of time</a:t>
            </a:r>
            <a:br>
              <a:rPr lang="en-US" sz="2400" dirty="0">
                <a:solidFill>
                  <a:srgbClr val="FFFFFF"/>
                </a:solidFill>
              </a:rPr>
            </a:b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-Utilize Technology</a:t>
            </a:r>
            <a:endParaRPr lang="en-US" sz="3600" b="1" u="sng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5956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A1EB241-0852-428A-8A50-67737CA93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A23EDC2-E1E5-4C5D-9C74-714516AF5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2781548-0E4F-4401-A909-82EDF50DB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3030110-5A0B-4476-9070-A890E1987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47157DFF-BB0C-48EB-A8F6-670EF642FF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D00BFC-E252-4263-BBCD-EF9563968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0" y="1419225"/>
            <a:ext cx="3433375" cy="2085869"/>
          </a:xfrm>
          <a:effectLst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chemeClr val="accent1"/>
                </a:solidFill>
              </a:rPr>
              <a:t>Minimalize your folders</a:t>
            </a:r>
          </a:p>
        </p:txBody>
      </p:sp>
      <p:pic>
        <p:nvPicPr>
          <p:cNvPr id="8194" name="Picture 2" descr="Managing your email – The Daily Digi">
            <a:extLst>
              <a:ext uri="{FF2B5EF4-FFF2-40B4-BE49-F238E27FC236}">
                <a16:creationId xmlns:a16="http://schemas.microsoft.com/office/drawing/2014/main" id="{48D51885-C15D-4C6F-BBD8-D9FA0C9161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61429" y="971403"/>
            <a:ext cx="2051207" cy="5096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F13240-C590-4732-AF9B-2C5A802A4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7531" y="1734071"/>
            <a:ext cx="3033384" cy="3570830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34C220FE-C879-4067-A6F6-97FE7BDF5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8134" y="638173"/>
            <a:ext cx="3686129" cy="575516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751FD0D-F720-45C7-A5D0-94C5DDB987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50180" y="638174"/>
            <a:ext cx="3680469" cy="5755167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726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6FA4B9-C1A5-431D-A3B0-5B217DE01A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2" b="5073"/>
          <a:stretch/>
        </p:blipFill>
        <p:spPr>
          <a:xfrm>
            <a:off x="446534" y="723899"/>
            <a:ext cx="7498616" cy="567690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5E7702-368B-4250-ABFC-FD4F79D39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487" y="1873152"/>
            <a:ext cx="3081576" cy="286501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Use rules for more then filtering out junk.	</a:t>
            </a:r>
            <a:br>
              <a:rPr lang="en-US" sz="36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-Move to action folder ,mark as Unread ,and send notifications</a:t>
            </a:r>
            <a:endParaRPr lang="en-US" sz="3600" dirty="0">
              <a:solidFill>
                <a:srgbClr val="FFFFFF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E63429AA-21F9-47C2-86F0-FADECA8A6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763" y="3287169"/>
            <a:ext cx="3033384" cy="357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588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D77B9-7F2A-4B91-9D5C-7BDB2AB6F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E8C18-41A3-4963-B54B-D0BDF1361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DBC5B5-691F-42FC-9FDA-C54BD65AF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933"/>
            <a:ext cx="12192000" cy="6470650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DF3AFAD-6138-4612-9C95-5B6793AF7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515" y="1715956"/>
            <a:ext cx="8198597" cy="44024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A94ADE-12F7-4A5C-ACEB-B8724D319A79}"/>
              </a:ext>
            </a:extLst>
          </p:cNvPr>
          <p:cNvSpPr txBox="1"/>
          <p:nvPr/>
        </p:nvSpPr>
        <p:spPr>
          <a:xfrm>
            <a:off x="8662746" y="2753774"/>
            <a:ext cx="3145428" cy="92333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Dragging emails to the icons for Schedules, To do list, and contacts.</a:t>
            </a:r>
          </a:p>
        </p:txBody>
      </p:sp>
    </p:spTree>
    <p:extLst>
      <p:ext uri="{BB962C8B-B14F-4D97-AF65-F5344CB8AC3E}">
        <p14:creationId xmlns:p14="http://schemas.microsoft.com/office/powerpoint/2010/main" val="18546533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BEC4A-02E5-4900-931B-73F7F95AA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5DE9F-8F79-4D9C-8BE1-B7D5607D0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AB4602-FF30-4147-846E-51171E9DD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C8B388-73D2-4867-A0C7-E978F012F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763" y="2138373"/>
            <a:ext cx="5726236" cy="47196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062D7E-C24C-4403-958D-D0B073A825D5}"/>
              </a:ext>
            </a:extLst>
          </p:cNvPr>
          <p:cNvSpPr txBox="1"/>
          <p:nvPr/>
        </p:nvSpPr>
        <p:spPr>
          <a:xfrm>
            <a:off x="388883" y="3752193"/>
            <a:ext cx="5707117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Use Signatures as templates for repeat emails.</a:t>
            </a:r>
          </a:p>
        </p:txBody>
      </p:sp>
    </p:spTree>
    <p:extLst>
      <p:ext uri="{BB962C8B-B14F-4D97-AF65-F5344CB8AC3E}">
        <p14:creationId xmlns:p14="http://schemas.microsoft.com/office/powerpoint/2010/main" val="29462002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07E31C-704D-41FD-86DE-04B1FFB0AE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" b="20936"/>
          <a:stretch/>
        </p:blipFill>
        <p:spPr>
          <a:xfrm>
            <a:off x="446534" y="723899"/>
            <a:ext cx="7498616" cy="567690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3F866-F157-41B4-B8E8-EE00EDDAA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4" y="1419225"/>
            <a:ext cx="3449191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Utilize quick task to quickly execute multiple steps.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16465930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202E9D7B-AC8A-4860-BD41-E04FC6559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697B8C9C-91DF-4F8D-94A0-2C0C66030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The Best Way to Handle Multiple Incoming Calls">
            <a:extLst>
              <a:ext uri="{FF2B5EF4-FFF2-40B4-BE49-F238E27FC236}">
                <a16:creationId xmlns:a16="http://schemas.microsoft.com/office/drawing/2014/main" id="{AD6D0AFD-1AD8-491F-89E3-66CB6AED8E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7" r="20715" b="-2"/>
          <a:stretch/>
        </p:blipFill>
        <p:spPr bwMode="auto">
          <a:xfrm>
            <a:off x="446533" y="723899"/>
            <a:ext cx="6202841" cy="566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54D43BDD-ED29-4BE9-AEA1-6D0AE5A06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46DAF3-80FA-46E0-83AA-CE6B56E1F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2814" y="3319483"/>
            <a:ext cx="4115917" cy="33048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u="sng" dirty="0">
                <a:solidFill>
                  <a:srgbClr val="FFFFFF"/>
                </a:solidFill>
              </a:rPr>
              <a:t>Plan your phone call time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-</a:t>
            </a:r>
            <a:r>
              <a:rPr lang="en-US" dirty="0">
                <a:solidFill>
                  <a:srgbClr val="FFFFFF"/>
                </a:solidFill>
              </a:rPr>
              <a:t>important calls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	-Have a plan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	-Consider signal 	strength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	-Stick to the point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	- Don’t multitask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-Non-Important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	- Limit frequency 	and duration</a:t>
            </a: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endParaRPr lang="en-US" sz="3600" dirty="0">
              <a:solidFill>
                <a:srgbClr val="FFFFFF"/>
              </a:solidFill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87A5CD2-E3CD-4870-957C-173AD2C87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0BF2A26-F7CA-4E8B-BC24-1AF436CD5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5B21A4B9-14CF-4CA1-9ECF-0DE52B291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C6DADA72-F9FE-48F9-9DAD-B379AE2BC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16172480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19FCC-791F-4021-8DD1-2971E68B7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2F090F-FDBA-403F-9D41-4087D01356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768" y="583653"/>
            <a:ext cx="5232010" cy="59222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5C7CA0-1A3F-4398-924F-162C6FFDC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8631" y="583653"/>
            <a:ext cx="5200862" cy="5922250"/>
          </a:xfrm>
          <a:prstGeom prst="rect">
            <a:avLst/>
          </a:prstGeom>
        </p:spPr>
      </p:pic>
      <p:pic>
        <p:nvPicPr>
          <p:cNvPr id="11266" name="Picture 2" descr="Microsoft removes Google&amp;#39;s Chrome installer from the Windows Store - The  Verge">
            <a:extLst>
              <a:ext uri="{FF2B5EF4-FFF2-40B4-BE49-F238E27FC236}">
                <a16:creationId xmlns:a16="http://schemas.microsoft.com/office/drawing/2014/main" id="{BD0FAFDB-B5B1-4B55-9EB3-6688E8665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060" y="289401"/>
            <a:ext cx="1460938" cy="1095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0583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15DF-31E7-4548-A569-6E9862EAB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 Tips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9477886-E9DF-45AE-8ECA-7DE4639285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792158"/>
              </p:ext>
            </p:extLst>
          </p:nvPr>
        </p:nvGraphicFramePr>
        <p:xfrm>
          <a:off x="2856786" y="2081667"/>
          <a:ext cx="6807200" cy="1630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40785612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869894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861577291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1146030505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1148172112"/>
                    </a:ext>
                  </a:extLst>
                </a:gridCol>
                <a:gridCol w="1130300">
                  <a:extLst>
                    <a:ext uri="{9D8B030D-6E8A-4147-A177-3AD203B41FA5}">
                      <a16:colId xmlns:a16="http://schemas.microsoft.com/office/drawing/2014/main" val="2461104486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855415320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1774793237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FIRST</a:t>
                      </a:r>
                      <a:endParaRPr lang="en-US" sz="11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LAST</a:t>
                      </a:r>
                      <a:endParaRPr lang="en-US" sz="11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LAST 4</a:t>
                      </a:r>
                      <a:endParaRPr lang="en-US" sz="11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PHONE </a:t>
                      </a:r>
                      <a:endParaRPr lang="en-US" sz="11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FIRST AND LAST</a:t>
                      </a:r>
                      <a:endParaRPr lang="en-US" sz="11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FIRST INITIAL LAST</a:t>
                      </a:r>
                      <a:endParaRPr lang="en-US" sz="11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FIX PHONE</a:t>
                      </a:r>
                      <a:endParaRPr lang="en-US" sz="11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LAST INITIAL LAST 4</a:t>
                      </a:r>
                      <a:endParaRPr lang="en-US" sz="11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3055622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john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smith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1111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1111111111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JOHN SMITH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JSMITH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111-111-1111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j1111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4809030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tom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johns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2222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2222222222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7503726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jan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thomas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3333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3333333333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541851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tim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marks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4444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4444444444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7133527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Tina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Roberts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5555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5555555555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6263387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Dan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Marks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6666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6666666666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10570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Phil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Charm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7777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7777777777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3531805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8E9C576-1E56-4DCF-9857-F67A830F7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040295"/>
              </p:ext>
            </p:extLst>
          </p:nvPr>
        </p:nvGraphicFramePr>
        <p:xfrm>
          <a:off x="2856786" y="4819669"/>
          <a:ext cx="6807200" cy="1630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1394352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14203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10002197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1755696352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715179457"/>
                    </a:ext>
                  </a:extLst>
                </a:gridCol>
                <a:gridCol w="1130300">
                  <a:extLst>
                    <a:ext uri="{9D8B030D-6E8A-4147-A177-3AD203B41FA5}">
                      <a16:colId xmlns:a16="http://schemas.microsoft.com/office/drawing/2014/main" val="3811272064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739065325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3993592417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FIRST</a:t>
                      </a:r>
                      <a:endParaRPr lang="en-US" sz="11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LAST</a:t>
                      </a:r>
                      <a:endParaRPr lang="en-US" sz="11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LAST 4</a:t>
                      </a:r>
                      <a:endParaRPr lang="en-US" sz="11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PHONE </a:t>
                      </a:r>
                      <a:endParaRPr lang="en-US" sz="11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FIRST AND LAST</a:t>
                      </a:r>
                      <a:endParaRPr lang="en-US" sz="11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FIRST INITIAL LAST</a:t>
                      </a:r>
                      <a:endParaRPr lang="en-US" sz="11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FIX PHONE</a:t>
                      </a:r>
                      <a:endParaRPr lang="en-US" sz="11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LAST INITIAL LAST 4</a:t>
                      </a:r>
                      <a:endParaRPr lang="en-US" sz="1100" b="0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8438711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john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smith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1111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1111111111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JOHN SMITH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JSMITH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111-111-1111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j1111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1839485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tom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johns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2222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2222222222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TOM JOHNS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TJOHNS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222-222-2222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t2222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22430214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jan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thomas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3333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3333333333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JAN THOMAS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JTHOMAS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333-333-3333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j3333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3398758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tim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marks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4444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4444444444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TIM MARKS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TMARKS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444-444-4444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t4444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1955113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Tina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Roberts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5555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5555555555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TINA ROBERTS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TROBERTS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555-555-5555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T5555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605850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Dan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Marks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6666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6666666666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DAN MARKS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DMARKS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666-666-6666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D6666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5767022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Phil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Charm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7777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7777777777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PHIL CHARM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PCHARM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777-777-7777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P7777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41985569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4FC94D8-CF4A-4FC5-9B9E-5827A2C5A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428" y="491171"/>
            <a:ext cx="2963916" cy="12692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C0EAF8-1E2B-4A47-8BDF-AF34F0C91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8473" y="352768"/>
            <a:ext cx="2653254" cy="154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52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15DF-31E7-4548-A569-6E9862EAB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 Tips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C0EAF8-1E2B-4A47-8BDF-AF34F0C91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102" y="572549"/>
            <a:ext cx="2653254" cy="1546044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3C98DFD-8F97-4BAB-B55E-5446F172BB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5145" y="2684596"/>
            <a:ext cx="4286250" cy="2609850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A5D3DD-65F3-4080-A08F-DC9B69EF4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5155" y="2521230"/>
            <a:ext cx="5965653" cy="29365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234C58-5C74-4594-B954-21EBEC80DB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8235" y="305459"/>
            <a:ext cx="3028950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2660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202E9D7B-AC8A-4860-BD41-E04FC6559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697B8C9C-91DF-4F8D-94A0-2C0C66030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Waste Management Meaning Get Rid And Rubbish Stock Photo - Alamy">
            <a:extLst>
              <a:ext uri="{FF2B5EF4-FFF2-40B4-BE49-F238E27FC236}">
                <a16:creationId xmlns:a16="http://schemas.microsoft.com/office/drawing/2014/main" id="{26DA2B7F-93A7-4E55-A610-69BB522421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7" r="-1" b="-1"/>
          <a:stretch/>
        </p:blipFill>
        <p:spPr bwMode="auto">
          <a:xfrm>
            <a:off x="70902" y="826640"/>
            <a:ext cx="6202841" cy="566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54D43BDD-ED29-4BE9-AEA1-6D0AE5A06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AADB5E-BF1C-41B0-862B-DF9E8B938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2814" y="2514297"/>
            <a:ext cx="4115917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u="sng" dirty="0">
                <a:solidFill>
                  <a:srgbClr val="FFFFFF"/>
                </a:solidFill>
              </a:rPr>
              <a:t>Be aware of and manage your time  waste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-</a:t>
            </a:r>
            <a:r>
              <a:rPr lang="en-US" sz="2700">
                <a:solidFill>
                  <a:srgbClr val="FFFFFF"/>
                </a:solidFill>
              </a:rPr>
              <a:t>Eliminate waste</a:t>
            </a:r>
            <a:br>
              <a:rPr lang="en-US" sz="2700">
                <a:solidFill>
                  <a:srgbClr val="FFFFFF"/>
                </a:solidFill>
              </a:rPr>
            </a:br>
            <a:br>
              <a:rPr lang="en-US" sz="270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-When it can’t be avoided multitask</a:t>
            </a:r>
            <a:endParaRPr lang="en-US" sz="3600" dirty="0">
              <a:solidFill>
                <a:srgbClr val="FFFFFF"/>
              </a:solidFill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87A5CD2-E3CD-4870-957C-173AD2C87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0BF2A26-F7CA-4E8B-BC24-1AF436CD5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5B21A4B9-14CF-4CA1-9ECF-0DE52B291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C6DADA72-F9FE-48F9-9DAD-B379AE2BC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025DEB0-F484-4AE7-9E47-F1DD09A6C4C3}"/>
              </a:ext>
            </a:extLst>
          </p:cNvPr>
          <p:cNvSpPr txBox="1"/>
          <p:nvPr/>
        </p:nvSpPr>
        <p:spPr>
          <a:xfrm>
            <a:off x="70902" y="5948737"/>
            <a:ext cx="6218645" cy="8322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0458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6 proven strategies for evaluating and prioritizing IT projects | CIO">
            <a:extLst>
              <a:ext uri="{FF2B5EF4-FFF2-40B4-BE49-F238E27FC236}">
                <a16:creationId xmlns:a16="http://schemas.microsoft.com/office/drawing/2014/main" id="{5AE81053-7AB8-4E1D-A59B-75009B0196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1" r="-1" b="3846"/>
          <a:stretch/>
        </p:blipFill>
        <p:spPr bwMode="auto">
          <a:xfrm>
            <a:off x="446534" y="723899"/>
            <a:ext cx="7498616" cy="567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D1C584-55CB-4754-BBAC-3890CFB82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4" y="1419225"/>
            <a:ext cx="3449191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Final Thought</a:t>
            </a:r>
            <a:br>
              <a:rPr lang="en-US" sz="36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</a:rPr>
            </a:br>
            <a:endParaRPr lang="en-US" sz="3600" dirty="0">
              <a:solidFill>
                <a:srgbClr val="FFFFFF"/>
              </a:solidFill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19758902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Digital Numbers">
            <a:extLst>
              <a:ext uri="{FF2B5EF4-FFF2-40B4-BE49-F238E27FC236}">
                <a16:creationId xmlns:a16="http://schemas.microsoft.com/office/drawing/2014/main" id="{A21EA617-6D48-425F-97A8-7FEC82C8F4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9" r="9642" b="1"/>
          <a:stretch/>
        </p:blipFill>
        <p:spPr>
          <a:xfrm>
            <a:off x="446534" y="723899"/>
            <a:ext cx="7498616" cy="567690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6275" y="1419226"/>
            <a:ext cx="3081576" cy="174676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Thank You for your time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6275" y="3505095"/>
            <a:ext cx="3081576" cy="2629006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35013474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E586370-B0FB-4108-8B4F-329716A22E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03B719-B9A6-4DC9-AA9D-06F16B758B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5B48092-4A2C-4E16-B971-9ACADFFF69E4}">
  <ds:schemaRefs>
    <ds:schemaRef ds:uri="71af3243-3dd4-4a8d-8c0d-dd76da1f02a5"/>
    <ds:schemaRef ds:uri="http://schemas.openxmlformats.org/package/2006/metadata/core-properties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16c05727-aa75-4e4a-9b5f-8a80a1165891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Tech design</Template>
  <TotalTime>964</TotalTime>
  <Words>1823</Words>
  <Application>Microsoft Office PowerPoint</Application>
  <PresentationFormat>Widescreen</PresentationFormat>
  <Paragraphs>324</Paragraphs>
  <Slides>40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Calibri</vt:lpstr>
      <vt:lpstr>Gill Sans MT</vt:lpstr>
      <vt:lpstr>inherit</vt:lpstr>
      <vt:lpstr>Montserrat</vt:lpstr>
      <vt:lpstr>Open Sans</vt:lpstr>
      <vt:lpstr>Wingdings 2</vt:lpstr>
      <vt:lpstr>Dividend</vt:lpstr>
      <vt:lpstr>Professional Self-Management in a Chaotic Environment</vt:lpstr>
      <vt:lpstr>Professional Self-Management in a Chaotic Environment</vt:lpstr>
      <vt:lpstr>Time Defined</vt:lpstr>
      <vt:lpstr>Stones, Rocks, Sand in a jar</vt:lpstr>
      <vt:lpstr>Stones, Rocks, Sand in a jar</vt:lpstr>
      <vt:lpstr>Stone Event  - Large unmovable Objects in Time  - The choice here is yes or no  - Look for a less time-consuming option    </vt:lpstr>
      <vt:lpstr>Not your  Rocks  -do you bring value -delegate -yes or no -respect the owner (you are a participant) -Know context and be prepared -stay on topic -don’t interrupt</vt:lpstr>
      <vt:lpstr>Own Your Rocks -Set Proper Time -Create and send itinerary -now what results you need and record future actions requested -Don’t start until all are present -set proper time, 15 mins? -only choose necessary attendants -maintain command and control -Use a parking lot  </vt:lpstr>
      <vt:lpstr>Own Your Rocks - Cancel meeting if priorities change - Verify Technology and room before -stay on track (Have a plan) -Keep Roundtable to the meeting on hand, sidetracks go to parking lot. -recap your results and actions requested with deadlines. -the meeting is over when it over….  Try to end on time or early… Never late.    </vt:lpstr>
      <vt:lpstr>Sand -group these into blocks of time that occur periodically -allow them to be tentative so they can surround your meetings as secondary task -utilize Hacks, short cuts, Continues  improvement,  and technology  </vt:lpstr>
      <vt:lpstr>Water-   Time Perception</vt:lpstr>
      <vt:lpstr>Perception of Time</vt:lpstr>
      <vt:lpstr>Perception of Time</vt:lpstr>
      <vt:lpstr>Perception of Time</vt:lpstr>
      <vt:lpstr>Perception of Time</vt:lpstr>
      <vt:lpstr>Perception of Time</vt:lpstr>
      <vt:lpstr>PowerPoint Presentation</vt:lpstr>
      <vt:lpstr>TO much to do  </vt:lpstr>
      <vt:lpstr>Calendar Tips </vt:lpstr>
      <vt:lpstr>SET YOUR Outlook to default to Calendar when it opens</vt:lpstr>
      <vt:lpstr>PowerPoint Presentation</vt:lpstr>
      <vt:lpstr>PowerPoint Presentation</vt:lpstr>
      <vt:lpstr>PowerPoint Presentation</vt:lpstr>
      <vt:lpstr>PowerPoint Presentation</vt:lpstr>
      <vt:lpstr>Make Investments IN Time, do not make deductions</vt:lpstr>
      <vt:lpstr>Master your tools and technology</vt:lpstr>
      <vt:lpstr>PowerPoint Presentation</vt:lpstr>
      <vt:lpstr>Email Tips  - Emails do not require an immediate response  -check during set periods of time  -Utilize Technology</vt:lpstr>
      <vt:lpstr>Minimalize your folders</vt:lpstr>
      <vt:lpstr>Use rules for more then filtering out junk.   -Move to action folder ,mark as Unread ,and send notifications</vt:lpstr>
      <vt:lpstr>PowerPoint Presentation</vt:lpstr>
      <vt:lpstr>PowerPoint Presentation</vt:lpstr>
      <vt:lpstr>Utilize quick task to quickly execute multiple steps.</vt:lpstr>
      <vt:lpstr>Plan your phone call time -important calls  -Have a plan  -Consider signal  strength  -Stick to the point  - Don’t multitask -Non-Important  - Limit frequency  and duration  </vt:lpstr>
      <vt:lpstr>PowerPoint Presentation</vt:lpstr>
      <vt:lpstr>Excel Tips</vt:lpstr>
      <vt:lpstr>Excel Tips</vt:lpstr>
      <vt:lpstr>Be aware of and manage your time  waste -Eliminate waste  -When it can’t be avoided multitask</vt:lpstr>
      <vt:lpstr>Final Thought   </vt:lpstr>
      <vt:lpstr>Thank You for your time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Professional Self-Management in a Chaotic Environment</dc:title>
  <dc:creator>Molloy, Shawn E.</dc:creator>
  <cp:lastModifiedBy>Molloy, Shawn E.</cp:lastModifiedBy>
  <cp:revision>2</cp:revision>
  <dcterms:created xsi:type="dcterms:W3CDTF">2021-10-04T00:10:03Z</dcterms:created>
  <dcterms:modified xsi:type="dcterms:W3CDTF">2021-10-24T02:41:20Z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