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11309350" cx="20104100"/>
  <p:notesSz cx="20104100" cy="11309350"/>
  <p:embeddedFontLst>
    <p:embeddedFont>
      <p:font typeface="Roboto Thin"/>
      <p:regular r:id="rId23"/>
      <p:bold r:id="rId24"/>
      <p:italic r:id="rId25"/>
      <p:boldItalic r:id="rId26"/>
    </p:embeddedFont>
    <p:embeddedFont>
      <p:font typeface="Roboto Medium"/>
      <p:regular r:id="rId27"/>
      <p:bold r:id="rId28"/>
      <p:italic r:id="rId29"/>
      <p:boldItalic r:id="rId30"/>
    </p:embeddedFont>
    <p:embeddedFont>
      <p:font typeface="Roboto"/>
      <p:regular r:id="rId31"/>
      <p:bold r:id="rId32"/>
      <p:italic r:id="rId33"/>
      <p:boldItalic r:id="rId34"/>
    </p:embeddedFont>
    <p:embeddedFont>
      <p:font typeface="Barlow Condensed SemiBold"/>
      <p:regular r:id="rId35"/>
      <p:bold r:id="rId36"/>
      <p:italic r:id="rId37"/>
      <p:boldItalic r:id="rId38"/>
    </p:embeddedFont>
    <p:embeddedFont>
      <p:font typeface="Barlow Condensed Medium"/>
      <p:regular r:id="rId39"/>
      <p:bold r:id="rId40"/>
      <p:italic r:id="rId41"/>
      <p:boldItalic r:id="rId42"/>
    </p:embeddedFont>
    <p:embeddedFont>
      <p:font typeface="Barlow Condensed"/>
      <p:regular r:id="rId43"/>
      <p:bold r:id="rId44"/>
      <p:italic r:id="rId45"/>
      <p:boldItalic r:id="rId46"/>
    </p:embeddedFont>
    <p:embeddedFont>
      <p:font typeface="Barlow Condensed ExtraBold"/>
      <p:bold r:id="rId47"/>
      <p:boldItalic r:id="rId48"/>
    </p:embeddedFont>
    <p:embeddedFont>
      <p:font typeface="Barlow Medium"/>
      <p:regular r:id="rId49"/>
      <p:bold r:id="rId50"/>
      <p:italic r:id="rId51"/>
      <p:boldItalic r:id="rId52"/>
    </p:embeddedFont>
    <p:embeddedFont>
      <p:font typeface="Barlow ExtraBold"/>
      <p:bold r:id="rId53"/>
      <p:boldItalic r:id="rId54"/>
    </p:embeddedFont>
    <p:embeddedFont>
      <p:font typeface="Barlow"/>
      <p:regular r:id="rId55"/>
      <p:bold r:id="rId56"/>
      <p:italic r:id="rId57"/>
      <p:boldItalic r:id="rId5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880" orient="horz"/>
        <p:guide pos="216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BarlowCondensedMedium-bold.fntdata"/><Relationship Id="rId42" Type="http://schemas.openxmlformats.org/officeDocument/2006/relationships/font" Target="fonts/BarlowCondensedMedium-boldItalic.fntdata"/><Relationship Id="rId41" Type="http://schemas.openxmlformats.org/officeDocument/2006/relationships/font" Target="fonts/BarlowCondensedMedium-italic.fntdata"/><Relationship Id="rId44" Type="http://schemas.openxmlformats.org/officeDocument/2006/relationships/font" Target="fonts/BarlowCondensed-bold.fntdata"/><Relationship Id="rId43" Type="http://schemas.openxmlformats.org/officeDocument/2006/relationships/font" Target="fonts/BarlowCondensed-regular.fntdata"/><Relationship Id="rId46" Type="http://schemas.openxmlformats.org/officeDocument/2006/relationships/font" Target="fonts/BarlowCondensed-boldItalic.fntdata"/><Relationship Id="rId45" Type="http://schemas.openxmlformats.org/officeDocument/2006/relationships/font" Target="fonts/BarlowCondense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BarlowCondensedExtraBold-boldItalic.fntdata"/><Relationship Id="rId47" Type="http://schemas.openxmlformats.org/officeDocument/2006/relationships/font" Target="fonts/BarlowCondensedExtraBold-bold.fntdata"/><Relationship Id="rId49" Type="http://schemas.openxmlformats.org/officeDocument/2006/relationships/font" Target="fonts/BarlowMedium-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Roboto-regular.fntdata"/><Relationship Id="rId30" Type="http://schemas.openxmlformats.org/officeDocument/2006/relationships/font" Target="fonts/RobotoMedium-boldItalic.fntdata"/><Relationship Id="rId33" Type="http://schemas.openxmlformats.org/officeDocument/2006/relationships/font" Target="fonts/Roboto-italic.fntdata"/><Relationship Id="rId32" Type="http://schemas.openxmlformats.org/officeDocument/2006/relationships/font" Target="fonts/Roboto-bold.fntdata"/><Relationship Id="rId35" Type="http://schemas.openxmlformats.org/officeDocument/2006/relationships/font" Target="fonts/BarlowCondensedSemiBold-regular.fntdata"/><Relationship Id="rId34" Type="http://schemas.openxmlformats.org/officeDocument/2006/relationships/font" Target="fonts/Roboto-boldItalic.fntdata"/><Relationship Id="rId37" Type="http://schemas.openxmlformats.org/officeDocument/2006/relationships/font" Target="fonts/BarlowCondensedSemiBold-italic.fntdata"/><Relationship Id="rId36" Type="http://schemas.openxmlformats.org/officeDocument/2006/relationships/font" Target="fonts/BarlowCondensedSemiBold-bold.fntdata"/><Relationship Id="rId39" Type="http://schemas.openxmlformats.org/officeDocument/2006/relationships/font" Target="fonts/BarlowCondensedMedium-regular.fntdata"/><Relationship Id="rId38" Type="http://schemas.openxmlformats.org/officeDocument/2006/relationships/font" Target="fonts/BarlowCondensedSemiBold-boldItalic.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RobotoThin-bold.fntdata"/><Relationship Id="rId23" Type="http://schemas.openxmlformats.org/officeDocument/2006/relationships/font" Target="fonts/RobotoThin-regular.fntdata"/><Relationship Id="rId26" Type="http://schemas.openxmlformats.org/officeDocument/2006/relationships/font" Target="fonts/RobotoThin-boldItalic.fntdata"/><Relationship Id="rId25" Type="http://schemas.openxmlformats.org/officeDocument/2006/relationships/font" Target="fonts/RobotoThin-italic.fntdata"/><Relationship Id="rId28" Type="http://schemas.openxmlformats.org/officeDocument/2006/relationships/font" Target="fonts/RobotoMedium-bold.fntdata"/><Relationship Id="rId27" Type="http://schemas.openxmlformats.org/officeDocument/2006/relationships/font" Target="fonts/RobotoMedium-regular.fntdata"/><Relationship Id="rId29" Type="http://schemas.openxmlformats.org/officeDocument/2006/relationships/font" Target="fonts/RobotoMedium-italic.fntdata"/><Relationship Id="rId51" Type="http://schemas.openxmlformats.org/officeDocument/2006/relationships/font" Target="fonts/BarlowMedium-italic.fntdata"/><Relationship Id="rId50" Type="http://schemas.openxmlformats.org/officeDocument/2006/relationships/font" Target="fonts/BarlowMedium-bold.fntdata"/><Relationship Id="rId53" Type="http://schemas.openxmlformats.org/officeDocument/2006/relationships/font" Target="fonts/BarlowExtraBold-bold.fntdata"/><Relationship Id="rId52" Type="http://schemas.openxmlformats.org/officeDocument/2006/relationships/font" Target="fonts/BarlowMedium-boldItalic.fntdata"/><Relationship Id="rId11" Type="http://schemas.openxmlformats.org/officeDocument/2006/relationships/slide" Target="slides/slide6.xml"/><Relationship Id="rId55" Type="http://schemas.openxmlformats.org/officeDocument/2006/relationships/font" Target="fonts/Barlow-regular.fntdata"/><Relationship Id="rId10" Type="http://schemas.openxmlformats.org/officeDocument/2006/relationships/slide" Target="slides/slide5.xml"/><Relationship Id="rId54" Type="http://schemas.openxmlformats.org/officeDocument/2006/relationships/font" Target="fonts/BarlowExtraBold-boldItalic.fntdata"/><Relationship Id="rId13" Type="http://schemas.openxmlformats.org/officeDocument/2006/relationships/slide" Target="slides/slide8.xml"/><Relationship Id="rId57" Type="http://schemas.openxmlformats.org/officeDocument/2006/relationships/font" Target="fonts/Barlow-italic.fntdata"/><Relationship Id="rId12" Type="http://schemas.openxmlformats.org/officeDocument/2006/relationships/slide" Target="slides/slide7.xml"/><Relationship Id="rId56" Type="http://schemas.openxmlformats.org/officeDocument/2006/relationships/font" Target="fonts/Barlow-bold.fntdata"/><Relationship Id="rId15" Type="http://schemas.openxmlformats.org/officeDocument/2006/relationships/slide" Target="slides/slide10.xml"/><Relationship Id="rId14" Type="http://schemas.openxmlformats.org/officeDocument/2006/relationships/slide" Target="slides/slide9.xml"/><Relationship Id="rId58" Type="http://schemas.openxmlformats.org/officeDocument/2006/relationships/font" Target="fonts/Barlow-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8712200" cy="56673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11387138" y="0"/>
            <a:ext cx="8712200" cy="56673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659563" y="1414463"/>
            <a:ext cx="6784975" cy="38163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2009775" y="5441950"/>
            <a:ext cx="16084549" cy="4454525"/>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10742613"/>
            <a:ext cx="8712200" cy="56673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11387138" y="10742613"/>
            <a:ext cx="8712200" cy="56673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IL"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itij.com/latest/news/ransomware-attacks-healthcare-sector-surge"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1:notes"/>
          <p:cNvSpPr txBox="1"/>
          <p:nvPr>
            <p:ph idx="1" type="body"/>
          </p:nvPr>
        </p:nvSpPr>
        <p:spPr>
          <a:xfrm>
            <a:off x="2009775" y="5441950"/>
            <a:ext cx="16084549" cy="44545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9" name="Google Shape;449;p1:notes"/>
          <p:cNvSpPr/>
          <p:nvPr>
            <p:ph idx="2" type="sldImg"/>
          </p:nvPr>
        </p:nvSpPr>
        <p:spPr>
          <a:xfrm>
            <a:off x="6659563" y="1414463"/>
            <a:ext cx="6784975" cy="38163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f967de0e5b_0_28:notes"/>
          <p:cNvSpPr txBox="1"/>
          <p:nvPr>
            <p:ph idx="1" type="body"/>
          </p:nvPr>
        </p:nvSpPr>
        <p:spPr>
          <a:xfrm>
            <a:off x="2009775" y="5441950"/>
            <a:ext cx="16084500" cy="4454400"/>
          </a:xfrm>
          <a:prstGeom prst="rect">
            <a:avLst/>
          </a:prstGeom>
        </p:spPr>
        <p:txBody>
          <a:bodyPr anchorCtr="0" anchor="t" bIns="45700" lIns="91425" spcFirstLastPara="1" rIns="91425" wrap="square" tIns="45700">
            <a:noAutofit/>
          </a:bodyPr>
          <a:lstStyle/>
          <a:p>
            <a:pPr indent="-311150" lvl="0" marL="457200" rtl="0" algn="l">
              <a:spcBef>
                <a:spcPts val="0"/>
              </a:spcBef>
              <a:spcAft>
                <a:spcPts val="0"/>
              </a:spcAft>
              <a:buClr>
                <a:schemeClr val="dk1"/>
              </a:buClr>
              <a:buSzPts val="1300"/>
              <a:buChar char="●"/>
            </a:pPr>
            <a:r>
              <a:rPr lang="en-IL" sz="1300"/>
              <a:t>Chad Holmes</a:t>
            </a:r>
            <a:endParaRPr sz="1300"/>
          </a:p>
          <a:p>
            <a:pPr indent="-311150" lvl="0" marL="457200" rtl="0" algn="l">
              <a:spcBef>
                <a:spcPts val="0"/>
              </a:spcBef>
              <a:spcAft>
                <a:spcPts val="0"/>
              </a:spcAft>
              <a:buClr>
                <a:schemeClr val="dk1"/>
              </a:buClr>
              <a:buSzPts val="1300"/>
              <a:buChar char="●"/>
            </a:pPr>
            <a:r>
              <a:rPr lang="en-IL" sz="1300"/>
              <a:t>Security Evangelist</a:t>
            </a:r>
            <a:endParaRPr sz="1300"/>
          </a:p>
          <a:p>
            <a:pPr indent="-311150" lvl="0" marL="457200" rtl="0" algn="l">
              <a:spcBef>
                <a:spcPts val="0"/>
              </a:spcBef>
              <a:spcAft>
                <a:spcPts val="0"/>
              </a:spcAft>
              <a:buClr>
                <a:schemeClr val="dk1"/>
              </a:buClr>
              <a:buSzPts val="1300"/>
              <a:buChar char="●"/>
            </a:pPr>
            <a:r>
              <a:rPr lang="en-IL" sz="1300"/>
              <a:t>20 Years in Tech Industry</a:t>
            </a:r>
            <a:endParaRPr sz="1300"/>
          </a:p>
          <a:p>
            <a:pPr indent="-311150" lvl="0" marL="457200" rtl="0" algn="l">
              <a:spcBef>
                <a:spcPts val="0"/>
              </a:spcBef>
              <a:spcAft>
                <a:spcPts val="0"/>
              </a:spcAft>
              <a:buClr>
                <a:schemeClr val="dk1"/>
              </a:buClr>
              <a:buSzPts val="1300"/>
              <a:buChar char="●"/>
            </a:pPr>
            <a:r>
              <a:rPr lang="en-IL" sz="1300"/>
              <a:t>Focus Areas</a:t>
            </a:r>
            <a:endParaRPr sz="1300"/>
          </a:p>
          <a:p>
            <a:pPr indent="-311150" lvl="1" marL="914400" rtl="0" algn="l">
              <a:spcBef>
                <a:spcPts val="0"/>
              </a:spcBef>
              <a:spcAft>
                <a:spcPts val="0"/>
              </a:spcAft>
              <a:buClr>
                <a:schemeClr val="dk1"/>
              </a:buClr>
              <a:buSzPts val="1300"/>
              <a:buChar char="○"/>
            </a:pPr>
            <a:r>
              <a:rPr lang="en-IL" sz="1300"/>
              <a:t>Making Things</a:t>
            </a:r>
            <a:endParaRPr sz="1300"/>
          </a:p>
          <a:p>
            <a:pPr indent="-311150" lvl="1" marL="914400" rtl="0" algn="l">
              <a:spcBef>
                <a:spcPts val="0"/>
              </a:spcBef>
              <a:spcAft>
                <a:spcPts val="0"/>
              </a:spcAft>
              <a:buClr>
                <a:schemeClr val="dk1"/>
              </a:buClr>
              <a:buSzPts val="1300"/>
              <a:buChar char="○"/>
            </a:pPr>
            <a:r>
              <a:rPr lang="en-IL" sz="1300"/>
              <a:t>Breaking Things</a:t>
            </a:r>
            <a:endParaRPr sz="1300"/>
          </a:p>
          <a:p>
            <a:pPr indent="-311150" lvl="1" marL="914400" rtl="0" algn="l">
              <a:spcBef>
                <a:spcPts val="0"/>
              </a:spcBef>
              <a:spcAft>
                <a:spcPts val="0"/>
              </a:spcAft>
              <a:buClr>
                <a:schemeClr val="dk1"/>
              </a:buClr>
              <a:buSzPts val="1300"/>
              <a:buChar char="○"/>
            </a:pPr>
            <a:r>
              <a:rPr lang="en-IL" sz="1300"/>
              <a:t>Teaching Others to do Both</a:t>
            </a:r>
            <a:endParaRPr sz="1300"/>
          </a:p>
          <a:p>
            <a:pPr indent="-311150" lvl="0" marL="457200" rtl="0" algn="l">
              <a:spcBef>
                <a:spcPts val="0"/>
              </a:spcBef>
              <a:spcAft>
                <a:spcPts val="0"/>
              </a:spcAft>
              <a:buClr>
                <a:schemeClr val="dk1"/>
              </a:buClr>
              <a:buSzPts val="1300"/>
              <a:buChar char="●"/>
            </a:pPr>
            <a:r>
              <a:rPr lang="en-IL" sz="1300"/>
              <a:t>My Goals Today</a:t>
            </a:r>
            <a:endParaRPr sz="1300"/>
          </a:p>
          <a:p>
            <a:pPr indent="-311150" lvl="1" marL="914400" rtl="0" algn="l">
              <a:spcBef>
                <a:spcPts val="0"/>
              </a:spcBef>
              <a:spcAft>
                <a:spcPts val="0"/>
              </a:spcAft>
              <a:buClr>
                <a:schemeClr val="dk1"/>
              </a:buClr>
              <a:buSzPts val="1300"/>
              <a:buChar char="○"/>
            </a:pPr>
            <a:r>
              <a:rPr lang="en-IL" sz="1300"/>
              <a:t>Inform about IoT security challenges in Healthcare</a:t>
            </a:r>
            <a:endParaRPr sz="1300"/>
          </a:p>
          <a:p>
            <a:pPr indent="-311150" lvl="1" marL="914400" rtl="0" algn="l">
              <a:spcBef>
                <a:spcPts val="0"/>
              </a:spcBef>
              <a:spcAft>
                <a:spcPts val="0"/>
              </a:spcAft>
              <a:buClr>
                <a:schemeClr val="dk1"/>
              </a:buClr>
              <a:buSzPts val="1300"/>
              <a:buChar char="○"/>
            </a:pPr>
            <a:r>
              <a:rPr lang="en-IL" sz="1300"/>
              <a:t>Discuss rapid risk reduction options</a:t>
            </a:r>
            <a:endParaRPr sz="1300"/>
          </a:p>
          <a:p>
            <a:pPr indent="-311150" lvl="1" marL="914400" rtl="0" algn="l">
              <a:spcBef>
                <a:spcPts val="0"/>
              </a:spcBef>
              <a:spcAft>
                <a:spcPts val="0"/>
              </a:spcAft>
              <a:buClr>
                <a:schemeClr val="dk1"/>
              </a:buClr>
              <a:buSzPts val="1300"/>
              <a:buChar char="○"/>
            </a:pPr>
            <a:r>
              <a:rPr lang="en-IL" sz="1300"/>
              <a:t>Answer questions</a:t>
            </a:r>
            <a:endParaRPr sz="1300"/>
          </a:p>
          <a:p>
            <a:pPr indent="-311150" lvl="1" marL="914400" rtl="0" algn="l">
              <a:spcBef>
                <a:spcPts val="0"/>
              </a:spcBef>
              <a:spcAft>
                <a:spcPts val="0"/>
              </a:spcAft>
              <a:buClr>
                <a:schemeClr val="dk1"/>
              </a:buClr>
              <a:buSzPts val="1300"/>
              <a:buChar char="○"/>
            </a:pPr>
            <a:r>
              <a:rPr lang="en-IL" sz="1300"/>
              <a:t>Provide additional resources</a:t>
            </a:r>
            <a:endParaRPr sz="1300"/>
          </a:p>
          <a:p>
            <a:pPr indent="0" lvl="0" marL="0" rtl="0" algn="l">
              <a:spcBef>
                <a:spcPts val="0"/>
              </a:spcBef>
              <a:spcAft>
                <a:spcPts val="0"/>
              </a:spcAft>
              <a:buNone/>
            </a:pPr>
            <a:r>
              <a:t/>
            </a:r>
            <a:endParaRPr sz="100"/>
          </a:p>
        </p:txBody>
      </p:sp>
      <p:sp>
        <p:nvSpPr>
          <p:cNvPr id="455" name="Google Shape;455;gf967de0e5b_0_28:notes"/>
          <p:cNvSpPr/>
          <p:nvPr>
            <p:ph idx="2" type="sldImg"/>
          </p:nvPr>
        </p:nvSpPr>
        <p:spPr>
          <a:xfrm>
            <a:off x="6659563" y="1414463"/>
            <a:ext cx="6785100" cy="3816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f967de0e5b_0_0:notes"/>
          <p:cNvSpPr txBox="1"/>
          <p:nvPr>
            <p:ph idx="1" type="body"/>
          </p:nvPr>
        </p:nvSpPr>
        <p:spPr>
          <a:xfrm>
            <a:off x="2009775" y="5441950"/>
            <a:ext cx="16084500" cy="4454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IL"/>
              <a:t>Speaker Notes</a:t>
            </a:r>
            <a:endParaRPr/>
          </a:p>
          <a:p>
            <a:pPr indent="0" lvl="0" marL="0" rtl="0" algn="l">
              <a:spcBef>
                <a:spcPts val="0"/>
              </a:spcBef>
              <a:spcAft>
                <a:spcPts val="0"/>
              </a:spcAft>
              <a:buClr>
                <a:schemeClr val="dk1"/>
              </a:buClr>
              <a:buSzPts val="1100"/>
              <a:buFont typeface="Arial"/>
              <a:buNone/>
            </a:pPr>
            <a:r>
              <a:rPr lang="en-IL"/>
              <a:t>Founded: 2017</a:t>
            </a:r>
            <a:endParaRPr/>
          </a:p>
          <a:p>
            <a:pPr indent="0" lvl="0" marL="0" rtl="0" algn="l">
              <a:spcBef>
                <a:spcPts val="0"/>
              </a:spcBef>
              <a:spcAft>
                <a:spcPts val="0"/>
              </a:spcAft>
              <a:buClr>
                <a:schemeClr val="dk1"/>
              </a:buClr>
              <a:buSzPts val="1100"/>
              <a:buFont typeface="Arial"/>
              <a:buNone/>
            </a:pPr>
            <a:r>
              <a:rPr lang="en-IL"/>
              <a:t>Goal: Enable hospitals to secure every connected asset</a:t>
            </a:r>
            <a:endParaRPr/>
          </a:p>
          <a:p>
            <a:pPr indent="0" lvl="0" marL="0" rtl="0" algn="l">
              <a:spcBef>
                <a:spcPts val="0"/>
              </a:spcBef>
              <a:spcAft>
                <a:spcPts val="0"/>
              </a:spcAft>
              <a:buClr>
                <a:schemeClr val="dk1"/>
              </a:buClr>
              <a:buSzPts val="1100"/>
              <a:buFont typeface="Arial"/>
              <a:buNone/>
            </a:pPr>
            <a:r>
              <a:rPr lang="en-IL"/>
              <a:t>Focus Area: IoT, OT, Medical Devices</a:t>
            </a:r>
            <a:endParaRPr/>
          </a:p>
          <a:p>
            <a:pPr indent="0" lvl="0" marL="0" rtl="0" algn="l">
              <a:spcBef>
                <a:spcPts val="0"/>
              </a:spcBef>
              <a:spcAft>
                <a:spcPts val="0"/>
              </a:spcAft>
              <a:buClr>
                <a:schemeClr val="dk1"/>
              </a:buClr>
              <a:buSzPts val="1100"/>
              <a:buFont typeface="Arial"/>
              <a:buNone/>
            </a:pPr>
            <a:r>
              <a:rPr lang="en-IL"/>
              <a:t>Offerings: Align with NIST Cybersecurity Framework - Identify, Protect, Detect, Respond, Recover</a:t>
            </a:r>
            <a:endParaRPr/>
          </a:p>
          <a:p>
            <a:pPr indent="0" lvl="0" marL="0" rtl="0" algn="l">
              <a:spcBef>
                <a:spcPts val="0"/>
              </a:spcBef>
              <a:spcAft>
                <a:spcPts val="0"/>
              </a:spcAft>
              <a:buClr>
                <a:schemeClr val="dk1"/>
              </a:buClr>
              <a:buSzPts val="1100"/>
              <a:buFont typeface="Arial"/>
              <a:buNone/>
            </a:pPr>
            <a:r>
              <a:rPr lang="en-IL"/>
              <a:t>In the News</a:t>
            </a:r>
            <a:endParaRPr/>
          </a:p>
          <a:p>
            <a:pPr indent="0" lvl="0" marL="0" rtl="0" algn="l">
              <a:spcBef>
                <a:spcPts val="0"/>
              </a:spcBef>
              <a:spcAft>
                <a:spcPts val="0"/>
              </a:spcAft>
              <a:buClr>
                <a:schemeClr val="dk1"/>
              </a:buClr>
              <a:buSzPts val="1100"/>
              <a:buFont typeface="Arial"/>
              <a:buNone/>
            </a:pPr>
            <a:r>
              <a:rPr lang="en-IL"/>
              <a:t>Gartner Cool Vendor</a:t>
            </a:r>
            <a:endParaRPr/>
          </a:p>
          <a:p>
            <a:pPr indent="0" lvl="0" marL="0" rtl="0" algn="l">
              <a:spcBef>
                <a:spcPts val="0"/>
              </a:spcBef>
              <a:spcAft>
                <a:spcPts val="0"/>
              </a:spcAft>
              <a:buClr>
                <a:schemeClr val="dk1"/>
              </a:buClr>
              <a:buSzPts val="1100"/>
              <a:buFont typeface="Arial"/>
              <a:buNone/>
            </a:pPr>
            <a:r>
              <a:rPr lang="en-IL"/>
              <a:t>Forrester Wave Leader</a:t>
            </a:r>
            <a:endParaRPr/>
          </a:p>
          <a:p>
            <a:pPr indent="0" lvl="0" marL="0" rtl="0" algn="l">
              <a:spcBef>
                <a:spcPts val="0"/>
              </a:spcBef>
              <a:spcAft>
                <a:spcPts val="0"/>
              </a:spcAft>
              <a:buClr>
                <a:schemeClr val="dk1"/>
              </a:buClr>
              <a:buSzPts val="1100"/>
              <a:buFont typeface="Arial"/>
              <a:buNone/>
            </a:pPr>
            <a:r>
              <a:rPr lang="en-IL"/>
              <a:t>$30M in Recent Funding</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
        <p:nvSpPr>
          <p:cNvPr id="462" name="Google Shape;462;gf967de0e5b_0_0:notes"/>
          <p:cNvSpPr/>
          <p:nvPr>
            <p:ph idx="2" type="sldImg"/>
          </p:nvPr>
        </p:nvSpPr>
        <p:spPr>
          <a:xfrm>
            <a:off x="6659563" y="1414463"/>
            <a:ext cx="6785100" cy="3816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p6:notes"/>
          <p:cNvSpPr txBox="1"/>
          <p:nvPr>
            <p:ph idx="1" type="body"/>
          </p:nvPr>
        </p:nvSpPr>
        <p:spPr>
          <a:xfrm>
            <a:off x="2009775" y="5441950"/>
            <a:ext cx="16084549" cy="44545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IL"/>
              <a:t>580% - Increase in Ransomware attacks in 2nd half of 2020</a:t>
            </a:r>
            <a:endParaRPr/>
          </a:p>
          <a:p>
            <a:pPr indent="0" lvl="0" marL="0" rtl="0" algn="l">
              <a:spcBef>
                <a:spcPts val="0"/>
              </a:spcBef>
              <a:spcAft>
                <a:spcPts val="0"/>
              </a:spcAft>
              <a:buNone/>
            </a:pPr>
            <a:r>
              <a:rPr lang="en-IL"/>
              <a:t>*</a:t>
            </a:r>
            <a:r>
              <a:rPr lang="en-IL" u="sng">
                <a:solidFill>
                  <a:schemeClr val="hlink"/>
                </a:solidFill>
                <a:hlinkClick r:id="rId2"/>
              </a:rPr>
              <a:t>https://www.itij.com/latest/news/ransomware-attacks-healthcare-sector-surge</a:t>
            </a:r>
            <a:endParaRPr/>
          </a:p>
          <a:p>
            <a:pPr indent="0" lvl="0" marL="0" rtl="0" algn="l">
              <a:spcBef>
                <a:spcPts val="0"/>
              </a:spcBef>
              <a:spcAft>
                <a:spcPts val="0"/>
              </a:spcAft>
              <a:buNone/>
            </a:pPr>
            <a:r>
              <a:rPr lang="en-IL"/>
              <a:t>-We all know they shot up, but now we have some idea of how much</a:t>
            </a:r>
            <a:endParaRPr/>
          </a:p>
          <a:p>
            <a:pPr indent="0" lvl="0" marL="0" rtl="0" algn="l">
              <a:spcBef>
                <a:spcPts val="0"/>
              </a:spcBef>
              <a:spcAft>
                <a:spcPts val="0"/>
              </a:spcAft>
              <a:buNone/>
            </a:pPr>
            <a:r>
              <a:rPr lang="en-IL"/>
              <a:t>-Additionally, the cost per HC breach is up 29.5% YoY to over $9MM per incidnet</a:t>
            </a:r>
            <a:endParaRPr/>
          </a:p>
        </p:txBody>
      </p:sp>
      <p:sp>
        <p:nvSpPr>
          <p:cNvPr id="491" name="Google Shape;491;p6:notes"/>
          <p:cNvSpPr/>
          <p:nvPr>
            <p:ph idx="2" type="sldImg"/>
          </p:nvPr>
        </p:nvSpPr>
        <p:spPr>
          <a:xfrm>
            <a:off x="6659563" y="1414463"/>
            <a:ext cx="6784975" cy="38163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gedad52f74f_0_931:notes"/>
          <p:cNvSpPr txBox="1"/>
          <p:nvPr>
            <p:ph idx="1" type="body"/>
          </p:nvPr>
        </p:nvSpPr>
        <p:spPr>
          <a:xfrm>
            <a:off x="2009775" y="5441950"/>
            <a:ext cx="16084500" cy="4454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8" name="Google Shape;498;gedad52f74f_0_931:notes"/>
          <p:cNvSpPr/>
          <p:nvPr>
            <p:ph idx="2" type="sldImg"/>
          </p:nvPr>
        </p:nvSpPr>
        <p:spPr>
          <a:xfrm>
            <a:off x="6659563" y="1414463"/>
            <a:ext cx="6785100" cy="3816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gf967de0e5b_0_470:notes"/>
          <p:cNvSpPr txBox="1"/>
          <p:nvPr>
            <p:ph idx="1" type="body"/>
          </p:nvPr>
        </p:nvSpPr>
        <p:spPr>
          <a:xfrm>
            <a:off x="2009775" y="5441950"/>
            <a:ext cx="16084500" cy="4454400"/>
          </a:xfrm>
          <a:prstGeom prst="rect">
            <a:avLst/>
          </a:prstGeom>
        </p:spPr>
        <p:txBody>
          <a:bodyPr anchorCtr="0" anchor="t" bIns="45700" lIns="91425" spcFirstLastPara="1" rIns="91425" wrap="square" tIns="45700">
            <a:noAutofit/>
          </a:bodyPr>
          <a:lstStyle/>
          <a:p>
            <a:pPr indent="-298450" lvl="0" marL="457200" rtl="0" algn="l">
              <a:spcBef>
                <a:spcPts val="0"/>
              </a:spcBef>
              <a:spcAft>
                <a:spcPts val="0"/>
              </a:spcAft>
              <a:buClr>
                <a:schemeClr val="dk1"/>
              </a:buClr>
              <a:buSzPts val="1100"/>
              <a:buChar char="●"/>
            </a:pPr>
            <a:r>
              <a:rPr b="1" lang="en-IL" sz="1100">
                <a:solidFill>
                  <a:srgbClr val="132D48"/>
                </a:solidFill>
                <a:latin typeface="Barlow"/>
                <a:ea typeface="Barlow"/>
                <a:cs typeface="Barlow"/>
                <a:sym typeface="Barlow"/>
              </a:rPr>
              <a:t>IoMT (aka, Medical IoT)</a:t>
            </a:r>
            <a:r>
              <a:rPr lang="en-IL" sz="1100">
                <a:solidFill>
                  <a:srgbClr val="132D48"/>
                </a:solidFill>
                <a:latin typeface="Barlow"/>
                <a:ea typeface="Barlow"/>
                <a:cs typeface="Barlow"/>
                <a:sym typeface="Barlow"/>
              </a:rPr>
              <a:t> - Internet of Medical Things</a:t>
            </a:r>
            <a:endParaRPr sz="1100">
              <a:solidFill>
                <a:srgbClr val="132D48"/>
              </a:solidFill>
              <a:latin typeface="Barlow"/>
              <a:ea typeface="Barlow"/>
              <a:cs typeface="Barlow"/>
              <a:sym typeface="Barlow"/>
            </a:endParaRPr>
          </a:p>
          <a:p>
            <a:pPr indent="-298450" lvl="1" marL="914400" rtl="0" algn="l">
              <a:spcBef>
                <a:spcPts val="0"/>
              </a:spcBef>
              <a:spcAft>
                <a:spcPts val="0"/>
              </a:spcAft>
              <a:buClr>
                <a:schemeClr val="dk1"/>
              </a:buClr>
              <a:buSzPts val="1100"/>
              <a:buChar char="○"/>
            </a:pPr>
            <a:r>
              <a:rPr lang="en-IL" sz="1100">
                <a:solidFill>
                  <a:srgbClr val="132D48"/>
                </a:solidFill>
                <a:latin typeface="Barlow"/>
                <a:ea typeface="Barlow"/>
                <a:cs typeface="Barlow"/>
                <a:sym typeface="Barlow"/>
              </a:rPr>
              <a:t>Medical devices with IoT connected components</a:t>
            </a:r>
            <a:endParaRPr sz="1100">
              <a:solidFill>
                <a:srgbClr val="132D48"/>
              </a:solidFill>
              <a:latin typeface="Barlow"/>
              <a:ea typeface="Barlow"/>
              <a:cs typeface="Barlow"/>
              <a:sym typeface="Barlow"/>
            </a:endParaRPr>
          </a:p>
          <a:p>
            <a:pPr indent="-298450" lvl="1" marL="914400" rtl="0" algn="l">
              <a:spcBef>
                <a:spcPts val="0"/>
              </a:spcBef>
              <a:spcAft>
                <a:spcPts val="0"/>
              </a:spcAft>
              <a:buClr>
                <a:schemeClr val="dk1"/>
              </a:buClr>
              <a:buSzPts val="1100"/>
              <a:buChar char="○"/>
            </a:pPr>
            <a:r>
              <a:rPr lang="en-IL" sz="1100">
                <a:solidFill>
                  <a:srgbClr val="132D48"/>
                </a:solidFill>
                <a:latin typeface="Barlow"/>
                <a:ea typeface="Barlow"/>
                <a:cs typeface="Barlow"/>
                <a:sym typeface="Barlow"/>
              </a:rPr>
              <a:t>Examples: MRI machines, IV pumps, heart monitors, glucometers</a:t>
            </a:r>
            <a:endParaRPr sz="1100">
              <a:solidFill>
                <a:srgbClr val="132D48"/>
              </a:solidFill>
              <a:latin typeface="Barlow"/>
              <a:ea typeface="Barlow"/>
              <a:cs typeface="Barlow"/>
              <a:sym typeface="Barlow"/>
            </a:endParaRPr>
          </a:p>
          <a:p>
            <a:pPr indent="0" lvl="0" marL="914400" rtl="0" algn="l">
              <a:spcBef>
                <a:spcPts val="0"/>
              </a:spcBef>
              <a:spcAft>
                <a:spcPts val="0"/>
              </a:spcAft>
              <a:buClr>
                <a:schemeClr val="dk1"/>
              </a:buClr>
              <a:buSzPts val="1100"/>
              <a:buFont typeface="Arial"/>
              <a:buNone/>
            </a:pPr>
            <a:r>
              <a:t/>
            </a:r>
            <a:endParaRPr sz="1100">
              <a:solidFill>
                <a:srgbClr val="132D48"/>
              </a:solidFill>
              <a:latin typeface="Barlow"/>
              <a:ea typeface="Barlow"/>
              <a:cs typeface="Barlow"/>
              <a:sym typeface="Barlow"/>
            </a:endParaRPr>
          </a:p>
          <a:p>
            <a:pPr indent="-298450" lvl="0" marL="457200" rtl="0" algn="l">
              <a:spcBef>
                <a:spcPts val="0"/>
              </a:spcBef>
              <a:spcAft>
                <a:spcPts val="0"/>
              </a:spcAft>
              <a:buClr>
                <a:schemeClr val="dk1"/>
              </a:buClr>
              <a:buSzPts val="1100"/>
              <a:buChar char="●"/>
            </a:pPr>
            <a:r>
              <a:rPr b="1" lang="en-IL" sz="1100">
                <a:solidFill>
                  <a:srgbClr val="132D48"/>
                </a:solidFill>
                <a:latin typeface="Barlow"/>
                <a:ea typeface="Barlow"/>
                <a:cs typeface="Barlow"/>
                <a:sym typeface="Barlow"/>
              </a:rPr>
              <a:t>IoT</a:t>
            </a:r>
            <a:r>
              <a:rPr lang="en-IL" sz="1100">
                <a:solidFill>
                  <a:srgbClr val="132D48"/>
                </a:solidFill>
                <a:latin typeface="Barlow"/>
                <a:ea typeface="Barlow"/>
                <a:cs typeface="Barlow"/>
                <a:sym typeface="Barlow"/>
              </a:rPr>
              <a:t> - Internet of Things</a:t>
            </a:r>
            <a:endParaRPr sz="1100">
              <a:solidFill>
                <a:srgbClr val="132D48"/>
              </a:solidFill>
              <a:latin typeface="Barlow"/>
              <a:ea typeface="Barlow"/>
              <a:cs typeface="Barlow"/>
              <a:sym typeface="Barlow"/>
            </a:endParaRPr>
          </a:p>
          <a:p>
            <a:pPr indent="-298450" lvl="1" marL="914400" rtl="0" algn="l">
              <a:spcBef>
                <a:spcPts val="0"/>
              </a:spcBef>
              <a:spcAft>
                <a:spcPts val="0"/>
              </a:spcAft>
              <a:buClr>
                <a:schemeClr val="dk1"/>
              </a:buClr>
              <a:buSzPts val="1100"/>
              <a:buChar char="○"/>
            </a:pPr>
            <a:r>
              <a:rPr lang="en-IL" sz="1100">
                <a:solidFill>
                  <a:srgbClr val="132D48"/>
                </a:solidFill>
                <a:latin typeface="Barlow"/>
                <a:ea typeface="Barlow"/>
                <a:cs typeface="Barlow"/>
                <a:sym typeface="Barlow"/>
              </a:rPr>
              <a:t>Blanket Term for network-connected devices and other assets that are not traditional IT (computers, servers, etc).</a:t>
            </a:r>
            <a:endParaRPr sz="1100">
              <a:solidFill>
                <a:srgbClr val="132D48"/>
              </a:solidFill>
              <a:latin typeface="Barlow"/>
              <a:ea typeface="Barlow"/>
              <a:cs typeface="Barlow"/>
              <a:sym typeface="Barlow"/>
            </a:endParaRPr>
          </a:p>
          <a:p>
            <a:pPr indent="-298450" lvl="1" marL="914400" rtl="0" algn="l">
              <a:spcBef>
                <a:spcPts val="0"/>
              </a:spcBef>
              <a:spcAft>
                <a:spcPts val="0"/>
              </a:spcAft>
              <a:buClr>
                <a:schemeClr val="dk1"/>
              </a:buClr>
              <a:buSzPts val="1100"/>
              <a:buChar char="○"/>
            </a:pPr>
            <a:r>
              <a:rPr lang="en-IL" sz="1100">
                <a:solidFill>
                  <a:srgbClr val="132D48"/>
                </a:solidFill>
                <a:latin typeface="Barlow"/>
                <a:ea typeface="Barlow"/>
                <a:cs typeface="Barlow"/>
                <a:sym typeface="Barlow"/>
              </a:rPr>
              <a:t>Examples: Security cameras, VOIP phones, smart door locks</a:t>
            </a:r>
            <a:endParaRPr sz="1100">
              <a:solidFill>
                <a:srgbClr val="132D48"/>
              </a:solidFill>
              <a:latin typeface="Barlow"/>
              <a:ea typeface="Barlow"/>
              <a:cs typeface="Barlow"/>
              <a:sym typeface="Barlow"/>
            </a:endParaRPr>
          </a:p>
          <a:p>
            <a:pPr indent="0" lvl="0" marL="457200" rtl="0" algn="l">
              <a:spcBef>
                <a:spcPts val="0"/>
              </a:spcBef>
              <a:spcAft>
                <a:spcPts val="0"/>
              </a:spcAft>
              <a:buClr>
                <a:schemeClr val="dk1"/>
              </a:buClr>
              <a:buSzPts val="1100"/>
              <a:buFont typeface="Arial"/>
              <a:buNone/>
            </a:pPr>
            <a:r>
              <a:t/>
            </a:r>
            <a:endParaRPr b="1" sz="1100">
              <a:solidFill>
                <a:srgbClr val="132D48"/>
              </a:solidFill>
              <a:latin typeface="Barlow"/>
              <a:ea typeface="Barlow"/>
              <a:cs typeface="Barlow"/>
              <a:sym typeface="Barlow"/>
            </a:endParaRPr>
          </a:p>
          <a:p>
            <a:pPr indent="-298450" lvl="0" marL="457200" rtl="0" algn="l">
              <a:spcBef>
                <a:spcPts val="0"/>
              </a:spcBef>
              <a:spcAft>
                <a:spcPts val="0"/>
              </a:spcAft>
              <a:buClr>
                <a:schemeClr val="dk1"/>
              </a:buClr>
              <a:buSzPts val="1100"/>
              <a:buChar char="●"/>
            </a:pPr>
            <a:r>
              <a:rPr b="1" lang="en-IL" sz="1100">
                <a:solidFill>
                  <a:srgbClr val="132D48"/>
                </a:solidFill>
                <a:latin typeface="Barlow"/>
                <a:ea typeface="Barlow"/>
                <a:cs typeface="Barlow"/>
                <a:sym typeface="Barlow"/>
              </a:rPr>
              <a:t>OT</a:t>
            </a:r>
            <a:r>
              <a:rPr lang="en-IL" sz="1100">
                <a:solidFill>
                  <a:srgbClr val="132D48"/>
                </a:solidFill>
                <a:latin typeface="Barlow"/>
                <a:ea typeface="Barlow"/>
                <a:cs typeface="Barlow"/>
                <a:sym typeface="Barlow"/>
              </a:rPr>
              <a:t> - Operations Technology</a:t>
            </a:r>
            <a:endParaRPr sz="1100">
              <a:solidFill>
                <a:srgbClr val="132D48"/>
              </a:solidFill>
              <a:latin typeface="Barlow"/>
              <a:ea typeface="Barlow"/>
              <a:cs typeface="Barlow"/>
              <a:sym typeface="Barlow"/>
            </a:endParaRPr>
          </a:p>
          <a:p>
            <a:pPr indent="-298450" lvl="1" marL="914400" rtl="0" algn="l">
              <a:spcBef>
                <a:spcPts val="0"/>
              </a:spcBef>
              <a:spcAft>
                <a:spcPts val="0"/>
              </a:spcAft>
              <a:buClr>
                <a:schemeClr val="dk1"/>
              </a:buClr>
              <a:buSzPts val="1100"/>
              <a:buChar char="○"/>
            </a:pPr>
            <a:r>
              <a:rPr lang="en-IL" sz="1100">
                <a:solidFill>
                  <a:srgbClr val="132D48"/>
                </a:solidFill>
                <a:latin typeface="Barlow"/>
                <a:ea typeface="Barlow"/>
                <a:cs typeface="Barlow"/>
                <a:sym typeface="Barlow"/>
              </a:rPr>
              <a:t>Hardware, software and communications systems that keep large-scale industrial equipment and assets running</a:t>
            </a:r>
            <a:endParaRPr sz="1100">
              <a:solidFill>
                <a:srgbClr val="132D48"/>
              </a:solidFill>
              <a:latin typeface="Barlow"/>
              <a:ea typeface="Barlow"/>
              <a:cs typeface="Barlow"/>
              <a:sym typeface="Barlow"/>
            </a:endParaRPr>
          </a:p>
          <a:p>
            <a:pPr indent="-298450" lvl="1" marL="914400" rtl="0" algn="l">
              <a:spcBef>
                <a:spcPts val="0"/>
              </a:spcBef>
              <a:spcAft>
                <a:spcPts val="0"/>
              </a:spcAft>
              <a:buClr>
                <a:schemeClr val="dk1"/>
              </a:buClr>
              <a:buSzPts val="1100"/>
              <a:buChar char="○"/>
            </a:pPr>
            <a:r>
              <a:rPr lang="en-IL" sz="1100">
                <a:solidFill>
                  <a:srgbClr val="132D48"/>
                </a:solidFill>
                <a:latin typeface="Barlow"/>
                <a:ea typeface="Barlow"/>
                <a:cs typeface="Barlow"/>
                <a:sym typeface="Barlow"/>
              </a:rPr>
              <a:t>Examples: HVAC, Elevators, Electrical grids</a:t>
            </a:r>
            <a:endParaRPr sz="1100">
              <a:solidFill>
                <a:srgbClr val="132D48"/>
              </a:solidFill>
              <a:latin typeface="Barlow"/>
              <a:ea typeface="Barlow"/>
              <a:cs typeface="Barlow"/>
              <a:sym typeface="Barlow"/>
            </a:endParaRPr>
          </a:p>
          <a:p>
            <a:pPr indent="0" lvl="0" marL="457200" rtl="0" algn="l">
              <a:spcBef>
                <a:spcPts val="0"/>
              </a:spcBef>
              <a:spcAft>
                <a:spcPts val="0"/>
              </a:spcAft>
              <a:buClr>
                <a:schemeClr val="dk1"/>
              </a:buClr>
              <a:buSzPts val="1100"/>
              <a:buFont typeface="Arial"/>
              <a:buNone/>
            </a:pPr>
            <a:r>
              <a:t/>
            </a:r>
            <a:endParaRPr b="1" sz="1100">
              <a:solidFill>
                <a:srgbClr val="132D48"/>
              </a:solidFill>
              <a:latin typeface="Barlow"/>
              <a:ea typeface="Barlow"/>
              <a:cs typeface="Barlow"/>
              <a:sym typeface="Barlow"/>
            </a:endParaRPr>
          </a:p>
          <a:p>
            <a:pPr indent="-298450" lvl="0" marL="457200" rtl="0" algn="l">
              <a:spcBef>
                <a:spcPts val="0"/>
              </a:spcBef>
              <a:spcAft>
                <a:spcPts val="0"/>
              </a:spcAft>
              <a:buClr>
                <a:schemeClr val="dk1"/>
              </a:buClr>
              <a:buSzPts val="1100"/>
              <a:buChar char="●"/>
            </a:pPr>
            <a:r>
              <a:rPr b="1" lang="en-IL" sz="1100">
                <a:solidFill>
                  <a:srgbClr val="132D48"/>
                </a:solidFill>
                <a:latin typeface="Barlow"/>
                <a:ea typeface="Barlow"/>
                <a:cs typeface="Barlow"/>
                <a:sym typeface="Barlow"/>
              </a:rPr>
              <a:t>Connected Devices</a:t>
            </a:r>
            <a:endParaRPr b="1" sz="1100">
              <a:solidFill>
                <a:srgbClr val="132D48"/>
              </a:solidFill>
              <a:latin typeface="Barlow"/>
              <a:ea typeface="Barlow"/>
              <a:cs typeface="Barlow"/>
              <a:sym typeface="Barlow"/>
            </a:endParaRPr>
          </a:p>
          <a:p>
            <a:pPr indent="-298450" lvl="1" marL="914400" rtl="0" algn="l">
              <a:spcBef>
                <a:spcPts val="0"/>
              </a:spcBef>
              <a:spcAft>
                <a:spcPts val="0"/>
              </a:spcAft>
              <a:buClr>
                <a:schemeClr val="dk1"/>
              </a:buClr>
              <a:buSzPts val="1100"/>
              <a:buChar char="○"/>
            </a:pPr>
            <a:r>
              <a:rPr lang="en-IL" sz="1100">
                <a:solidFill>
                  <a:srgbClr val="132D48"/>
                </a:solidFill>
                <a:latin typeface="Barlow"/>
                <a:ea typeface="Barlow"/>
                <a:cs typeface="Barlow"/>
                <a:sym typeface="Barlow"/>
              </a:rPr>
              <a:t>Remotely connected and controlled; Often simpler than above devices</a:t>
            </a:r>
            <a:endParaRPr sz="1100">
              <a:solidFill>
                <a:srgbClr val="132D48"/>
              </a:solidFill>
              <a:latin typeface="Barlow"/>
              <a:ea typeface="Barlow"/>
              <a:cs typeface="Barlow"/>
              <a:sym typeface="Barlow"/>
            </a:endParaRPr>
          </a:p>
          <a:p>
            <a:pPr indent="-298450" lvl="1" marL="914400" rtl="0" algn="l">
              <a:spcBef>
                <a:spcPts val="0"/>
              </a:spcBef>
              <a:spcAft>
                <a:spcPts val="0"/>
              </a:spcAft>
              <a:buClr>
                <a:schemeClr val="dk1"/>
              </a:buClr>
              <a:buSzPts val="1100"/>
              <a:buChar char="○"/>
            </a:pPr>
            <a:r>
              <a:rPr lang="en-IL" sz="1100">
                <a:solidFill>
                  <a:srgbClr val="132D48"/>
                </a:solidFill>
                <a:latin typeface="Barlow"/>
                <a:ea typeface="Barlow"/>
                <a:cs typeface="Barlow"/>
                <a:sym typeface="Barlow"/>
              </a:rPr>
              <a:t>Examples: Light switch, coffee machine</a:t>
            </a:r>
            <a:endParaRPr sz="1100">
              <a:solidFill>
                <a:srgbClr val="132D48"/>
              </a:solidFill>
              <a:latin typeface="Barlow"/>
              <a:ea typeface="Barlow"/>
              <a:cs typeface="Barlow"/>
              <a:sym typeface="Barlow"/>
            </a:endParaRPr>
          </a:p>
          <a:p>
            <a:pPr indent="0" lvl="0" marL="0" rtl="0" algn="l">
              <a:spcBef>
                <a:spcPts val="0"/>
              </a:spcBef>
              <a:spcAft>
                <a:spcPts val="0"/>
              </a:spcAft>
              <a:buClr>
                <a:schemeClr val="dk1"/>
              </a:buClr>
              <a:buSzPts val="1100"/>
              <a:buFont typeface="Arial"/>
              <a:buNone/>
            </a:pPr>
            <a:r>
              <a:t/>
            </a:r>
            <a:endParaRPr sz="1100">
              <a:solidFill>
                <a:srgbClr val="132D48"/>
              </a:solidFill>
              <a:latin typeface="Barlow"/>
              <a:ea typeface="Barlow"/>
              <a:cs typeface="Barlow"/>
              <a:sym typeface="Barlow"/>
            </a:endParaRPr>
          </a:p>
          <a:p>
            <a:pPr indent="0" lvl="0" marL="0" rtl="0" algn="l">
              <a:spcBef>
                <a:spcPts val="0"/>
              </a:spcBef>
              <a:spcAft>
                <a:spcPts val="0"/>
              </a:spcAft>
              <a:buClr>
                <a:schemeClr val="dk1"/>
              </a:buClr>
              <a:buSzPts val="1100"/>
              <a:buFont typeface="Arial"/>
              <a:buNone/>
            </a:pPr>
            <a:r>
              <a:rPr b="1" lang="en-IL" sz="1100">
                <a:solidFill>
                  <a:srgbClr val="132D48"/>
                </a:solidFill>
                <a:latin typeface="Barlow"/>
                <a:ea typeface="Barlow"/>
                <a:cs typeface="Barlow"/>
                <a:sym typeface="Barlow"/>
              </a:rPr>
              <a:t>*Today we’ll use “IoT” for simplicity in referring to this broader grouping</a:t>
            </a:r>
            <a:endParaRPr b="1" sz="1100">
              <a:solidFill>
                <a:srgbClr val="132D48"/>
              </a:solidFill>
              <a:latin typeface="Barlow"/>
              <a:ea typeface="Barlow"/>
              <a:cs typeface="Barlow"/>
              <a:sym typeface="Barlow"/>
            </a:endParaRPr>
          </a:p>
          <a:p>
            <a:pPr indent="0" lvl="0" marL="0" rtl="0" algn="l">
              <a:spcBef>
                <a:spcPts val="0"/>
              </a:spcBef>
              <a:spcAft>
                <a:spcPts val="0"/>
              </a:spcAft>
              <a:buClr>
                <a:schemeClr val="dk1"/>
              </a:buClr>
              <a:buSzPts val="1100"/>
              <a:buFont typeface="Arial"/>
              <a:buNone/>
            </a:pPr>
            <a:r>
              <a:t/>
            </a:r>
            <a:endParaRPr sz="1100">
              <a:solidFill>
                <a:srgbClr val="132D48"/>
              </a:solidFill>
              <a:latin typeface="Barlow"/>
              <a:ea typeface="Barlow"/>
              <a:cs typeface="Barlow"/>
              <a:sym typeface="Barlow"/>
            </a:endParaRPr>
          </a:p>
          <a:p>
            <a:pPr indent="0" lvl="0" marL="0" rtl="0" algn="l">
              <a:spcBef>
                <a:spcPts val="0"/>
              </a:spcBef>
              <a:spcAft>
                <a:spcPts val="0"/>
              </a:spcAft>
              <a:buNone/>
            </a:pPr>
            <a:r>
              <a:t/>
            </a:r>
            <a:endParaRPr sz="1100"/>
          </a:p>
        </p:txBody>
      </p:sp>
      <p:sp>
        <p:nvSpPr>
          <p:cNvPr id="504" name="Google Shape;504;gf967de0e5b_0_470:notes"/>
          <p:cNvSpPr/>
          <p:nvPr>
            <p:ph idx="2" type="sldImg"/>
          </p:nvPr>
        </p:nvSpPr>
        <p:spPr>
          <a:xfrm>
            <a:off x="6659563" y="1414463"/>
            <a:ext cx="6785100" cy="3816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gf9ced005ba_0_2:notes"/>
          <p:cNvSpPr txBox="1"/>
          <p:nvPr>
            <p:ph idx="1" type="body"/>
          </p:nvPr>
        </p:nvSpPr>
        <p:spPr>
          <a:xfrm>
            <a:off x="2009775" y="5441950"/>
            <a:ext cx="16084500" cy="4454400"/>
          </a:xfrm>
          <a:prstGeom prst="rect">
            <a:avLst/>
          </a:prstGeom>
        </p:spPr>
        <p:txBody>
          <a:bodyPr anchorCtr="0" anchor="t" bIns="45700" lIns="91425" spcFirstLastPara="1" rIns="91425" wrap="square" tIns="45700">
            <a:noAutofit/>
          </a:bodyPr>
          <a:lstStyle/>
          <a:p>
            <a:pPr indent="-234950" lvl="0" marL="457200" rtl="0" algn="l">
              <a:spcBef>
                <a:spcPts val="0"/>
              </a:spcBef>
              <a:spcAft>
                <a:spcPts val="0"/>
              </a:spcAft>
              <a:buClr>
                <a:schemeClr val="dk1"/>
              </a:buClr>
              <a:buSzPts val="100"/>
              <a:buChar char="●"/>
            </a:pPr>
            <a:r>
              <a:rPr lang="en-IL" sz="1100">
                <a:solidFill>
                  <a:srgbClr val="132D48"/>
                </a:solidFill>
                <a:latin typeface="Barlow"/>
                <a:ea typeface="Barlow"/>
                <a:cs typeface="Barlow"/>
                <a:sym typeface="Barlow"/>
              </a:rPr>
              <a:t>Connected to Patients</a:t>
            </a:r>
            <a:endParaRPr sz="1100">
              <a:solidFill>
                <a:srgbClr val="132D48"/>
              </a:solidFill>
              <a:latin typeface="Barlow"/>
              <a:ea typeface="Barlow"/>
              <a:cs typeface="Barlow"/>
              <a:sym typeface="Barlow"/>
            </a:endParaRPr>
          </a:p>
          <a:p>
            <a:pPr indent="-234950" lvl="0" marL="457200" rtl="0" algn="l">
              <a:spcBef>
                <a:spcPts val="0"/>
              </a:spcBef>
              <a:spcAft>
                <a:spcPts val="0"/>
              </a:spcAft>
              <a:buClr>
                <a:schemeClr val="dk1"/>
              </a:buClr>
              <a:buSzPts val="100"/>
              <a:buChar char="●"/>
            </a:pPr>
            <a:r>
              <a:rPr lang="en-IL" sz="1100">
                <a:solidFill>
                  <a:srgbClr val="132D48"/>
                </a:solidFill>
                <a:latin typeface="Barlow"/>
                <a:ea typeface="Barlow"/>
                <a:cs typeface="Barlow"/>
                <a:sym typeface="Barlow"/>
              </a:rPr>
              <a:t>Updates - Manual, Time Consuming, Disruptive to Service</a:t>
            </a:r>
            <a:endParaRPr sz="1100">
              <a:solidFill>
                <a:srgbClr val="132D48"/>
              </a:solidFill>
              <a:latin typeface="Barlow"/>
              <a:ea typeface="Barlow"/>
              <a:cs typeface="Barlow"/>
              <a:sym typeface="Barlow"/>
            </a:endParaRPr>
          </a:p>
          <a:p>
            <a:pPr indent="-234950" lvl="0" marL="457200" rtl="0" algn="l">
              <a:spcBef>
                <a:spcPts val="0"/>
              </a:spcBef>
              <a:spcAft>
                <a:spcPts val="0"/>
              </a:spcAft>
              <a:buClr>
                <a:schemeClr val="dk1"/>
              </a:buClr>
              <a:buSzPts val="100"/>
              <a:buChar char="●"/>
            </a:pPr>
            <a:r>
              <a:rPr lang="en-IL" sz="1100">
                <a:solidFill>
                  <a:srgbClr val="132D48"/>
                </a:solidFill>
                <a:latin typeface="Barlow"/>
                <a:ea typeface="Barlow"/>
                <a:cs typeface="Barlow"/>
                <a:sym typeface="Barlow"/>
              </a:rPr>
              <a:t>Vulnerable to Cyber Attacks</a:t>
            </a:r>
            <a:endParaRPr sz="1100">
              <a:solidFill>
                <a:srgbClr val="132D48"/>
              </a:solidFill>
              <a:latin typeface="Barlow"/>
              <a:ea typeface="Barlow"/>
              <a:cs typeface="Barlow"/>
              <a:sym typeface="Barlow"/>
            </a:endParaRPr>
          </a:p>
          <a:p>
            <a:pPr indent="-234950" lvl="1" marL="914400" rtl="0" algn="l">
              <a:spcBef>
                <a:spcPts val="0"/>
              </a:spcBef>
              <a:spcAft>
                <a:spcPts val="0"/>
              </a:spcAft>
              <a:buClr>
                <a:schemeClr val="dk1"/>
              </a:buClr>
              <a:buSzPts val="100"/>
              <a:buChar char="○"/>
            </a:pPr>
            <a:r>
              <a:rPr lang="en-IL" sz="1100">
                <a:solidFill>
                  <a:srgbClr val="132D48"/>
                </a:solidFill>
                <a:latin typeface="Barlow"/>
                <a:ea typeface="Barlow"/>
                <a:cs typeface="Barlow"/>
                <a:sym typeface="Barlow"/>
              </a:rPr>
              <a:t>Outdated OS/Firmware</a:t>
            </a:r>
            <a:endParaRPr sz="1100">
              <a:solidFill>
                <a:srgbClr val="132D48"/>
              </a:solidFill>
              <a:latin typeface="Barlow"/>
              <a:ea typeface="Barlow"/>
              <a:cs typeface="Barlow"/>
              <a:sym typeface="Barlow"/>
            </a:endParaRPr>
          </a:p>
          <a:p>
            <a:pPr indent="-234950" lvl="1" marL="914400" rtl="0" algn="l">
              <a:spcBef>
                <a:spcPts val="0"/>
              </a:spcBef>
              <a:spcAft>
                <a:spcPts val="0"/>
              </a:spcAft>
              <a:buClr>
                <a:schemeClr val="dk1"/>
              </a:buClr>
              <a:buSzPts val="100"/>
              <a:buChar char="○"/>
            </a:pPr>
            <a:r>
              <a:rPr lang="en-IL" sz="1100">
                <a:solidFill>
                  <a:srgbClr val="132D48"/>
                </a:solidFill>
                <a:latin typeface="Barlow"/>
                <a:ea typeface="Barlow"/>
                <a:cs typeface="Barlow"/>
                <a:sym typeface="Barlow"/>
              </a:rPr>
              <a:t>Increased Healthcare Targets</a:t>
            </a:r>
            <a:endParaRPr sz="1100">
              <a:solidFill>
                <a:srgbClr val="132D48"/>
              </a:solidFill>
              <a:latin typeface="Barlow"/>
              <a:ea typeface="Barlow"/>
              <a:cs typeface="Barlow"/>
              <a:sym typeface="Barlow"/>
            </a:endParaRPr>
          </a:p>
          <a:p>
            <a:pPr indent="-234950" lvl="1" marL="914400" rtl="0" algn="l">
              <a:spcBef>
                <a:spcPts val="0"/>
              </a:spcBef>
              <a:spcAft>
                <a:spcPts val="0"/>
              </a:spcAft>
              <a:buClr>
                <a:schemeClr val="dk1"/>
              </a:buClr>
              <a:buSzPts val="100"/>
              <a:buChar char="○"/>
            </a:pPr>
            <a:r>
              <a:rPr lang="en-IL" sz="1100">
                <a:solidFill>
                  <a:srgbClr val="132D48"/>
                </a:solidFill>
                <a:latin typeface="Barlow"/>
                <a:ea typeface="Barlow"/>
                <a:cs typeface="Barlow"/>
                <a:sym typeface="Barlow"/>
              </a:rPr>
              <a:t>Difficult/Unable to Patch</a:t>
            </a:r>
            <a:endParaRPr sz="1100">
              <a:solidFill>
                <a:srgbClr val="132D48"/>
              </a:solidFill>
              <a:latin typeface="Barlow"/>
              <a:ea typeface="Barlow"/>
              <a:cs typeface="Barlow"/>
              <a:sym typeface="Barlow"/>
            </a:endParaRPr>
          </a:p>
          <a:p>
            <a:pPr indent="-234950" lvl="1" marL="914400" rtl="0" algn="l">
              <a:spcBef>
                <a:spcPts val="0"/>
              </a:spcBef>
              <a:spcAft>
                <a:spcPts val="0"/>
              </a:spcAft>
              <a:buClr>
                <a:schemeClr val="dk1"/>
              </a:buClr>
              <a:buSzPts val="100"/>
              <a:buChar char="○"/>
            </a:pPr>
            <a:r>
              <a:rPr lang="en-IL" sz="1100">
                <a:solidFill>
                  <a:srgbClr val="132D48"/>
                </a:solidFill>
                <a:latin typeface="Barlow"/>
                <a:ea typeface="Barlow"/>
                <a:cs typeface="Barlow"/>
                <a:sym typeface="Barlow"/>
              </a:rPr>
              <a:t>Long Update Cycles</a:t>
            </a:r>
            <a:endParaRPr sz="1100">
              <a:solidFill>
                <a:srgbClr val="132D48"/>
              </a:solidFill>
              <a:latin typeface="Barlow"/>
              <a:ea typeface="Barlow"/>
              <a:cs typeface="Barlow"/>
              <a:sym typeface="Barlow"/>
            </a:endParaRPr>
          </a:p>
          <a:p>
            <a:pPr indent="-234950" lvl="0" marL="457200" rtl="0" algn="l">
              <a:spcBef>
                <a:spcPts val="0"/>
              </a:spcBef>
              <a:spcAft>
                <a:spcPts val="0"/>
              </a:spcAft>
              <a:buClr>
                <a:schemeClr val="dk1"/>
              </a:buClr>
              <a:buSzPts val="100"/>
              <a:buChar char="●"/>
            </a:pPr>
            <a:r>
              <a:rPr lang="en-IL" sz="1100">
                <a:solidFill>
                  <a:srgbClr val="132D48"/>
                </a:solidFill>
                <a:latin typeface="Barlow"/>
                <a:ea typeface="Barlow"/>
                <a:cs typeface="Barlow"/>
                <a:sym typeface="Barlow"/>
              </a:rPr>
              <a:t>Ownership/Responsibility</a:t>
            </a:r>
            <a:endParaRPr sz="1100">
              <a:solidFill>
                <a:srgbClr val="132D48"/>
              </a:solidFill>
              <a:latin typeface="Barlow"/>
              <a:ea typeface="Barlow"/>
              <a:cs typeface="Barlow"/>
              <a:sym typeface="Barlow"/>
            </a:endParaRPr>
          </a:p>
          <a:p>
            <a:pPr indent="0" lvl="0" marL="0" rtl="0" algn="l">
              <a:spcBef>
                <a:spcPts val="0"/>
              </a:spcBef>
              <a:spcAft>
                <a:spcPts val="0"/>
              </a:spcAft>
              <a:buClr>
                <a:schemeClr val="dk1"/>
              </a:buClr>
              <a:buFont typeface="Arial"/>
              <a:buNone/>
            </a:pPr>
            <a:r>
              <a:t/>
            </a:r>
            <a:endParaRPr sz="1100">
              <a:solidFill>
                <a:srgbClr val="132D48"/>
              </a:solidFill>
              <a:latin typeface="Barlow"/>
              <a:ea typeface="Barlow"/>
              <a:cs typeface="Barlow"/>
              <a:sym typeface="Barlow"/>
            </a:endParaRPr>
          </a:p>
          <a:p>
            <a:pPr indent="0" lvl="0" marL="0" rtl="0" algn="l">
              <a:spcBef>
                <a:spcPts val="0"/>
              </a:spcBef>
              <a:spcAft>
                <a:spcPts val="0"/>
              </a:spcAft>
              <a:buNone/>
            </a:pPr>
            <a:r>
              <a:t/>
            </a:r>
            <a:endParaRPr sz="100"/>
          </a:p>
        </p:txBody>
      </p:sp>
      <p:sp>
        <p:nvSpPr>
          <p:cNvPr id="517" name="Google Shape;517;gf9ced005ba_0_2:notes"/>
          <p:cNvSpPr/>
          <p:nvPr>
            <p:ph idx="2" type="sldImg"/>
          </p:nvPr>
        </p:nvSpPr>
        <p:spPr>
          <a:xfrm>
            <a:off x="6659563" y="1414463"/>
            <a:ext cx="6785100" cy="3816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gf9ced005ba_0_449:notes"/>
          <p:cNvSpPr txBox="1"/>
          <p:nvPr>
            <p:ph idx="1" type="body"/>
          </p:nvPr>
        </p:nvSpPr>
        <p:spPr>
          <a:xfrm>
            <a:off x="2009775" y="5441950"/>
            <a:ext cx="16084500" cy="4454400"/>
          </a:xfrm>
          <a:prstGeom prst="rect">
            <a:avLst/>
          </a:prstGeom>
        </p:spPr>
        <p:txBody>
          <a:bodyPr anchorCtr="0" anchor="t" bIns="45700" lIns="91425" spcFirstLastPara="1" rIns="91425" wrap="square" tIns="45700">
            <a:noAutofit/>
          </a:bodyPr>
          <a:lstStyle/>
          <a:p>
            <a:pPr indent="-330200" lvl="0" marL="457200" rtl="0" algn="l">
              <a:spcBef>
                <a:spcPts val="0"/>
              </a:spcBef>
              <a:spcAft>
                <a:spcPts val="0"/>
              </a:spcAft>
              <a:buClr>
                <a:schemeClr val="dk1"/>
              </a:buClr>
              <a:buSzPts val="1600"/>
              <a:buFont typeface="Calibri"/>
              <a:buChar char="●"/>
            </a:pPr>
            <a:r>
              <a:rPr b="1" lang="en-IL" sz="1600"/>
              <a:t>Perfect Target</a:t>
            </a:r>
            <a:endParaRPr b="1" sz="1600"/>
          </a:p>
          <a:p>
            <a:pPr indent="-330200" lvl="1" marL="914400" rtl="0" algn="l">
              <a:spcBef>
                <a:spcPts val="0"/>
              </a:spcBef>
              <a:spcAft>
                <a:spcPts val="0"/>
              </a:spcAft>
              <a:buClr>
                <a:schemeClr val="dk1"/>
              </a:buClr>
              <a:buSzPts val="1600"/>
              <a:buFont typeface="Calibri"/>
              <a:buChar char="○"/>
            </a:pPr>
            <a:r>
              <a:rPr lang="en-IL" sz="1600"/>
              <a:t>Healthcare comes first</a:t>
            </a:r>
            <a:endParaRPr sz="1600"/>
          </a:p>
          <a:p>
            <a:pPr indent="-330200" lvl="1" marL="914400" rtl="0" algn="l">
              <a:spcBef>
                <a:spcPts val="0"/>
              </a:spcBef>
              <a:spcAft>
                <a:spcPts val="0"/>
              </a:spcAft>
              <a:buClr>
                <a:schemeClr val="dk1"/>
              </a:buClr>
              <a:buSzPts val="1600"/>
              <a:buFont typeface="Calibri"/>
              <a:buChar char="○"/>
            </a:pPr>
            <a:r>
              <a:rPr lang="en-IL" sz="1600"/>
              <a:t>Service outages not acceptable</a:t>
            </a:r>
            <a:endParaRPr sz="1600"/>
          </a:p>
          <a:p>
            <a:pPr indent="-330200" lvl="1" marL="914400" rtl="0" algn="l">
              <a:spcBef>
                <a:spcPts val="0"/>
              </a:spcBef>
              <a:spcAft>
                <a:spcPts val="0"/>
              </a:spcAft>
              <a:buClr>
                <a:schemeClr val="dk1"/>
              </a:buClr>
              <a:buSzPts val="1600"/>
              <a:buFont typeface="Calibri"/>
              <a:buChar char="○"/>
            </a:pPr>
            <a:r>
              <a:rPr lang="en-IL" sz="1600"/>
              <a:t>Compelled to report exposed records and face fines</a:t>
            </a:r>
            <a:endParaRPr sz="1600"/>
          </a:p>
          <a:p>
            <a:pPr indent="-330200" lvl="1" marL="914400" rtl="0" algn="l">
              <a:spcBef>
                <a:spcPts val="0"/>
              </a:spcBef>
              <a:spcAft>
                <a:spcPts val="0"/>
              </a:spcAft>
              <a:buClr>
                <a:schemeClr val="dk1"/>
              </a:buClr>
              <a:buSzPts val="1600"/>
              <a:buFont typeface="Calibri"/>
              <a:buChar char="○"/>
            </a:pPr>
            <a:r>
              <a:rPr lang="en-IL" sz="1600"/>
              <a:t>Not typically cybersecurity adoption leaders</a:t>
            </a:r>
            <a:endParaRPr sz="1600"/>
          </a:p>
          <a:p>
            <a:pPr indent="-330200" lvl="1" marL="914400" rtl="0" algn="l">
              <a:spcBef>
                <a:spcPts val="0"/>
              </a:spcBef>
              <a:spcAft>
                <a:spcPts val="0"/>
              </a:spcAft>
              <a:buClr>
                <a:schemeClr val="dk1"/>
              </a:buClr>
              <a:buSzPts val="1600"/>
              <a:buFont typeface="Calibri"/>
              <a:buChar char="○"/>
            </a:pPr>
            <a:r>
              <a:rPr lang="en-IL" sz="1600"/>
              <a:t>Mixed signals on ransom payment</a:t>
            </a:r>
            <a:endParaRPr sz="1600"/>
          </a:p>
          <a:p>
            <a:pPr indent="-330200" lvl="0" marL="457200" rtl="0" algn="l">
              <a:spcBef>
                <a:spcPts val="0"/>
              </a:spcBef>
              <a:spcAft>
                <a:spcPts val="0"/>
              </a:spcAft>
              <a:buClr>
                <a:schemeClr val="dk1"/>
              </a:buClr>
              <a:buSzPts val="1600"/>
              <a:buFont typeface="Calibri"/>
              <a:buChar char="●"/>
            </a:pPr>
            <a:r>
              <a:rPr lang="en-IL" sz="1600"/>
              <a:t>Ransomware payment cheaper than alternative</a:t>
            </a:r>
            <a:endParaRPr sz="1600"/>
          </a:p>
          <a:p>
            <a:pPr indent="-330200" lvl="1" marL="914400" rtl="0" algn="l">
              <a:spcBef>
                <a:spcPts val="0"/>
              </a:spcBef>
              <a:spcAft>
                <a:spcPts val="0"/>
              </a:spcAft>
              <a:buClr>
                <a:schemeClr val="dk1"/>
              </a:buClr>
              <a:buSzPts val="1600"/>
              <a:buFont typeface="Calibri"/>
              <a:buChar char="○"/>
            </a:pPr>
            <a:r>
              <a:rPr lang="en-IL" sz="1600"/>
              <a:t>Either through cybersecurity insurance or funds</a:t>
            </a:r>
            <a:endParaRPr sz="1600"/>
          </a:p>
          <a:p>
            <a:pPr indent="-330200" lvl="1" marL="914400" rtl="0" algn="l">
              <a:spcBef>
                <a:spcPts val="0"/>
              </a:spcBef>
              <a:spcAft>
                <a:spcPts val="0"/>
              </a:spcAft>
              <a:buClr>
                <a:schemeClr val="dk1"/>
              </a:buClr>
              <a:buSzPts val="1600"/>
              <a:buFont typeface="Calibri"/>
              <a:buChar char="○"/>
            </a:pPr>
            <a:r>
              <a:rPr lang="en-IL" sz="1600"/>
              <a:t>What best allows them to provide care again?</a:t>
            </a:r>
            <a:endParaRPr sz="1600"/>
          </a:p>
          <a:p>
            <a:pPr indent="0" lvl="0" marL="0" rtl="0" algn="l">
              <a:spcBef>
                <a:spcPts val="0"/>
              </a:spcBef>
              <a:spcAft>
                <a:spcPts val="0"/>
              </a:spcAft>
              <a:buClr>
                <a:schemeClr val="dk1"/>
              </a:buClr>
              <a:buSzPts val="1100"/>
              <a:buFont typeface="Arial"/>
              <a:buNone/>
            </a:pPr>
            <a:r>
              <a:t/>
            </a:r>
            <a:endParaRPr b="1" sz="1600"/>
          </a:p>
          <a:p>
            <a:pPr indent="0" lvl="0" marL="0" rtl="0" algn="l">
              <a:spcBef>
                <a:spcPts val="0"/>
              </a:spcBef>
              <a:spcAft>
                <a:spcPts val="0"/>
              </a:spcAft>
              <a:buClr>
                <a:schemeClr val="dk1"/>
              </a:buClr>
              <a:buSzPts val="1100"/>
              <a:buFont typeface="Arial"/>
              <a:buNone/>
            </a:pPr>
            <a:r>
              <a:t/>
            </a:r>
            <a:endParaRPr b="1" sz="1500">
              <a:solidFill>
                <a:srgbClr val="79CE56"/>
              </a:solidFill>
              <a:latin typeface="Barlow Condensed"/>
              <a:ea typeface="Barlow Condensed"/>
              <a:cs typeface="Barlow Condensed"/>
              <a:sym typeface="Barlow Condensed"/>
            </a:endParaRPr>
          </a:p>
          <a:p>
            <a:pPr indent="0" lvl="0" marL="0" rtl="0" algn="l">
              <a:spcBef>
                <a:spcPts val="0"/>
              </a:spcBef>
              <a:spcAft>
                <a:spcPts val="0"/>
              </a:spcAft>
              <a:buClr>
                <a:schemeClr val="dk1"/>
              </a:buClr>
              <a:buSzPts val="1100"/>
              <a:buFont typeface="Arial"/>
              <a:buNone/>
            </a:pPr>
            <a:r>
              <a:t/>
            </a:r>
            <a:endParaRPr b="1" sz="1500">
              <a:solidFill>
                <a:srgbClr val="79CE56"/>
              </a:solidFill>
              <a:latin typeface="Barlow Condensed"/>
              <a:ea typeface="Barlow Condensed"/>
              <a:cs typeface="Barlow Condensed"/>
              <a:sym typeface="Barlow Condensed"/>
            </a:endParaRPr>
          </a:p>
          <a:p>
            <a:pPr indent="0" lvl="0" marL="0" rtl="0" algn="l">
              <a:spcBef>
                <a:spcPts val="0"/>
              </a:spcBef>
              <a:spcAft>
                <a:spcPts val="0"/>
              </a:spcAft>
              <a:buClr>
                <a:schemeClr val="dk1"/>
              </a:buClr>
              <a:buSzPts val="1100"/>
              <a:buFont typeface="Arial"/>
              <a:buNone/>
            </a:pPr>
            <a:r>
              <a:rPr b="1" lang="en-IL" sz="1500">
                <a:solidFill>
                  <a:srgbClr val="79CE56"/>
                </a:solidFill>
                <a:latin typeface="Barlow Condensed"/>
                <a:ea typeface="Barlow Condensed"/>
                <a:cs typeface="Barlow Condensed"/>
                <a:sym typeface="Barlow Condensed"/>
              </a:rPr>
              <a:t>Bottom Line: A Number’s Game (Best Case)</a:t>
            </a:r>
            <a:endParaRPr b="1" sz="1500">
              <a:solidFill>
                <a:srgbClr val="79CE56"/>
              </a:solidFill>
              <a:latin typeface="Barlow Condensed"/>
              <a:ea typeface="Barlow Condensed"/>
              <a:cs typeface="Barlow Condensed"/>
              <a:sym typeface="Barlow Condensed"/>
            </a:endParaRPr>
          </a:p>
          <a:p>
            <a:pPr indent="-323850" lvl="0" marL="457200" rtl="0" algn="l">
              <a:spcBef>
                <a:spcPts val="0"/>
              </a:spcBef>
              <a:spcAft>
                <a:spcPts val="0"/>
              </a:spcAft>
              <a:buClr>
                <a:schemeClr val="dk1"/>
              </a:buClr>
              <a:buSzPts val="1500"/>
              <a:buChar char="●"/>
            </a:pPr>
            <a:r>
              <a:rPr lang="en-IL" sz="1500">
                <a:solidFill>
                  <a:srgbClr val="132D48"/>
                </a:solidFill>
                <a:latin typeface="Barlow"/>
                <a:ea typeface="Barlow"/>
                <a:cs typeface="Barlow"/>
                <a:sym typeface="Barlow"/>
              </a:rPr>
              <a:t>900,000+ Beds in United States</a:t>
            </a:r>
            <a:endParaRPr sz="1500">
              <a:solidFill>
                <a:srgbClr val="132D48"/>
              </a:solidFill>
              <a:latin typeface="Barlow"/>
              <a:ea typeface="Barlow"/>
              <a:cs typeface="Barlow"/>
              <a:sym typeface="Barlow"/>
            </a:endParaRPr>
          </a:p>
          <a:p>
            <a:pPr indent="-323850" lvl="0" marL="457200" rtl="0" algn="l">
              <a:spcBef>
                <a:spcPts val="0"/>
              </a:spcBef>
              <a:spcAft>
                <a:spcPts val="0"/>
              </a:spcAft>
              <a:buClr>
                <a:schemeClr val="dk1"/>
              </a:buClr>
              <a:buSzPts val="1500"/>
              <a:buChar char="●"/>
            </a:pPr>
            <a:r>
              <a:rPr lang="en-IL" sz="1500">
                <a:solidFill>
                  <a:srgbClr val="132D48"/>
                </a:solidFill>
                <a:latin typeface="Barlow"/>
                <a:ea typeface="Barlow"/>
                <a:cs typeface="Barlow"/>
                <a:sym typeface="Barlow"/>
              </a:rPr>
              <a:t>2 Beds / Room</a:t>
            </a:r>
            <a:endParaRPr sz="1500">
              <a:solidFill>
                <a:srgbClr val="132D48"/>
              </a:solidFill>
              <a:latin typeface="Barlow"/>
              <a:ea typeface="Barlow"/>
              <a:cs typeface="Barlow"/>
              <a:sym typeface="Barlow"/>
            </a:endParaRPr>
          </a:p>
          <a:p>
            <a:pPr indent="-323850" lvl="0" marL="457200" rtl="0" algn="l">
              <a:spcBef>
                <a:spcPts val="0"/>
              </a:spcBef>
              <a:spcAft>
                <a:spcPts val="0"/>
              </a:spcAft>
              <a:buClr>
                <a:schemeClr val="dk1"/>
              </a:buClr>
              <a:buSzPts val="1500"/>
              <a:buChar char="●"/>
            </a:pPr>
            <a:r>
              <a:rPr lang="en-IL" sz="1500">
                <a:solidFill>
                  <a:srgbClr val="132D48"/>
                </a:solidFill>
                <a:latin typeface="Barlow"/>
                <a:ea typeface="Barlow"/>
                <a:cs typeface="Barlow"/>
                <a:sym typeface="Barlow"/>
              </a:rPr>
              <a:t>~15 connected devices / room</a:t>
            </a:r>
            <a:endParaRPr sz="1500">
              <a:solidFill>
                <a:srgbClr val="132D48"/>
              </a:solidFill>
              <a:latin typeface="Barlow"/>
              <a:ea typeface="Barlow"/>
              <a:cs typeface="Barlow"/>
              <a:sym typeface="Barlow"/>
            </a:endParaRPr>
          </a:p>
          <a:p>
            <a:pPr indent="-323850" lvl="0" marL="457200" rtl="0" algn="l">
              <a:spcBef>
                <a:spcPts val="0"/>
              </a:spcBef>
              <a:spcAft>
                <a:spcPts val="0"/>
              </a:spcAft>
              <a:buClr>
                <a:schemeClr val="dk1"/>
              </a:buClr>
              <a:buSzPts val="1500"/>
              <a:buChar char="●"/>
            </a:pPr>
            <a:r>
              <a:rPr lang="en-IL" sz="1500">
                <a:solidFill>
                  <a:srgbClr val="132D48"/>
                </a:solidFill>
                <a:latin typeface="Barlow"/>
                <a:ea typeface="Barlow"/>
                <a:cs typeface="Barlow"/>
                <a:sym typeface="Barlow"/>
              </a:rPr>
              <a:t>70% of Medical IoT devices have 1 or more critical vulnerabilities</a:t>
            </a:r>
            <a:endParaRPr sz="1500">
              <a:solidFill>
                <a:srgbClr val="132D48"/>
              </a:solidFill>
              <a:latin typeface="Barlow"/>
              <a:ea typeface="Barlow"/>
              <a:cs typeface="Barlow"/>
              <a:sym typeface="Barlow"/>
            </a:endParaRPr>
          </a:p>
          <a:p>
            <a:pPr indent="-323850" lvl="0" marL="457200" rtl="0" algn="l">
              <a:spcBef>
                <a:spcPts val="0"/>
              </a:spcBef>
              <a:spcAft>
                <a:spcPts val="0"/>
              </a:spcAft>
              <a:buClr>
                <a:schemeClr val="dk1"/>
              </a:buClr>
              <a:buSzPts val="1500"/>
              <a:buChar char="●"/>
            </a:pPr>
            <a:r>
              <a:rPr b="1" lang="en-IL" sz="1500">
                <a:solidFill>
                  <a:srgbClr val="132D48"/>
                </a:solidFill>
                <a:latin typeface="Barlow"/>
                <a:ea typeface="Barlow"/>
                <a:cs typeface="Barlow"/>
                <a:sym typeface="Barlow"/>
              </a:rPr>
              <a:t>Attack Surface</a:t>
            </a:r>
            <a:r>
              <a:rPr lang="en-IL" sz="1500">
                <a:solidFill>
                  <a:srgbClr val="132D48"/>
                </a:solidFill>
                <a:latin typeface="Barlow"/>
                <a:ea typeface="Barlow"/>
                <a:cs typeface="Barlow"/>
                <a:sym typeface="Barlow"/>
              </a:rPr>
              <a:t>: At least 4.725 million devices operational with critical vulnerabilities</a:t>
            </a:r>
            <a:endParaRPr sz="1500">
              <a:solidFill>
                <a:srgbClr val="132D48"/>
              </a:solidFill>
              <a:latin typeface="Barlow"/>
              <a:ea typeface="Barlow"/>
              <a:cs typeface="Barlow"/>
              <a:sym typeface="Barlow"/>
            </a:endParaRPr>
          </a:p>
          <a:p>
            <a:pPr indent="0" lvl="0" marL="0" rtl="0" algn="l">
              <a:spcBef>
                <a:spcPts val="0"/>
              </a:spcBef>
              <a:spcAft>
                <a:spcPts val="0"/>
              </a:spcAft>
              <a:buClr>
                <a:schemeClr val="dk1"/>
              </a:buClr>
              <a:buSzPts val="1100"/>
              <a:buFont typeface="Arial"/>
              <a:buNone/>
            </a:pPr>
            <a:r>
              <a:t/>
            </a:r>
            <a:endParaRPr sz="1500">
              <a:solidFill>
                <a:srgbClr val="132D48"/>
              </a:solidFill>
              <a:latin typeface="Barlow"/>
              <a:ea typeface="Barlow"/>
              <a:cs typeface="Barlow"/>
              <a:sym typeface="Barlow"/>
            </a:endParaRPr>
          </a:p>
          <a:p>
            <a:pPr indent="0" lvl="0" marL="0" rtl="0" algn="l">
              <a:spcBef>
                <a:spcPts val="0"/>
              </a:spcBef>
              <a:spcAft>
                <a:spcPts val="0"/>
              </a:spcAft>
              <a:buClr>
                <a:schemeClr val="dk1"/>
              </a:buClr>
              <a:buSzPts val="1100"/>
              <a:buFont typeface="Arial"/>
              <a:buNone/>
            </a:pPr>
            <a:r>
              <a:rPr b="1" lang="en-IL" sz="1500">
                <a:solidFill>
                  <a:srgbClr val="79CE56"/>
                </a:solidFill>
                <a:latin typeface="Barlow Condensed"/>
                <a:ea typeface="Barlow Condensed"/>
                <a:cs typeface="Barlow Condensed"/>
                <a:sym typeface="Barlow Condensed"/>
              </a:rPr>
              <a:t>Why Focus on Healthcare Devices?</a:t>
            </a:r>
            <a:endParaRPr b="1" sz="1500">
              <a:solidFill>
                <a:srgbClr val="79CE56"/>
              </a:solidFill>
              <a:latin typeface="Barlow Condensed"/>
              <a:ea typeface="Barlow Condensed"/>
              <a:cs typeface="Barlow Condensed"/>
              <a:sym typeface="Barlow Condensed"/>
            </a:endParaRPr>
          </a:p>
          <a:p>
            <a:pPr indent="-323850" lvl="0" marL="457200" rtl="0" algn="l">
              <a:spcBef>
                <a:spcPts val="0"/>
              </a:spcBef>
              <a:spcAft>
                <a:spcPts val="0"/>
              </a:spcAft>
              <a:buClr>
                <a:schemeClr val="dk1"/>
              </a:buClr>
              <a:buSzPts val="1500"/>
              <a:buChar char="●"/>
            </a:pPr>
            <a:r>
              <a:rPr lang="en-IL" sz="1500">
                <a:solidFill>
                  <a:srgbClr val="132D48"/>
                </a:solidFill>
                <a:latin typeface="Barlow"/>
                <a:ea typeface="Barlow"/>
                <a:cs typeface="Barlow"/>
                <a:sym typeface="Barlow"/>
              </a:rPr>
              <a:t>Personal health data is 3x more valuable than any other data</a:t>
            </a:r>
            <a:endParaRPr sz="1500">
              <a:solidFill>
                <a:srgbClr val="132D48"/>
              </a:solidFill>
              <a:latin typeface="Barlow"/>
              <a:ea typeface="Barlow"/>
              <a:cs typeface="Barlow"/>
              <a:sym typeface="Barlow"/>
            </a:endParaRPr>
          </a:p>
          <a:p>
            <a:pPr indent="-323850" lvl="0" marL="457200" rtl="0" algn="l">
              <a:spcBef>
                <a:spcPts val="0"/>
              </a:spcBef>
              <a:spcAft>
                <a:spcPts val="0"/>
              </a:spcAft>
              <a:buClr>
                <a:schemeClr val="dk1"/>
              </a:buClr>
              <a:buSzPts val="1500"/>
              <a:buChar char="●"/>
            </a:pPr>
            <a:r>
              <a:rPr lang="en-IL" sz="1500">
                <a:solidFill>
                  <a:srgbClr val="132D48"/>
                </a:solidFill>
                <a:latin typeface="Barlow"/>
                <a:ea typeface="Barlow"/>
                <a:cs typeface="Barlow"/>
                <a:sym typeface="Barlow"/>
              </a:rPr>
              <a:t>Hacking is a business</a:t>
            </a:r>
            <a:endParaRPr sz="1500">
              <a:solidFill>
                <a:srgbClr val="132D48"/>
              </a:solidFill>
              <a:latin typeface="Barlow"/>
              <a:ea typeface="Barlow"/>
              <a:cs typeface="Barlow"/>
              <a:sym typeface="Barlow"/>
            </a:endParaRPr>
          </a:p>
          <a:p>
            <a:pPr indent="0" lvl="0" marL="0" rtl="0" algn="l">
              <a:spcBef>
                <a:spcPts val="0"/>
              </a:spcBef>
              <a:spcAft>
                <a:spcPts val="0"/>
              </a:spcAft>
              <a:buClr>
                <a:schemeClr val="dk1"/>
              </a:buClr>
              <a:buSzPts val="1100"/>
              <a:buFont typeface="Arial"/>
              <a:buNone/>
            </a:pPr>
            <a:r>
              <a:rPr b="1" lang="en-IL" sz="1500">
                <a:solidFill>
                  <a:srgbClr val="79CE56"/>
                </a:solidFill>
                <a:latin typeface="Barlow Condensed"/>
                <a:ea typeface="Barlow Condensed"/>
                <a:cs typeface="Barlow Condensed"/>
                <a:sym typeface="Barlow Condensed"/>
              </a:rPr>
              <a:t>Remember!</a:t>
            </a:r>
            <a:endParaRPr b="1" sz="1500">
              <a:solidFill>
                <a:srgbClr val="79CE56"/>
              </a:solidFill>
              <a:latin typeface="Barlow Condensed"/>
              <a:ea typeface="Barlow Condensed"/>
              <a:cs typeface="Barlow Condensed"/>
              <a:sym typeface="Barlow Condensed"/>
            </a:endParaRPr>
          </a:p>
          <a:p>
            <a:pPr indent="-323850" lvl="0" marL="457200" rtl="0" algn="l">
              <a:spcBef>
                <a:spcPts val="0"/>
              </a:spcBef>
              <a:spcAft>
                <a:spcPts val="0"/>
              </a:spcAft>
              <a:buClr>
                <a:schemeClr val="dk1"/>
              </a:buClr>
              <a:buSzPts val="1500"/>
              <a:buChar char="●"/>
            </a:pPr>
            <a:r>
              <a:rPr lang="en-IL" sz="1500">
                <a:solidFill>
                  <a:srgbClr val="132D48"/>
                </a:solidFill>
                <a:latin typeface="Barlow"/>
                <a:ea typeface="Barlow"/>
                <a:cs typeface="Barlow"/>
                <a:sym typeface="Barlow"/>
              </a:rPr>
              <a:t>Hospital staff members are doing good…</a:t>
            </a:r>
            <a:endParaRPr sz="1500">
              <a:solidFill>
                <a:srgbClr val="132D48"/>
              </a:solidFill>
              <a:latin typeface="Barlow"/>
              <a:ea typeface="Barlow"/>
              <a:cs typeface="Barlow"/>
              <a:sym typeface="Barlow"/>
            </a:endParaRPr>
          </a:p>
          <a:p>
            <a:pPr indent="-323850" lvl="0" marL="457200" rtl="0" algn="l">
              <a:spcBef>
                <a:spcPts val="0"/>
              </a:spcBef>
              <a:spcAft>
                <a:spcPts val="0"/>
              </a:spcAft>
              <a:buClr>
                <a:schemeClr val="dk1"/>
              </a:buClr>
              <a:buSzPts val="1500"/>
              <a:buChar char="●"/>
            </a:pPr>
            <a:r>
              <a:rPr lang="en-IL" sz="1500">
                <a:solidFill>
                  <a:srgbClr val="132D48"/>
                </a:solidFill>
                <a:latin typeface="Barlow"/>
                <a:ea typeface="Barlow"/>
                <a:cs typeface="Barlow"/>
                <a:sym typeface="Barlow"/>
              </a:rPr>
              <a:t>...the just need help</a:t>
            </a:r>
            <a:endParaRPr sz="1500">
              <a:solidFill>
                <a:srgbClr val="132D48"/>
              </a:solidFill>
              <a:latin typeface="Barlow"/>
              <a:ea typeface="Barlow"/>
              <a:cs typeface="Barlow"/>
              <a:sym typeface="Barlow"/>
            </a:endParaRPr>
          </a:p>
          <a:p>
            <a:pPr indent="0" lvl="0" marL="0" rtl="0" algn="l">
              <a:spcBef>
                <a:spcPts val="0"/>
              </a:spcBef>
              <a:spcAft>
                <a:spcPts val="0"/>
              </a:spcAft>
              <a:buClr>
                <a:schemeClr val="dk1"/>
              </a:buClr>
              <a:buSzPts val="1100"/>
              <a:buFont typeface="Arial"/>
              <a:buNone/>
            </a:pPr>
            <a:r>
              <a:t/>
            </a:r>
            <a:endParaRPr sz="1500">
              <a:solidFill>
                <a:srgbClr val="132D48"/>
              </a:solidFill>
              <a:latin typeface="Barlow"/>
              <a:ea typeface="Barlow"/>
              <a:cs typeface="Barlow"/>
              <a:sym typeface="Barlow"/>
            </a:endParaRPr>
          </a:p>
          <a:p>
            <a:pPr indent="0" lvl="0" marL="0" rtl="0" algn="l">
              <a:spcBef>
                <a:spcPts val="0"/>
              </a:spcBef>
              <a:spcAft>
                <a:spcPts val="0"/>
              </a:spcAft>
              <a:buClr>
                <a:schemeClr val="dk1"/>
              </a:buClr>
              <a:buSzPts val="1100"/>
              <a:buFont typeface="Arial"/>
              <a:buNone/>
            </a:pPr>
            <a:r>
              <a:t/>
            </a:r>
            <a:endParaRPr sz="1500">
              <a:solidFill>
                <a:srgbClr val="132D48"/>
              </a:solidFill>
              <a:latin typeface="Barlow"/>
              <a:ea typeface="Barlow"/>
              <a:cs typeface="Barlow"/>
              <a:sym typeface="Barlow"/>
            </a:endParaRPr>
          </a:p>
          <a:p>
            <a:pPr indent="0" lvl="0" marL="0" rtl="0" algn="l">
              <a:spcBef>
                <a:spcPts val="0"/>
              </a:spcBef>
              <a:spcAft>
                <a:spcPts val="0"/>
              </a:spcAft>
              <a:buClr>
                <a:schemeClr val="dk1"/>
              </a:buClr>
              <a:buSzPts val="1100"/>
              <a:buFont typeface="Arial"/>
              <a:buNone/>
            </a:pPr>
            <a:r>
              <a:t/>
            </a:r>
            <a:endParaRPr b="1" sz="1500">
              <a:solidFill>
                <a:srgbClr val="79CE56"/>
              </a:solidFill>
              <a:latin typeface="Barlow Condensed"/>
              <a:ea typeface="Barlow Condensed"/>
              <a:cs typeface="Barlow Condensed"/>
              <a:sym typeface="Barlow Condensed"/>
            </a:endParaRPr>
          </a:p>
          <a:p>
            <a:pPr indent="0" lvl="0" marL="0" rtl="0" algn="l">
              <a:spcBef>
                <a:spcPts val="0"/>
              </a:spcBef>
              <a:spcAft>
                <a:spcPts val="0"/>
              </a:spcAft>
              <a:buClr>
                <a:schemeClr val="dk1"/>
              </a:buClr>
              <a:buSzPts val="1100"/>
              <a:buFont typeface="Arial"/>
              <a:buNone/>
            </a:pPr>
            <a:r>
              <a:t/>
            </a:r>
            <a:endParaRPr sz="1500"/>
          </a:p>
          <a:p>
            <a:pPr indent="0" lvl="0" marL="0" rtl="0" algn="l">
              <a:spcBef>
                <a:spcPts val="0"/>
              </a:spcBef>
              <a:spcAft>
                <a:spcPts val="0"/>
              </a:spcAft>
              <a:buNone/>
            </a:pPr>
            <a:r>
              <a:t/>
            </a:r>
            <a:endParaRPr/>
          </a:p>
        </p:txBody>
      </p:sp>
      <p:sp>
        <p:nvSpPr>
          <p:cNvPr id="527" name="Google Shape;527;gf9ced005ba_0_449:notes"/>
          <p:cNvSpPr/>
          <p:nvPr>
            <p:ph idx="2" type="sldImg"/>
          </p:nvPr>
        </p:nvSpPr>
        <p:spPr>
          <a:xfrm>
            <a:off x="6659563" y="1414463"/>
            <a:ext cx="6785100" cy="3816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f9ced005ba_0_459:notes"/>
          <p:cNvSpPr txBox="1"/>
          <p:nvPr>
            <p:ph idx="1" type="body"/>
          </p:nvPr>
        </p:nvSpPr>
        <p:spPr>
          <a:xfrm>
            <a:off x="2009775" y="5441950"/>
            <a:ext cx="16084500" cy="4454400"/>
          </a:xfrm>
          <a:prstGeom prst="rect">
            <a:avLst/>
          </a:prstGeom>
        </p:spPr>
        <p:txBody>
          <a:bodyPr anchorCtr="0" anchor="t" bIns="45700" lIns="91425" spcFirstLastPara="1" rIns="91425" wrap="square" tIns="45700">
            <a:noAutofit/>
          </a:bodyPr>
          <a:lstStyle/>
          <a:p>
            <a:pPr indent="-330200" lvl="0" marL="457200" rtl="0" algn="l">
              <a:spcBef>
                <a:spcPts val="0"/>
              </a:spcBef>
              <a:spcAft>
                <a:spcPts val="0"/>
              </a:spcAft>
              <a:buClr>
                <a:schemeClr val="dk1"/>
              </a:buClr>
              <a:buSzPts val="1600"/>
              <a:buFont typeface="Calibri"/>
              <a:buChar char="●"/>
            </a:pPr>
            <a:r>
              <a:rPr b="1" lang="en-IL" sz="1600"/>
              <a:t>Perfect Target</a:t>
            </a:r>
            <a:endParaRPr b="1" sz="1600"/>
          </a:p>
          <a:p>
            <a:pPr indent="-330200" lvl="1" marL="914400" rtl="0" algn="l">
              <a:spcBef>
                <a:spcPts val="0"/>
              </a:spcBef>
              <a:spcAft>
                <a:spcPts val="0"/>
              </a:spcAft>
              <a:buClr>
                <a:schemeClr val="dk1"/>
              </a:buClr>
              <a:buSzPts val="1600"/>
              <a:buFont typeface="Calibri"/>
              <a:buChar char="○"/>
            </a:pPr>
            <a:r>
              <a:rPr lang="en-IL" sz="1600"/>
              <a:t>Healthcare comes first</a:t>
            </a:r>
            <a:endParaRPr sz="1600"/>
          </a:p>
          <a:p>
            <a:pPr indent="-330200" lvl="1" marL="914400" rtl="0" algn="l">
              <a:spcBef>
                <a:spcPts val="0"/>
              </a:spcBef>
              <a:spcAft>
                <a:spcPts val="0"/>
              </a:spcAft>
              <a:buClr>
                <a:schemeClr val="dk1"/>
              </a:buClr>
              <a:buSzPts val="1600"/>
              <a:buFont typeface="Calibri"/>
              <a:buChar char="○"/>
            </a:pPr>
            <a:r>
              <a:rPr lang="en-IL" sz="1600"/>
              <a:t>Service outages not acceptable</a:t>
            </a:r>
            <a:endParaRPr sz="1600"/>
          </a:p>
          <a:p>
            <a:pPr indent="-330200" lvl="1" marL="914400" rtl="0" algn="l">
              <a:spcBef>
                <a:spcPts val="0"/>
              </a:spcBef>
              <a:spcAft>
                <a:spcPts val="0"/>
              </a:spcAft>
              <a:buClr>
                <a:schemeClr val="dk1"/>
              </a:buClr>
              <a:buSzPts val="1600"/>
              <a:buFont typeface="Calibri"/>
              <a:buChar char="○"/>
            </a:pPr>
            <a:r>
              <a:rPr lang="en-IL" sz="1600"/>
              <a:t>Compelled to report exposed records and face fines</a:t>
            </a:r>
            <a:endParaRPr sz="1600"/>
          </a:p>
          <a:p>
            <a:pPr indent="-330200" lvl="1" marL="914400" rtl="0" algn="l">
              <a:spcBef>
                <a:spcPts val="0"/>
              </a:spcBef>
              <a:spcAft>
                <a:spcPts val="0"/>
              </a:spcAft>
              <a:buClr>
                <a:schemeClr val="dk1"/>
              </a:buClr>
              <a:buSzPts val="1600"/>
              <a:buFont typeface="Calibri"/>
              <a:buChar char="○"/>
            </a:pPr>
            <a:r>
              <a:rPr lang="en-IL" sz="1600"/>
              <a:t>Not typically cybersecurity adoption leaders</a:t>
            </a:r>
            <a:endParaRPr sz="1600"/>
          </a:p>
          <a:p>
            <a:pPr indent="-330200" lvl="1" marL="914400" rtl="0" algn="l">
              <a:spcBef>
                <a:spcPts val="0"/>
              </a:spcBef>
              <a:spcAft>
                <a:spcPts val="0"/>
              </a:spcAft>
              <a:buClr>
                <a:schemeClr val="dk1"/>
              </a:buClr>
              <a:buSzPts val="1600"/>
              <a:buFont typeface="Calibri"/>
              <a:buChar char="○"/>
            </a:pPr>
            <a:r>
              <a:rPr lang="en-IL" sz="1600"/>
              <a:t>Mixed signals on ransom payment</a:t>
            </a:r>
            <a:endParaRPr sz="1600"/>
          </a:p>
          <a:p>
            <a:pPr indent="-330200" lvl="0" marL="457200" rtl="0" algn="l">
              <a:spcBef>
                <a:spcPts val="0"/>
              </a:spcBef>
              <a:spcAft>
                <a:spcPts val="0"/>
              </a:spcAft>
              <a:buClr>
                <a:schemeClr val="dk1"/>
              </a:buClr>
              <a:buSzPts val="1600"/>
              <a:buFont typeface="Calibri"/>
              <a:buChar char="●"/>
            </a:pPr>
            <a:r>
              <a:rPr lang="en-IL" sz="1600"/>
              <a:t>Ransomware payment cheaper than alternative</a:t>
            </a:r>
            <a:endParaRPr sz="1600"/>
          </a:p>
          <a:p>
            <a:pPr indent="-330200" lvl="1" marL="914400" rtl="0" algn="l">
              <a:spcBef>
                <a:spcPts val="0"/>
              </a:spcBef>
              <a:spcAft>
                <a:spcPts val="0"/>
              </a:spcAft>
              <a:buClr>
                <a:schemeClr val="dk1"/>
              </a:buClr>
              <a:buSzPts val="1600"/>
              <a:buFont typeface="Calibri"/>
              <a:buChar char="○"/>
            </a:pPr>
            <a:r>
              <a:rPr lang="en-IL" sz="1600"/>
              <a:t>Either through cybersecurity insurance or funds</a:t>
            </a:r>
            <a:endParaRPr sz="1600"/>
          </a:p>
          <a:p>
            <a:pPr indent="-330200" lvl="1" marL="914400" rtl="0" algn="l">
              <a:spcBef>
                <a:spcPts val="0"/>
              </a:spcBef>
              <a:spcAft>
                <a:spcPts val="0"/>
              </a:spcAft>
              <a:buClr>
                <a:schemeClr val="dk1"/>
              </a:buClr>
              <a:buSzPts val="1600"/>
              <a:buFont typeface="Calibri"/>
              <a:buChar char="○"/>
            </a:pPr>
            <a:r>
              <a:rPr lang="en-IL" sz="1600"/>
              <a:t>What best allows them to provide care again?</a:t>
            </a:r>
            <a:endParaRPr sz="1600"/>
          </a:p>
          <a:p>
            <a:pPr indent="0" lvl="0" marL="0" rtl="0" algn="l">
              <a:spcBef>
                <a:spcPts val="0"/>
              </a:spcBef>
              <a:spcAft>
                <a:spcPts val="0"/>
              </a:spcAft>
              <a:buClr>
                <a:schemeClr val="dk1"/>
              </a:buClr>
              <a:buSzPts val="1100"/>
              <a:buFont typeface="Arial"/>
              <a:buNone/>
            </a:pPr>
            <a:r>
              <a:t/>
            </a:r>
            <a:endParaRPr b="1" sz="1600"/>
          </a:p>
          <a:p>
            <a:pPr indent="0" lvl="0" marL="0" rtl="0" algn="l">
              <a:spcBef>
                <a:spcPts val="0"/>
              </a:spcBef>
              <a:spcAft>
                <a:spcPts val="0"/>
              </a:spcAft>
              <a:buNone/>
            </a:pPr>
            <a:r>
              <a:t/>
            </a:r>
            <a:endParaRPr sz="1600"/>
          </a:p>
        </p:txBody>
      </p:sp>
      <p:sp>
        <p:nvSpPr>
          <p:cNvPr id="538" name="Google Shape;538;gf9ced005ba_0_459:notes"/>
          <p:cNvSpPr/>
          <p:nvPr>
            <p:ph idx="2" type="sldImg"/>
          </p:nvPr>
        </p:nvSpPr>
        <p:spPr>
          <a:xfrm>
            <a:off x="6659563" y="1414463"/>
            <a:ext cx="6785100" cy="3816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f9ced005ba_0_471:notes"/>
          <p:cNvSpPr txBox="1"/>
          <p:nvPr>
            <p:ph idx="1" type="body"/>
          </p:nvPr>
        </p:nvSpPr>
        <p:spPr>
          <a:xfrm>
            <a:off x="2009775" y="5441950"/>
            <a:ext cx="16084500" cy="4454400"/>
          </a:xfrm>
          <a:prstGeom prst="rect">
            <a:avLst/>
          </a:prstGeom>
        </p:spPr>
        <p:txBody>
          <a:bodyPr anchorCtr="0" anchor="t" bIns="45700" lIns="91425" spcFirstLastPara="1" rIns="91425" wrap="square" tIns="45700">
            <a:noAutofit/>
          </a:bodyPr>
          <a:lstStyle/>
          <a:p>
            <a:pPr indent="-330200" lvl="0" marL="457200" rtl="0" algn="l">
              <a:spcBef>
                <a:spcPts val="0"/>
              </a:spcBef>
              <a:spcAft>
                <a:spcPts val="0"/>
              </a:spcAft>
              <a:buClr>
                <a:schemeClr val="dk1"/>
              </a:buClr>
              <a:buSzPts val="1600"/>
              <a:buFont typeface="Calibri"/>
              <a:buChar char="●"/>
            </a:pPr>
            <a:r>
              <a:rPr lang="en-IL" sz="1600"/>
              <a:t>“You should invest at least as much in IoT/Medical device security as you do in any one of phishing, app or cloud security”</a:t>
            </a:r>
            <a:endParaRPr sz="1600"/>
          </a:p>
          <a:p>
            <a:pPr indent="-330200" lvl="0" marL="457200" rtl="0" algn="l">
              <a:spcBef>
                <a:spcPts val="0"/>
              </a:spcBef>
              <a:spcAft>
                <a:spcPts val="0"/>
              </a:spcAft>
              <a:buClr>
                <a:schemeClr val="dk1"/>
              </a:buClr>
              <a:buSzPts val="1600"/>
              <a:buFont typeface="Calibri"/>
              <a:buChar char="●"/>
            </a:pPr>
            <a:r>
              <a:rPr lang="en-IL" sz="1600"/>
              <a:t>Mostly speculative/anecdotal...until late September 2021</a:t>
            </a:r>
            <a:endParaRPr sz="1600"/>
          </a:p>
          <a:p>
            <a:pPr indent="-330200" lvl="1" marL="914400" rtl="0" algn="l">
              <a:spcBef>
                <a:spcPts val="0"/>
              </a:spcBef>
              <a:spcAft>
                <a:spcPts val="0"/>
              </a:spcAft>
              <a:buClr>
                <a:schemeClr val="dk1"/>
              </a:buClr>
              <a:buSzPts val="1600"/>
              <a:buFont typeface="Calibri"/>
              <a:buChar char="○"/>
            </a:pPr>
            <a:r>
              <a:rPr lang="en-IL" sz="1600"/>
              <a:t>Ponemon Study sponsored by Censinet</a:t>
            </a:r>
            <a:endParaRPr sz="1600"/>
          </a:p>
          <a:p>
            <a:pPr indent="-330200" lvl="1" marL="914400" rtl="0" algn="l">
              <a:spcBef>
                <a:spcPts val="0"/>
              </a:spcBef>
              <a:spcAft>
                <a:spcPts val="0"/>
              </a:spcAft>
              <a:buClr>
                <a:schemeClr val="dk1"/>
              </a:buClr>
              <a:buSzPts val="1600"/>
              <a:buFont typeface="Calibri"/>
              <a:buChar char="○"/>
            </a:pPr>
            <a:r>
              <a:rPr lang="en-IL" sz="1600"/>
              <a:t>Focus: Impact of Ransomware on Healthcare during COVID-19 and Beyond</a:t>
            </a:r>
            <a:endParaRPr sz="1600"/>
          </a:p>
          <a:p>
            <a:pPr indent="-330200" lvl="1" marL="914400" rtl="0" algn="l">
              <a:spcBef>
                <a:spcPts val="0"/>
              </a:spcBef>
              <a:spcAft>
                <a:spcPts val="0"/>
              </a:spcAft>
              <a:buClr>
                <a:schemeClr val="dk1"/>
              </a:buClr>
              <a:buSzPts val="1600"/>
              <a:buFont typeface="Calibri"/>
              <a:buChar char="○"/>
            </a:pPr>
            <a:r>
              <a:rPr lang="en-IL" sz="1600"/>
              <a:t>Entry points</a:t>
            </a:r>
            <a:endParaRPr sz="1600"/>
          </a:p>
          <a:p>
            <a:pPr indent="-330200" lvl="2" marL="1371600" rtl="0" algn="l">
              <a:spcBef>
                <a:spcPts val="0"/>
              </a:spcBef>
              <a:spcAft>
                <a:spcPts val="0"/>
              </a:spcAft>
              <a:buClr>
                <a:schemeClr val="dk1"/>
              </a:buClr>
              <a:buSzPts val="1600"/>
              <a:buFont typeface="Calibri"/>
              <a:buChar char="■"/>
            </a:pPr>
            <a:r>
              <a:rPr lang="en-IL" sz="1600"/>
              <a:t>Cloud Application: 23%</a:t>
            </a:r>
            <a:endParaRPr sz="1600"/>
          </a:p>
          <a:p>
            <a:pPr indent="-330200" lvl="2" marL="1371600" rtl="0" algn="l">
              <a:spcBef>
                <a:spcPts val="0"/>
              </a:spcBef>
              <a:spcAft>
                <a:spcPts val="0"/>
              </a:spcAft>
              <a:buClr>
                <a:schemeClr val="dk1"/>
              </a:buClr>
              <a:buSzPts val="1600"/>
              <a:buFont typeface="Calibri"/>
              <a:buChar char="■"/>
            </a:pPr>
            <a:r>
              <a:rPr lang="en-IL" sz="1600"/>
              <a:t>Phishing: 21%</a:t>
            </a:r>
            <a:endParaRPr sz="1600"/>
          </a:p>
          <a:p>
            <a:pPr indent="-330200" lvl="2" marL="1371600" rtl="0" algn="l">
              <a:spcBef>
                <a:spcPts val="0"/>
              </a:spcBef>
              <a:spcAft>
                <a:spcPts val="0"/>
              </a:spcAft>
              <a:buClr>
                <a:schemeClr val="dk1"/>
              </a:buClr>
              <a:buSzPts val="1600"/>
              <a:buFont typeface="Calibri"/>
              <a:buChar char="■"/>
            </a:pPr>
            <a:r>
              <a:rPr lang="en-IL" sz="1600"/>
              <a:t>On-Prem Application: 19%</a:t>
            </a:r>
            <a:endParaRPr sz="1600"/>
          </a:p>
          <a:p>
            <a:pPr indent="-330200" lvl="2" marL="1371600" rtl="0" algn="l">
              <a:spcBef>
                <a:spcPts val="0"/>
              </a:spcBef>
              <a:spcAft>
                <a:spcPts val="0"/>
              </a:spcAft>
              <a:buClr>
                <a:schemeClr val="dk1"/>
              </a:buClr>
              <a:buSzPts val="1600"/>
              <a:buFont typeface="Calibri"/>
              <a:buChar char="■"/>
            </a:pPr>
            <a:r>
              <a:rPr lang="en-IL" sz="1600"/>
              <a:t>IoT Device: 12%</a:t>
            </a:r>
            <a:endParaRPr sz="1600"/>
          </a:p>
          <a:p>
            <a:pPr indent="-330200" lvl="2" marL="1371600" rtl="0" algn="l">
              <a:spcBef>
                <a:spcPts val="0"/>
              </a:spcBef>
              <a:spcAft>
                <a:spcPts val="0"/>
              </a:spcAft>
              <a:buClr>
                <a:schemeClr val="dk1"/>
              </a:buClr>
              <a:buSzPts val="1600"/>
              <a:buFont typeface="Calibri"/>
              <a:buChar char="■"/>
            </a:pPr>
            <a:r>
              <a:rPr lang="en-IL" sz="1600"/>
              <a:t>API Attack: 10%</a:t>
            </a:r>
            <a:endParaRPr sz="1600"/>
          </a:p>
          <a:p>
            <a:pPr indent="-330200" lvl="2" marL="1371600" rtl="0" algn="l">
              <a:spcBef>
                <a:spcPts val="0"/>
              </a:spcBef>
              <a:spcAft>
                <a:spcPts val="0"/>
              </a:spcAft>
              <a:buClr>
                <a:schemeClr val="dk1"/>
              </a:buClr>
              <a:buSzPts val="1600"/>
              <a:buFont typeface="Calibri"/>
              <a:buChar char="■"/>
            </a:pPr>
            <a:r>
              <a:rPr lang="en-IL" sz="1600"/>
              <a:t>Medical Device: 9%</a:t>
            </a:r>
            <a:endParaRPr sz="1600"/>
          </a:p>
          <a:p>
            <a:pPr indent="-330200" lvl="2" marL="1371600" rtl="0" algn="l">
              <a:spcBef>
                <a:spcPts val="0"/>
              </a:spcBef>
              <a:spcAft>
                <a:spcPts val="0"/>
              </a:spcAft>
              <a:buClr>
                <a:schemeClr val="dk1"/>
              </a:buClr>
              <a:buSzPts val="1600"/>
              <a:buFont typeface="Calibri"/>
              <a:buChar char="■"/>
            </a:pPr>
            <a:r>
              <a:rPr lang="en-IL" sz="1600"/>
              <a:t>Other/Unsure: 6%</a:t>
            </a:r>
            <a:endParaRPr sz="1600"/>
          </a:p>
          <a:p>
            <a:pPr indent="0" lvl="0" marL="0" rtl="0" algn="l">
              <a:spcBef>
                <a:spcPts val="0"/>
              </a:spcBef>
              <a:spcAft>
                <a:spcPts val="0"/>
              </a:spcAft>
              <a:buNone/>
            </a:pPr>
            <a:r>
              <a:t/>
            </a:r>
            <a:endParaRPr sz="1600"/>
          </a:p>
        </p:txBody>
      </p:sp>
      <p:sp>
        <p:nvSpPr>
          <p:cNvPr id="551" name="Google Shape;551;gf9ced005ba_0_471:notes"/>
          <p:cNvSpPr/>
          <p:nvPr>
            <p:ph idx="2" type="sldImg"/>
          </p:nvPr>
        </p:nvSpPr>
        <p:spPr>
          <a:xfrm>
            <a:off x="6659563" y="1414463"/>
            <a:ext cx="6785100" cy="3816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gedad52f74f_0_1435:notes"/>
          <p:cNvSpPr txBox="1"/>
          <p:nvPr>
            <p:ph idx="1" type="body"/>
          </p:nvPr>
        </p:nvSpPr>
        <p:spPr>
          <a:xfrm>
            <a:off x="2009775" y="5441950"/>
            <a:ext cx="16084500" cy="4454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IL"/>
              <a:t>Everyone is a little bit in charge, but the core stakeholder will depend on how your organization is structured.</a:t>
            </a:r>
            <a:endParaRPr/>
          </a:p>
          <a:p>
            <a:pPr indent="0" lvl="0" marL="0" rtl="0" algn="l">
              <a:spcBef>
                <a:spcPts val="0"/>
              </a:spcBef>
              <a:spcAft>
                <a:spcPts val="0"/>
              </a:spcAft>
              <a:buNone/>
            </a:pPr>
            <a:r>
              <a:rPr lang="en-IL"/>
              <a:t>Ex: Security is often a subset of the IT team. Does a security team member lead the IoT security charge, or does IT? It all depends on your staff.</a:t>
            </a:r>
            <a:endParaRPr/>
          </a:p>
          <a:p>
            <a:pPr indent="0" lvl="0" marL="0" rtl="0" algn="l">
              <a:spcBef>
                <a:spcPts val="0"/>
              </a:spcBef>
              <a:spcAft>
                <a:spcPts val="0"/>
              </a:spcAft>
              <a:buNone/>
            </a:pPr>
            <a:r>
              <a:rPr lang="en-IL"/>
              <a:t>Don’t forget - all these team members will play a part!</a:t>
            </a:r>
            <a:endParaRPr/>
          </a:p>
        </p:txBody>
      </p:sp>
      <p:sp>
        <p:nvSpPr>
          <p:cNvPr id="560" name="Google Shape;560;gedad52f74f_0_1435:notes"/>
          <p:cNvSpPr/>
          <p:nvPr>
            <p:ph idx="2" type="sldImg"/>
          </p:nvPr>
        </p:nvSpPr>
        <p:spPr>
          <a:xfrm>
            <a:off x="6659563" y="1414463"/>
            <a:ext cx="6785100" cy="3816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gedad52f74f_0_1451:notes"/>
          <p:cNvSpPr txBox="1"/>
          <p:nvPr>
            <p:ph idx="1" type="body"/>
          </p:nvPr>
        </p:nvSpPr>
        <p:spPr>
          <a:xfrm>
            <a:off x="2009775" y="5441950"/>
            <a:ext cx="16084500" cy="4454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IL"/>
              <a:t>Remember, it varies for each org, but here are some </a:t>
            </a:r>
            <a:r>
              <a:rPr lang="en-IL"/>
              <a:t>factors to consider…</a:t>
            </a:r>
            <a:endParaRPr/>
          </a:p>
          <a:p>
            <a:pPr indent="0" lvl="0" marL="0" rtl="0" algn="l">
              <a:spcBef>
                <a:spcPts val="0"/>
              </a:spcBef>
              <a:spcAft>
                <a:spcPts val="0"/>
              </a:spcAft>
              <a:buNone/>
            </a:pPr>
            <a:r>
              <a:t/>
            </a:r>
            <a:endParaRPr/>
          </a:p>
          <a:p>
            <a:pPr indent="-304800" lvl="0" marL="457200" rtl="0" algn="l">
              <a:spcBef>
                <a:spcPts val="0"/>
              </a:spcBef>
              <a:spcAft>
                <a:spcPts val="0"/>
              </a:spcAft>
              <a:buClr>
                <a:schemeClr val="dk1"/>
              </a:buClr>
              <a:buSzPts val="1200"/>
              <a:buChar char="●"/>
            </a:pPr>
            <a:r>
              <a:rPr lang="en-IL">
                <a:solidFill>
                  <a:srgbClr val="132D48"/>
                </a:solidFill>
                <a:latin typeface="Barlow"/>
                <a:ea typeface="Barlow"/>
                <a:cs typeface="Barlow"/>
                <a:sym typeface="Barlow"/>
              </a:rPr>
              <a:t>But really...who’s in charge!?</a:t>
            </a:r>
            <a:endParaRPr>
              <a:solidFill>
                <a:srgbClr val="132D48"/>
              </a:solidFill>
              <a:latin typeface="Barlow"/>
              <a:ea typeface="Barlow"/>
              <a:cs typeface="Barlow"/>
              <a:sym typeface="Barlow"/>
            </a:endParaRPr>
          </a:p>
          <a:p>
            <a:pPr indent="-304800" lvl="1" marL="914400" rtl="0" algn="l">
              <a:spcBef>
                <a:spcPts val="0"/>
              </a:spcBef>
              <a:spcAft>
                <a:spcPts val="0"/>
              </a:spcAft>
              <a:buClr>
                <a:schemeClr val="dk1"/>
              </a:buClr>
              <a:buSzPts val="1200"/>
              <a:buChar char="○"/>
            </a:pPr>
            <a:r>
              <a:rPr lang="en-IL">
                <a:solidFill>
                  <a:srgbClr val="132D48"/>
                </a:solidFill>
                <a:latin typeface="Barlow"/>
                <a:ea typeface="Barlow"/>
                <a:cs typeface="Barlow"/>
                <a:sym typeface="Barlow"/>
              </a:rPr>
              <a:t>Identify a team lead - each org is different, but it’s typically someone in IT or Security. Usually these groups work closely together, and often are one in the same.</a:t>
            </a:r>
            <a:endParaRPr>
              <a:solidFill>
                <a:srgbClr val="132D48"/>
              </a:solidFill>
              <a:latin typeface="Barlow"/>
              <a:ea typeface="Barlow"/>
              <a:cs typeface="Barlow"/>
              <a:sym typeface="Barlow"/>
            </a:endParaRPr>
          </a:p>
          <a:p>
            <a:pPr indent="-304800" lvl="1" marL="914400" rtl="0" algn="l">
              <a:spcBef>
                <a:spcPts val="0"/>
              </a:spcBef>
              <a:spcAft>
                <a:spcPts val="0"/>
              </a:spcAft>
              <a:buClr>
                <a:schemeClr val="dk1"/>
              </a:buClr>
              <a:buSzPts val="1200"/>
              <a:buChar char="○"/>
            </a:pPr>
            <a:r>
              <a:rPr lang="en-IL">
                <a:solidFill>
                  <a:srgbClr val="132D48"/>
                </a:solidFill>
                <a:latin typeface="Barlow"/>
                <a:ea typeface="Barlow"/>
                <a:cs typeface="Barlow"/>
                <a:sym typeface="Barlow"/>
              </a:rPr>
              <a:t>Network team to implement tools</a:t>
            </a:r>
            <a:endParaRPr>
              <a:solidFill>
                <a:srgbClr val="132D48"/>
              </a:solidFill>
              <a:latin typeface="Barlow"/>
              <a:ea typeface="Barlow"/>
              <a:cs typeface="Barlow"/>
              <a:sym typeface="Barlow"/>
            </a:endParaRPr>
          </a:p>
          <a:p>
            <a:pPr indent="-304800" lvl="1" marL="914400" rtl="0" algn="l">
              <a:spcBef>
                <a:spcPts val="0"/>
              </a:spcBef>
              <a:spcAft>
                <a:spcPts val="0"/>
              </a:spcAft>
              <a:buClr>
                <a:schemeClr val="dk1"/>
              </a:buClr>
              <a:buSzPts val="1200"/>
              <a:buChar char="○"/>
            </a:pPr>
            <a:r>
              <a:rPr lang="en-IL">
                <a:solidFill>
                  <a:srgbClr val="132D48"/>
                </a:solidFill>
                <a:latin typeface="Barlow"/>
                <a:ea typeface="Barlow"/>
                <a:cs typeface="Barlow"/>
                <a:sym typeface="Barlow"/>
              </a:rPr>
              <a:t>BioMed to patch where available</a:t>
            </a:r>
            <a:endParaRPr>
              <a:solidFill>
                <a:srgbClr val="132D48"/>
              </a:solidFill>
              <a:latin typeface="Barlow"/>
              <a:ea typeface="Barlow"/>
              <a:cs typeface="Barlow"/>
              <a:sym typeface="Barlow"/>
            </a:endParaRPr>
          </a:p>
          <a:p>
            <a:pPr indent="-304800" lvl="1" marL="914400" rtl="0" algn="l">
              <a:spcBef>
                <a:spcPts val="0"/>
              </a:spcBef>
              <a:spcAft>
                <a:spcPts val="0"/>
              </a:spcAft>
              <a:buClr>
                <a:schemeClr val="dk1"/>
              </a:buClr>
              <a:buSzPts val="1200"/>
              <a:buChar char="○"/>
            </a:pPr>
            <a:r>
              <a:rPr lang="en-IL">
                <a:solidFill>
                  <a:srgbClr val="132D48"/>
                </a:solidFill>
                <a:latin typeface="Barlow"/>
                <a:ea typeface="Barlow"/>
                <a:cs typeface="Barlow"/>
                <a:sym typeface="Barlow"/>
              </a:rPr>
              <a:t>IT, Security to help determine best next steps</a:t>
            </a:r>
            <a:endParaRPr>
              <a:solidFill>
                <a:srgbClr val="132D48"/>
              </a:solidFill>
              <a:latin typeface="Barlow"/>
              <a:ea typeface="Barlow"/>
              <a:cs typeface="Barlow"/>
              <a:sym typeface="Barlow"/>
            </a:endParaRPr>
          </a:p>
          <a:p>
            <a:pPr indent="-304800" lvl="1" marL="914400" rtl="0" algn="l">
              <a:spcBef>
                <a:spcPts val="0"/>
              </a:spcBef>
              <a:spcAft>
                <a:spcPts val="0"/>
              </a:spcAft>
              <a:buClr>
                <a:schemeClr val="dk1"/>
              </a:buClr>
              <a:buSzPts val="1200"/>
              <a:buChar char="○"/>
            </a:pPr>
            <a:r>
              <a:rPr lang="en-IL">
                <a:solidFill>
                  <a:srgbClr val="132D48"/>
                </a:solidFill>
                <a:latin typeface="Barlow"/>
                <a:ea typeface="Barlow"/>
                <a:cs typeface="Barlow"/>
                <a:sym typeface="Barlow"/>
              </a:rPr>
              <a:t>See “Distributing Responsibility Across Teams” section in white paper</a:t>
            </a:r>
            <a:endParaRPr>
              <a:solidFill>
                <a:srgbClr val="132D48"/>
              </a:solidFill>
              <a:latin typeface="Barlow"/>
              <a:ea typeface="Barlow"/>
              <a:cs typeface="Barlow"/>
              <a:sym typeface="Barlow"/>
            </a:endParaRPr>
          </a:p>
          <a:p>
            <a:pPr indent="-304800" lvl="1" marL="914400" rtl="0" algn="l">
              <a:spcBef>
                <a:spcPts val="0"/>
              </a:spcBef>
              <a:spcAft>
                <a:spcPts val="0"/>
              </a:spcAft>
              <a:buClr>
                <a:schemeClr val="dk1"/>
              </a:buClr>
              <a:buSzPts val="1200"/>
              <a:buChar char="○"/>
            </a:pPr>
            <a:r>
              <a:t/>
            </a:r>
            <a:endParaRPr>
              <a:solidFill>
                <a:srgbClr val="132D48"/>
              </a:solidFill>
              <a:latin typeface="Barlow"/>
              <a:ea typeface="Barlow"/>
              <a:cs typeface="Barlow"/>
              <a:sym typeface="Barlow"/>
            </a:endParaRPr>
          </a:p>
          <a:p>
            <a:pPr indent="0" lvl="0" marL="914400" rtl="0" algn="l">
              <a:spcBef>
                <a:spcPts val="0"/>
              </a:spcBef>
              <a:spcAft>
                <a:spcPts val="0"/>
              </a:spcAft>
              <a:buNone/>
            </a:pPr>
            <a:r>
              <a:t/>
            </a:r>
            <a:endParaRPr>
              <a:solidFill>
                <a:srgbClr val="132D48"/>
              </a:solidFill>
              <a:latin typeface="Barlow"/>
              <a:ea typeface="Barlow"/>
              <a:cs typeface="Barlow"/>
              <a:sym typeface="Barlow"/>
            </a:endParaRPr>
          </a:p>
          <a:p>
            <a:pPr indent="0" lvl="0" marL="0" rtl="0" algn="l">
              <a:spcBef>
                <a:spcPts val="0"/>
              </a:spcBef>
              <a:spcAft>
                <a:spcPts val="0"/>
              </a:spcAft>
              <a:buNone/>
            </a:pPr>
            <a:r>
              <a:t/>
            </a:r>
            <a:endParaRPr/>
          </a:p>
        </p:txBody>
      </p:sp>
      <p:sp>
        <p:nvSpPr>
          <p:cNvPr id="577" name="Google Shape;577;gedad52f74f_0_1451:notes"/>
          <p:cNvSpPr/>
          <p:nvPr>
            <p:ph idx="2" type="sldImg"/>
          </p:nvPr>
        </p:nvSpPr>
        <p:spPr>
          <a:xfrm>
            <a:off x="6659563" y="1414463"/>
            <a:ext cx="6785100" cy="3816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gedad52f74f_0_1850:notes"/>
          <p:cNvSpPr/>
          <p:nvPr>
            <p:ph idx="2" type="sldImg"/>
          </p:nvPr>
        </p:nvSpPr>
        <p:spPr>
          <a:xfrm>
            <a:off x="6659563" y="1414463"/>
            <a:ext cx="6785400" cy="3816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8" name="Google Shape;588;gedad52f74f_0_1850:notes"/>
          <p:cNvSpPr txBox="1"/>
          <p:nvPr>
            <p:ph idx="1" type="body"/>
          </p:nvPr>
        </p:nvSpPr>
        <p:spPr>
          <a:xfrm>
            <a:off x="2009775" y="5441950"/>
            <a:ext cx="16084200" cy="4454400"/>
          </a:xfrm>
          <a:prstGeom prst="rect">
            <a:avLst/>
          </a:prstGeom>
          <a:noFill/>
          <a:ln>
            <a:noFill/>
          </a:ln>
        </p:spPr>
        <p:txBody>
          <a:bodyPr anchorCtr="0" anchor="t" bIns="53725" lIns="107500" spcFirstLastPara="1" rIns="107500" wrap="square" tIns="53725">
            <a:noAutofit/>
          </a:bodyPr>
          <a:lstStyle/>
          <a:p>
            <a:pPr indent="0" lvl="0" marL="0" rtl="1" algn="r">
              <a:spcBef>
                <a:spcPts val="0"/>
              </a:spcBef>
              <a:spcAft>
                <a:spcPts val="0"/>
              </a:spcAft>
              <a:buNone/>
            </a:pPr>
            <a:r>
              <a:t/>
            </a:r>
            <a:endParaRPr sz="1700"/>
          </a:p>
        </p:txBody>
      </p:sp>
      <p:sp>
        <p:nvSpPr>
          <p:cNvPr id="589" name="Google Shape;589;gedad52f74f_0_1850:notes"/>
          <p:cNvSpPr txBox="1"/>
          <p:nvPr>
            <p:ph idx="12" type="sldNum"/>
          </p:nvPr>
        </p:nvSpPr>
        <p:spPr>
          <a:xfrm>
            <a:off x="11387138" y="10742613"/>
            <a:ext cx="8711700" cy="566700"/>
          </a:xfrm>
          <a:prstGeom prst="rect">
            <a:avLst/>
          </a:prstGeom>
          <a:noFill/>
          <a:ln>
            <a:noFill/>
          </a:ln>
        </p:spPr>
        <p:txBody>
          <a:bodyPr anchorCtr="0" anchor="b" bIns="53725" lIns="107500" spcFirstLastPara="1" rIns="107500" wrap="square" tIns="53725">
            <a:noAutofit/>
          </a:bodyPr>
          <a:lstStyle/>
          <a:p>
            <a:pPr indent="0" lvl="0" marL="0" marR="0" rtl="0" algn="r">
              <a:lnSpc>
                <a:spcPct val="100000"/>
              </a:lnSpc>
              <a:spcBef>
                <a:spcPts val="0"/>
              </a:spcBef>
              <a:spcAft>
                <a:spcPts val="0"/>
              </a:spcAft>
              <a:buClr>
                <a:srgbClr val="000000"/>
              </a:buClr>
              <a:buSzPts val="1400"/>
              <a:buFont typeface="Calibri"/>
              <a:buNone/>
            </a:pPr>
            <a:fld id="{00000000-1234-1234-1234-123412341234}" type="slidenum">
              <a:rPr b="0" i="0" lang="en-IL" sz="14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gf967de0e5b_0_936:notes"/>
          <p:cNvSpPr txBox="1"/>
          <p:nvPr>
            <p:ph idx="1" type="body"/>
          </p:nvPr>
        </p:nvSpPr>
        <p:spPr>
          <a:xfrm>
            <a:off x="2009775" y="5441950"/>
            <a:ext cx="16084500" cy="4454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b="1" lang="en-IL" sz="1300">
                <a:solidFill>
                  <a:srgbClr val="132D48"/>
                </a:solidFill>
                <a:latin typeface="Barlow"/>
                <a:ea typeface="Barlow"/>
                <a:cs typeface="Barlow"/>
                <a:sym typeface="Barlow"/>
              </a:rPr>
              <a:t>Expanding Proactive IoT Mitigation Approaches</a:t>
            </a:r>
            <a:endParaRPr b="1" sz="1300">
              <a:solidFill>
                <a:srgbClr val="132D48"/>
              </a:solidFill>
              <a:latin typeface="Barlow"/>
              <a:ea typeface="Barlow"/>
              <a:cs typeface="Barlow"/>
              <a:sym typeface="Barlow"/>
            </a:endParaRPr>
          </a:p>
          <a:p>
            <a:pPr indent="-311150" lvl="0" marL="457200" rtl="0" algn="l">
              <a:spcBef>
                <a:spcPts val="0"/>
              </a:spcBef>
              <a:spcAft>
                <a:spcPts val="0"/>
              </a:spcAft>
              <a:buClr>
                <a:schemeClr val="dk1"/>
              </a:buClr>
              <a:buSzPts val="1300"/>
              <a:buChar char="●"/>
            </a:pPr>
            <a:r>
              <a:rPr b="1" lang="en-IL" sz="1300">
                <a:solidFill>
                  <a:srgbClr val="132D48"/>
                </a:solidFill>
                <a:latin typeface="Barlow"/>
                <a:ea typeface="Barlow"/>
                <a:cs typeface="Barlow"/>
                <a:sym typeface="Barlow"/>
              </a:rPr>
              <a:t>Risk Identification</a:t>
            </a:r>
            <a:r>
              <a:rPr lang="en-IL" sz="1300">
                <a:solidFill>
                  <a:srgbClr val="132D48"/>
                </a:solidFill>
                <a:latin typeface="Barlow"/>
                <a:ea typeface="Barlow"/>
                <a:cs typeface="Barlow"/>
                <a:sym typeface="Barlow"/>
              </a:rPr>
              <a:t> - Monitor network traffic to identify potential risk associated with devices</a:t>
            </a:r>
            <a:endParaRPr sz="1300">
              <a:solidFill>
                <a:srgbClr val="132D48"/>
              </a:solidFill>
              <a:latin typeface="Barlow"/>
              <a:ea typeface="Barlow"/>
              <a:cs typeface="Barlow"/>
              <a:sym typeface="Barlow"/>
            </a:endParaRPr>
          </a:p>
          <a:p>
            <a:pPr indent="-311150" lvl="0" marL="457200" rtl="0" algn="l">
              <a:spcBef>
                <a:spcPts val="0"/>
              </a:spcBef>
              <a:spcAft>
                <a:spcPts val="0"/>
              </a:spcAft>
              <a:buClr>
                <a:schemeClr val="dk1"/>
              </a:buClr>
              <a:buSzPts val="1300"/>
              <a:buChar char="●"/>
            </a:pPr>
            <a:r>
              <a:rPr b="1" lang="en-IL" sz="1300">
                <a:solidFill>
                  <a:srgbClr val="132D48"/>
                </a:solidFill>
                <a:latin typeface="Barlow"/>
                <a:ea typeface="Barlow"/>
                <a:cs typeface="Barlow"/>
                <a:sym typeface="Barlow"/>
              </a:rPr>
              <a:t>N-S and E-W Segmentation/Microsegmentation </a:t>
            </a:r>
            <a:r>
              <a:rPr lang="en-IL" sz="1300">
                <a:solidFill>
                  <a:srgbClr val="132D48"/>
                </a:solidFill>
                <a:latin typeface="Barlow"/>
                <a:ea typeface="Barlow"/>
                <a:cs typeface="Barlow"/>
                <a:sym typeface="Barlow"/>
              </a:rPr>
              <a:t>- Policies that limit communication across networks to greatly reduce security risks</a:t>
            </a:r>
            <a:endParaRPr sz="1300">
              <a:solidFill>
                <a:srgbClr val="132D48"/>
              </a:solidFill>
              <a:latin typeface="Barlow"/>
              <a:ea typeface="Barlow"/>
              <a:cs typeface="Barlow"/>
              <a:sym typeface="Barlow"/>
            </a:endParaRPr>
          </a:p>
          <a:p>
            <a:pPr indent="-311150" lvl="0" marL="457200" rtl="0" algn="l">
              <a:spcBef>
                <a:spcPts val="0"/>
              </a:spcBef>
              <a:spcAft>
                <a:spcPts val="0"/>
              </a:spcAft>
              <a:buClr>
                <a:schemeClr val="dk1"/>
              </a:buClr>
              <a:buSzPts val="1300"/>
              <a:buChar char="●"/>
            </a:pPr>
            <a:r>
              <a:rPr b="1" lang="en-IL" sz="1300">
                <a:solidFill>
                  <a:srgbClr val="132D48"/>
                </a:solidFill>
                <a:latin typeface="Barlow"/>
                <a:ea typeface="Barlow"/>
                <a:cs typeface="Barlow"/>
                <a:sym typeface="Barlow"/>
              </a:rPr>
              <a:t>Virtual Segmentation</a:t>
            </a:r>
            <a:r>
              <a:rPr lang="en-IL" sz="1300">
                <a:solidFill>
                  <a:srgbClr val="132D48"/>
                </a:solidFill>
                <a:latin typeface="Barlow"/>
                <a:ea typeface="Barlow"/>
                <a:cs typeface="Barlow"/>
                <a:sym typeface="Barlow"/>
              </a:rPr>
              <a:t> - Implementing and testing segmentation rules prior to full deployment to ensure no negative impact</a:t>
            </a:r>
            <a:endParaRPr sz="1300">
              <a:solidFill>
                <a:srgbClr val="132D48"/>
              </a:solidFill>
              <a:latin typeface="Barlow"/>
              <a:ea typeface="Barlow"/>
              <a:cs typeface="Barlow"/>
              <a:sym typeface="Barlow"/>
            </a:endParaRPr>
          </a:p>
          <a:p>
            <a:pPr indent="-311150" lvl="0" marL="457200" rtl="0" algn="l">
              <a:spcBef>
                <a:spcPts val="0"/>
              </a:spcBef>
              <a:spcAft>
                <a:spcPts val="0"/>
              </a:spcAft>
              <a:buClr>
                <a:schemeClr val="dk1"/>
              </a:buClr>
              <a:buSzPts val="1300"/>
              <a:buChar char="●"/>
            </a:pPr>
            <a:r>
              <a:rPr b="1" lang="en-IL" sz="1300">
                <a:solidFill>
                  <a:srgbClr val="132D48"/>
                </a:solidFill>
                <a:latin typeface="Barlow"/>
                <a:ea typeface="Barlow"/>
                <a:cs typeface="Barlow"/>
                <a:sym typeface="Barlow"/>
              </a:rPr>
              <a:t>Service Hardening</a:t>
            </a:r>
            <a:r>
              <a:rPr lang="en-IL" sz="1300">
                <a:solidFill>
                  <a:srgbClr val="132D48"/>
                </a:solidFill>
                <a:latin typeface="Barlow"/>
                <a:ea typeface="Barlow"/>
                <a:cs typeface="Barlow"/>
                <a:sym typeface="Barlow"/>
              </a:rPr>
              <a:t> - Reducing an attack surface by limiting communication only to needed systems and devices</a:t>
            </a:r>
            <a:endParaRPr sz="1300">
              <a:solidFill>
                <a:srgbClr val="132D48"/>
              </a:solidFill>
              <a:latin typeface="Barlow"/>
              <a:ea typeface="Barlow"/>
              <a:cs typeface="Barlow"/>
              <a:sym typeface="Barlow"/>
            </a:endParaRPr>
          </a:p>
          <a:p>
            <a:pPr indent="-311150" lvl="0" marL="457200" rtl="0" algn="l">
              <a:spcBef>
                <a:spcPts val="0"/>
              </a:spcBef>
              <a:spcAft>
                <a:spcPts val="0"/>
              </a:spcAft>
              <a:buClr>
                <a:schemeClr val="dk1"/>
              </a:buClr>
              <a:buSzPts val="1300"/>
              <a:buChar char="●"/>
            </a:pPr>
            <a:r>
              <a:rPr b="1" lang="en-IL" sz="1300">
                <a:solidFill>
                  <a:srgbClr val="132D48"/>
                </a:solidFill>
                <a:latin typeface="Barlow"/>
                <a:ea typeface="Barlow"/>
                <a:cs typeface="Barlow"/>
                <a:sym typeface="Barlow"/>
              </a:rPr>
              <a:t>Vendor Access Control</a:t>
            </a:r>
            <a:r>
              <a:rPr lang="en-IL" sz="1300">
                <a:solidFill>
                  <a:srgbClr val="132D48"/>
                </a:solidFill>
                <a:latin typeface="Barlow"/>
                <a:ea typeface="Barlow"/>
                <a:cs typeface="Barlow"/>
                <a:sym typeface="Barlow"/>
              </a:rPr>
              <a:t> - Limiting the level and types of communication available to device vendors</a:t>
            </a:r>
            <a:endParaRPr sz="1300">
              <a:solidFill>
                <a:srgbClr val="132D48"/>
              </a:solidFill>
              <a:latin typeface="Barlow"/>
              <a:ea typeface="Barlow"/>
              <a:cs typeface="Barlow"/>
              <a:sym typeface="Barlow"/>
            </a:endParaRPr>
          </a:p>
          <a:p>
            <a:pPr indent="-311150" lvl="0" marL="457200" rtl="0" algn="l">
              <a:spcBef>
                <a:spcPts val="0"/>
              </a:spcBef>
              <a:spcAft>
                <a:spcPts val="0"/>
              </a:spcAft>
              <a:buClr>
                <a:schemeClr val="dk1"/>
              </a:buClr>
              <a:buSzPts val="1300"/>
              <a:buChar char="●"/>
            </a:pPr>
            <a:r>
              <a:rPr b="1" lang="en-IL" sz="1300">
                <a:solidFill>
                  <a:srgbClr val="132D48"/>
                </a:solidFill>
                <a:latin typeface="Barlow"/>
                <a:ea typeface="Barlow"/>
                <a:cs typeface="Barlow"/>
                <a:sym typeface="Barlow"/>
              </a:rPr>
              <a:t>Attack Detection &amp; Response -</a:t>
            </a:r>
            <a:r>
              <a:rPr lang="en-IL" sz="1300">
                <a:solidFill>
                  <a:srgbClr val="132D48"/>
                </a:solidFill>
                <a:latin typeface="Barlow"/>
                <a:ea typeface="Barlow"/>
                <a:cs typeface="Barlow"/>
                <a:sym typeface="Barlow"/>
              </a:rPr>
              <a:t> Taking immediate action upon an event including alerts, containment, investigation, response and reporting</a:t>
            </a:r>
            <a:endParaRPr sz="1300">
              <a:solidFill>
                <a:srgbClr val="132D48"/>
              </a:solidFill>
              <a:latin typeface="Barlow"/>
              <a:ea typeface="Barlow"/>
              <a:cs typeface="Barlow"/>
              <a:sym typeface="Barlow"/>
            </a:endParaRPr>
          </a:p>
          <a:p>
            <a:pPr indent="0" lvl="0" marL="0" rtl="0" algn="l">
              <a:spcBef>
                <a:spcPts val="0"/>
              </a:spcBef>
              <a:spcAft>
                <a:spcPts val="0"/>
              </a:spcAft>
              <a:buNone/>
            </a:pPr>
            <a:r>
              <a:t/>
            </a:r>
            <a:endParaRPr sz="1300"/>
          </a:p>
        </p:txBody>
      </p:sp>
      <p:sp>
        <p:nvSpPr>
          <p:cNvPr id="640" name="Google Shape;640;gf967de0e5b_0_936:notes"/>
          <p:cNvSpPr/>
          <p:nvPr>
            <p:ph idx="2" type="sldImg"/>
          </p:nvPr>
        </p:nvSpPr>
        <p:spPr>
          <a:xfrm>
            <a:off x="6659563" y="1414463"/>
            <a:ext cx="6785100" cy="3816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gf967de0e5b_0_1396:notes"/>
          <p:cNvSpPr txBox="1"/>
          <p:nvPr>
            <p:ph idx="1" type="body"/>
          </p:nvPr>
        </p:nvSpPr>
        <p:spPr>
          <a:xfrm>
            <a:off x="2009775" y="5441950"/>
            <a:ext cx="16084500" cy="4454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7" name="Google Shape;657;gf967de0e5b_0_1396:notes"/>
          <p:cNvSpPr/>
          <p:nvPr>
            <p:ph idx="2" type="sldImg"/>
          </p:nvPr>
        </p:nvSpPr>
        <p:spPr>
          <a:xfrm>
            <a:off x="6659563" y="1414463"/>
            <a:ext cx="6785100" cy="3816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gf9ced005ba_0_917:notes"/>
          <p:cNvSpPr txBox="1"/>
          <p:nvPr>
            <p:ph idx="1" type="body"/>
          </p:nvPr>
        </p:nvSpPr>
        <p:spPr>
          <a:xfrm>
            <a:off x="2009775" y="5441950"/>
            <a:ext cx="16084500" cy="4454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b="1" lang="en-IL" sz="1300">
                <a:solidFill>
                  <a:srgbClr val="132D48"/>
                </a:solidFill>
                <a:latin typeface="Barlow"/>
                <a:ea typeface="Barlow"/>
                <a:cs typeface="Barlow"/>
                <a:sym typeface="Barlow"/>
              </a:rPr>
              <a:t>Compliance notes - DSPT for NHS</a:t>
            </a:r>
            <a:endParaRPr b="1" sz="1300">
              <a:solidFill>
                <a:srgbClr val="132D48"/>
              </a:solidFill>
              <a:latin typeface="Barlow"/>
              <a:ea typeface="Barlow"/>
              <a:cs typeface="Barlow"/>
              <a:sym typeface="Barlow"/>
            </a:endParaRPr>
          </a:p>
          <a:p>
            <a:pPr indent="0" lvl="0" marL="0" rtl="0" algn="l">
              <a:spcBef>
                <a:spcPts val="0"/>
              </a:spcBef>
              <a:spcAft>
                <a:spcPts val="0"/>
              </a:spcAft>
              <a:buClr>
                <a:schemeClr val="dk1"/>
              </a:buClr>
              <a:buFont typeface="Arial"/>
              <a:buNone/>
            </a:pPr>
            <a:r>
              <a:rPr lang="en-IL" sz="1100">
                <a:solidFill>
                  <a:srgbClr val="222222"/>
                </a:solidFill>
                <a:highlight>
                  <a:srgbClr val="FFFFFF"/>
                </a:highlight>
                <a:latin typeface="Arial"/>
                <a:ea typeface="Arial"/>
                <a:cs typeface="Arial"/>
                <a:sym typeface="Arial"/>
              </a:rPr>
              <a:t>"Understand updated compliance requirements that need action. For example, DSPT version 4 now requires specific attention for medical devices. This includes basic action like device identification to more advanced efforts around weak password policies, addressing outdated operating systems, and implementing segmentation policies. This can be a bit daunting for some organizations, especially if you're subject to the upcoming Feb 28 interim assessments. Naturally our team is available to help if needed."</a:t>
            </a:r>
            <a:endParaRPr b="1" sz="1300">
              <a:solidFill>
                <a:srgbClr val="132D48"/>
              </a:solidFill>
              <a:latin typeface="Barlow"/>
              <a:ea typeface="Barlow"/>
              <a:cs typeface="Barlow"/>
              <a:sym typeface="Barlow"/>
            </a:endParaRPr>
          </a:p>
          <a:p>
            <a:pPr indent="-311150" lvl="0" marL="457200" rtl="0" algn="l">
              <a:spcBef>
                <a:spcPts val="0"/>
              </a:spcBef>
              <a:spcAft>
                <a:spcPts val="0"/>
              </a:spcAft>
              <a:buClr>
                <a:srgbClr val="132D48"/>
              </a:buClr>
              <a:buSzPts val="1300"/>
              <a:buFont typeface="Barlow"/>
              <a:buChar char="●"/>
            </a:pPr>
            <a:r>
              <a:rPr lang="en-IL" sz="1300">
                <a:solidFill>
                  <a:srgbClr val="132D48"/>
                </a:solidFill>
                <a:latin typeface="Barlow"/>
                <a:ea typeface="Barlow"/>
                <a:cs typeface="Barlow"/>
                <a:sym typeface="Barlow"/>
              </a:rPr>
              <a:t>Version 4 now includes medical devices</a:t>
            </a:r>
            <a:endParaRPr sz="1300">
              <a:solidFill>
                <a:srgbClr val="132D48"/>
              </a:solidFill>
              <a:latin typeface="Barlow"/>
              <a:ea typeface="Barlow"/>
              <a:cs typeface="Barlow"/>
              <a:sym typeface="Barlow"/>
            </a:endParaRPr>
          </a:p>
          <a:p>
            <a:pPr indent="-311150" lvl="1" marL="914400" rtl="0" algn="l">
              <a:spcBef>
                <a:spcPts val="0"/>
              </a:spcBef>
              <a:spcAft>
                <a:spcPts val="0"/>
              </a:spcAft>
              <a:buClr>
                <a:srgbClr val="132D48"/>
              </a:buClr>
              <a:buSzPts val="1300"/>
              <a:buFont typeface="Barlow"/>
              <a:buChar char="○"/>
            </a:pPr>
            <a:r>
              <a:rPr lang="en-IL" sz="1300">
                <a:solidFill>
                  <a:srgbClr val="132D48"/>
                </a:solidFill>
                <a:latin typeface="Barlow"/>
                <a:ea typeface="Barlow"/>
                <a:cs typeface="Barlow"/>
                <a:sym typeface="Barlow"/>
              </a:rPr>
              <a:t>(Identification, Weak password policies, outdated OS, segmentation, etc)</a:t>
            </a:r>
            <a:endParaRPr sz="1300">
              <a:solidFill>
                <a:srgbClr val="132D48"/>
              </a:solidFill>
              <a:latin typeface="Barlow"/>
              <a:ea typeface="Barlow"/>
              <a:cs typeface="Barlow"/>
              <a:sym typeface="Barlow"/>
            </a:endParaRPr>
          </a:p>
          <a:p>
            <a:pPr indent="-311150" lvl="1" marL="914400" rtl="0" algn="l">
              <a:spcBef>
                <a:spcPts val="0"/>
              </a:spcBef>
              <a:spcAft>
                <a:spcPts val="0"/>
              </a:spcAft>
              <a:buClr>
                <a:srgbClr val="132D48"/>
              </a:buClr>
              <a:buSzPts val="1300"/>
              <a:buFont typeface="Barlow"/>
              <a:buChar char="○"/>
            </a:pPr>
            <a:r>
              <a:rPr lang="en-IL" sz="1300">
                <a:solidFill>
                  <a:srgbClr val="132D48"/>
                </a:solidFill>
                <a:latin typeface="Barlow"/>
                <a:ea typeface="Barlow"/>
                <a:cs typeface="Barlow"/>
                <a:sym typeface="Barlow"/>
              </a:rPr>
              <a:t>Interim assessments due 28 Feb 2022</a:t>
            </a:r>
            <a:endParaRPr sz="1300">
              <a:solidFill>
                <a:srgbClr val="132D48"/>
              </a:solidFill>
              <a:latin typeface="Barlow"/>
              <a:ea typeface="Barlow"/>
              <a:cs typeface="Barlow"/>
              <a:sym typeface="Barlow"/>
            </a:endParaRPr>
          </a:p>
          <a:p>
            <a:pPr indent="0" lvl="0" marL="0" rtl="0" algn="l">
              <a:spcBef>
                <a:spcPts val="0"/>
              </a:spcBef>
              <a:spcAft>
                <a:spcPts val="0"/>
              </a:spcAft>
              <a:buClr>
                <a:schemeClr val="dk1"/>
              </a:buClr>
              <a:buFont typeface="Arial"/>
              <a:buNone/>
            </a:pPr>
            <a:r>
              <a:t/>
            </a:r>
            <a:endParaRPr b="1" sz="1300">
              <a:solidFill>
                <a:srgbClr val="132D48"/>
              </a:solidFill>
              <a:latin typeface="Barlow"/>
              <a:ea typeface="Barlow"/>
              <a:cs typeface="Barlow"/>
              <a:sym typeface="Barlow"/>
            </a:endParaRPr>
          </a:p>
          <a:p>
            <a:pPr indent="0" lvl="0" marL="0" rtl="0" algn="l">
              <a:spcBef>
                <a:spcPts val="0"/>
              </a:spcBef>
              <a:spcAft>
                <a:spcPts val="0"/>
              </a:spcAft>
              <a:buClr>
                <a:schemeClr val="dk1"/>
              </a:buClr>
              <a:buFont typeface="Arial"/>
              <a:buNone/>
            </a:pPr>
            <a:r>
              <a:rPr b="1" lang="en-IL" sz="1300">
                <a:solidFill>
                  <a:srgbClr val="132D48"/>
                </a:solidFill>
                <a:latin typeface="Barlow"/>
                <a:ea typeface="Barlow"/>
                <a:cs typeface="Barlow"/>
                <a:sym typeface="Barlow"/>
              </a:rPr>
              <a:t>Understand Your Threat Landscape</a:t>
            </a:r>
            <a:endParaRPr b="1" sz="1300">
              <a:solidFill>
                <a:srgbClr val="132D48"/>
              </a:solidFill>
              <a:latin typeface="Barlow"/>
              <a:ea typeface="Barlow"/>
              <a:cs typeface="Barlow"/>
              <a:sym typeface="Barlow"/>
            </a:endParaRPr>
          </a:p>
          <a:p>
            <a:pPr indent="-311150" lvl="0" marL="457200" rtl="0" algn="l">
              <a:spcBef>
                <a:spcPts val="0"/>
              </a:spcBef>
              <a:spcAft>
                <a:spcPts val="0"/>
              </a:spcAft>
              <a:buClr>
                <a:schemeClr val="dk1"/>
              </a:buClr>
              <a:buSzPts val="1300"/>
              <a:buChar char="●"/>
            </a:pPr>
            <a:r>
              <a:rPr lang="en-IL" sz="1300">
                <a:solidFill>
                  <a:srgbClr val="132D48"/>
                </a:solidFill>
                <a:latin typeface="Barlow"/>
                <a:ea typeface="Barlow"/>
                <a:cs typeface="Barlow"/>
                <a:sym typeface="Barlow"/>
              </a:rPr>
              <a:t>Ask internal teams about IoT Security - IT, Network, Security, BioMed</a:t>
            </a:r>
            <a:endParaRPr sz="1300">
              <a:solidFill>
                <a:srgbClr val="132D48"/>
              </a:solidFill>
              <a:latin typeface="Barlow"/>
              <a:ea typeface="Barlow"/>
              <a:cs typeface="Barlow"/>
              <a:sym typeface="Barlow"/>
            </a:endParaRPr>
          </a:p>
          <a:p>
            <a:pPr indent="-311150" lvl="0" marL="457200" rtl="0" algn="l">
              <a:spcBef>
                <a:spcPts val="0"/>
              </a:spcBef>
              <a:spcAft>
                <a:spcPts val="0"/>
              </a:spcAft>
              <a:buClr>
                <a:schemeClr val="dk1"/>
              </a:buClr>
              <a:buSzPts val="1300"/>
              <a:buChar char="●"/>
            </a:pPr>
            <a:r>
              <a:rPr lang="en-IL" sz="1300">
                <a:solidFill>
                  <a:srgbClr val="132D48"/>
                </a:solidFill>
                <a:latin typeface="Barlow"/>
                <a:ea typeface="Barlow"/>
                <a:cs typeface="Barlow"/>
                <a:sym typeface="Barlow"/>
              </a:rPr>
              <a:t>Determine where in-place IT systems leave IoT security gaps</a:t>
            </a:r>
            <a:endParaRPr sz="1300">
              <a:solidFill>
                <a:srgbClr val="132D48"/>
              </a:solidFill>
              <a:latin typeface="Barlow"/>
              <a:ea typeface="Barlow"/>
              <a:cs typeface="Barlow"/>
              <a:sym typeface="Barlow"/>
            </a:endParaRPr>
          </a:p>
          <a:p>
            <a:pPr indent="-311150" lvl="0" marL="457200" rtl="0" algn="l">
              <a:spcBef>
                <a:spcPts val="0"/>
              </a:spcBef>
              <a:spcAft>
                <a:spcPts val="0"/>
              </a:spcAft>
              <a:buClr>
                <a:schemeClr val="dk1"/>
              </a:buClr>
              <a:buSzPts val="1300"/>
              <a:buChar char="●"/>
            </a:pPr>
            <a:r>
              <a:rPr lang="en-IL" sz="1300">
                <a:solidFill>
                  <a:srgbClr val="132D48"/>
                </a:solidFill>
                <a:latin typeface="Barlow"/>
                <a:ea typeface="Barlow"/>
                <a:cs typeface="Barlow"/>
                <a:sym typeface="Barlow"/>
              </a:rPr>
              <a:t>Ensure past, current and future security planning includes IoT</a:t>
            </a:r>
            <a:endParaRPr sz="1300">
              <a:solidFill>
                <a:srgbClr val="132D48"/>
              </a:solidFill>
              <a:latin typeface="Barlow"/>
              <a:ea typeface="Barlow"/>
              <a:cs typeface="Barlow"/>
              <a:sym typeface="Barlow"/>
            </a:endParaRPr>
          </a:p>
          <a:p>
            <a:pPr indent="0" lvl="0" marL="0" rtl="0" algn="l">
              <a:spcBef>
                <a:spcPts val="0"/>
              </a:spcBef>
              <a:spcAft>
                <a:spcPts val="0"/>
              </a:spcAft>
              <a:buClr>
                <a:schemeClr val="dk1"/>
              </a:buClr>
              <a:buSzPts val="1100"/>
              <a:buFont typeface="Arial"/>
              <a:buNone/>
            </a:pPr>
            <a:r>
              <a:t/>
            </a:r>
            <a:endParaRPr sz="1300">
              <a:solidFill>
                <a:srgbClr val="132D48"/>
              </a:solidFill>
              <a:latin typeface="Barlow"/>
              <a:ea typeface="Barlow"/>
              <a:cs typeface="Barlow"/>
              <a:sym typeface="Barlow"/>
            </a:endParaRPr>
          </a:p>
          <a:p>
            <a:pPr indent="0" lvl="0" marL="0" rtl="0" algn="l">
              <a:spcBef>
                <a:spcPts val="0"/>
              </a:spcBef>
              <a:spcAft>
                <a:spcPts val="0"/>
              </a:spcAft>
              <a:buClr>
                <a:schemeClr val="dk1"/>
              </a:buClr>
              <a:buFont typeface="Arial"/>
              <a:buNone/>
            </a:pPr>
            <a:r>
              <a:rPr b="1" lang="en-IL" sz="1300">
                <a:solidFill>
                  <a:srgbClr val="132D48"/>
                </a:solidFill>
                <a:latin typeface="Barlow"/>
                <a:ea typeface="Barlow"/>
                <a:cs typeface="Barlow"/>
                <a:sym typeface="Barlow"/>
              </a:rPr>
              <a:t>Understand Response Actions</a:t>
            </a:r>
            <a:endParaRPr b="1" sz="1300">
              <a:solidFill>
                <a:srgbClr val="132D48"/>
              </a:solidFill>
              <a:latin typeface="Barlow"/>
              <a:ea typeface="Barlow"/>
              <a:cs typeface="Barlow"/>
              <a:sym typeface="Barlow"/>
            </a:endParaRPr>
          </a:p>
          <a:p>
            <a:pPr indent="-311150" lvl="0" marL="457200" rtl="0" algn="l">
              <a:spcBef>
                <a:spcPts val="0"/>
              </a:spcBef>
              <a:spcAft>
                <a:spcPts val="0"/>
              </a:spcAft>
              <a:buClr>
                <a:schemeClr val="dk1"/>
              </a:buClr>
              <a:buSzPts val="1300"/>
              <a:buChar char="●"/>
            </a:pPr>
            <a:r>
              <a:rPr lang="en-IL" sz="1300">
                <a:solidFill>
                  <a:srgbClr val="132D48"/>
                </a:solidFill>
                <a:latin typeface="Barlow"/>
                <a:ea typeface="Barlow"/>
                <a:cs typeface="Barlow"/>
                <a:sym typeface="Barlow"/>
              </a:rPr>
              <a:t>In the event of a ransomware or other attack, who will you call?</a:t>
            </a:r>
            <a:endParaRPr sz="1300">
              <a:solidFill>
                <a:srgbClr val="132D48"/>
              </a:solidFill>
              <a:latin typeface="Barlow"/>
              <a:ea typeface="Barlow"/>
              <a:cs typeface="Barlow"/>
              <a:sym typeface="Barlow"/>
            </a:endParaRPr>
          </a:p>
          <a:p>
            <a:pPr indent="-311150" lvl="0" marL="457200" rtl="0" algn="l">
              <a:spcBef>
                <a:spcPts val="0"/>
              </a:spcBef>
              <a:spcAft>
                <a:spcPts val="0"/>
              </a:spcAft>
              <a:buClr>
                <a:schemeClr val="dk1"/>
              </a:buClr>
              <a:buSzPts val="1300"/>
              <a:buChar char="●"/>
            </a:pPr>
            <a:r>
              <a:rPr lang="en-IL" sz="1300">
                <a:solidFill>
                  <a:srgbClr val="132D48"/>
                </a:solidFill>
                <a:latin typeface="Barlow"/>
                <a:ea typeface="Barlow"/>
                <a:cs typeface="Barlow"/>
                <a:sym typeface="Barlow"/>
              </a:rPr>
              <a:t>What immediate actions will be taken?</a:t>
            </a:r>
            <a:endParaRPr sz="1300">
              <a:solidFill>
                <a:srgbClr val="132D48"/>
              </a:solidFill>
              <a:latin typeface="Barlow"/>
              <a:ea typeface="Barlow"/>
              <a:cs typeface="Barlow"/>
              <a:sym typeface="Barlow"/>
            </a:endParaRPr>
          </a:p>
          <a:p>
            <a:pPr indent="-311150" lvl="0" marL="457200" rtl="0" algn="l">
              <a:spcBef>
                <a:spcPts val="0"/>
              </a:spcBef>
              <a:spcAft>
                <a:spcPts val="0"/>
              </a:spcAft>
              <a:buClr>
                <a:schemeClr val="dk1"/>
              </a:buClr>
              <a:buSzPts val="1300"/>
              <a:buChar char="●"/>
            </a:pPr>
            <a:r>
              <a:rPr lang="en-IL" sz="1300">
                <a:solidFill>
                  <a:srgbClr val="132D48"/>
                </a:solidFill>
                <a:latin typeface="Barlow"/>
                <a:ea typeface="Barlow"/>
                <a:cs typeface="Barlow"/>
                <a:sym typeface="Barlow"/>
              </a:rPr>
              <a:t>What amount of downtime and recovery costs can you reasonably handle?</a:t>
            </a:r>
            <a:endParaRPr sz="1300">
              <a:solidFill>
                <a:srgbClr val="132D48"/>
              </a:solidFill>
              <a:latin typeface="Barlow"/>
              <a:ea typeface="Barlow"/>
              <a:cs typeface="Barlow"/>
              <a:sym typeface="Barlow"/>
            </a:endParaRPr>
          </a:p>
          <a:p>
            <a:pPr indent="-311150" lvl="0" marL="457200" rtl="0" algn="l">
              <a:spcBef>
                <a:spcPts val="0"/>
              </a:spcBef>
              <a:spcAft>
                <a:spcPts val="0"/>
              </a:spcAft>
              <a:buClr>
                <a:schemeClr val="dk1"/>
              </a:buClr>
              <a:buSzPts val="1300"/>
              <a:buChar char="●"/>
            </a:pPr>
            <a:r>
              <a:rPr lang="en-IL" sz="1300">
                <a:solidFill>
                  <a:srgbClr val="132D48"/>
                </a:solidFill>
                <a:latin typeface="Barlow"/>
                <a:ea typeface="Barlow"/>
                <a:cs typeface="Barlow"/>
                <a:sym typeface="Barlow"/>
              </a:rPr>
              <a:t>What does your cybersecurity insurance cover?</a:t>
            </a:r>
            <a:endParaRPr sz="1300">
              <a:solidFill>
                <a:srgbClr val="132D48"/>
              </a:solidFill>
              <a:latin typeface="Barlow"/>
              <a:ea typeface="Barlow"/>
              <a:cs typeface="Barlow"/>
              <a:sym typeface="Barlow"/>
            </a:endParaRPr>
          </a:p>
          <a:p>
            <a:pPr indent="0" lvl="0" marL="0" rtl="0" algn="l">
              <a:spcBef>
                <a:spcPts val="0"/>
              </a:spcBef>
              <a:spcAft>
                <a:spcPts val="0"/>
              </a:spcAft>
              <a:buClr>
                <a:schemeClr val="dk1"/>
              </a:buClr>
              <a:buSzPts val="1100"/>
              <a:buFont typeface="Arial"/>
              <a:buNone/>
            </a:pPr>
            <a:r>
              <a:t/>
            </a:r>
            <a:endParaRPr sz="1300">
              <a:solidFill>
                <a:srgbClr val="132D48"/>
              </a:solidFill>
              <a:latin typeface="Barlow"/>
              <a:ea typeface="Barlow"/>
              <a:cs typeface="Barlow"/>
              <a:sym typeface="Barlow"/>
            </a:endParaRPr>
          </a:p>
          <a:p>
            <a:pPr indent="0" lvl="0" marL="0" rtl="0" algn="l">
              <a:spcBef>
                <a:spcPts val="0"/>
              </a:spcBef>
              <a:spcAft>
                <a:spcPts val="0"/>
              </a:spcAft>
              <a:buClr>
                <a:schemeClr val="dk1"/>
              </a:buClr>
              <a:buSzPts val="1100"/>
              <a:buFont typeface="Arial"/>
              <a:buNone/>
            </a:pPr>
            <a:r>
              <a:rPr b="1" lang="en-IL" sz="1300">
                <a:solidFill>
                  <a:srgbClr val="132D48"/>
                </a:solidFill>
                <a:latin typeface="Barlow"/>
                <a:ea typeface="Barlow"/>
                <a:cs typeface="Barlow"/>
                <a:sym typeface="Barlow"/>
              </a:rPr>
              <a:t>Approach Trusted Security Provider</a:t>
            </a:r>
            <a:endParaRPr b="1" sz="1300">
              <a:solidFill>
                <a:srgbClr val="132D48"/>
              </a:solidFill>
              <a:latin typeface="Barlow"/>
              <a:ea typeface="Barlow"/>
              <a:cs typeface="Barlow"/>
              <a:sym typeface="Barlow"/>
            </a:endParaRPr>
          </a:p>
          <a:p>
            <a:pPr indent="-311150" lvl="0" marL="457200" rtl="0" algn="l">
              <a:spcBef>
                <a:spcPts val="0"/>
              </a:spcBef>
              <a:spcAft>
                <a:spcPts val="0"/>
              </a:spcAft>
              <a:buClr>
                <a:schemeClr val="dk1"/>
              </a:buClr>
              <a:buSzPts val="1300"/>
              <a:buChar char="●"/>
            </a:pPr>
            <a:r>
              <a:rPr lang="en-IL" sz="1300">
                <a:solidFill>
                  <a:srgbClr val="132D48"/>
                </a:solidFill>
                <a:latin typeface="Barlow"/>
                <a:ea typeface="Barlow"/>
                <a:cs typeface="Barlow"/>
                <a:sym typeface="Barlow"/>
              </a:rPr>
              <a:t>Determine specific actions and protections in place for IoT devices</a:t>
            </a:r>
            <a:endParaRPr sz="1300">
              <a:solidFill>
                <a:srgbClr val="132D48"/>
              </a:solidFill>
              <a:latin typeface="Barlow"/>
              <a:ea typeface="Barlow"/>
              <a:cs typeface="Barlow"/>
              <a:sym typeface="Barlow"/>
            </a:endParaRPr>
          </a:p>
          <a:p>
            <a:pPr indent="-311150" lvl="0" marL="457200" rtl="0" algn="l">
              <a:spcBef>
                <a:spcPts val="0"/>
              </a:spcBef>
              <a:spcAft>
                <a:spcPts val="0"/>
              </a:spcAft>
              <a:buClr>
                <a:schemeClr val="dk1"/>
              </a:buClr>
              <a:buSzPts val="1300"/>
              <a:buChar char="●"/>
            </a:pPr>
            <a:r>
              <a:rPr lang="en-IL" sz="1300">
                <a:solidFill>
                  <a:srgbClr val="132D48"/>
                </a:solidFill>
                <a:latin typeface="Barlow"/>
                <a:ea typeface="Barlow"/>
                <a:cs typeface="Barlow"/>
                <a:sym typeface="Barlow"/>
              </a:rPr>
              <a:t>Is there a gap between IT and IoT practices</a:t>
            </a:r>
            <a:endParaRPr sz="1300">
              <a:solidFill>
                <a:srgbClr val="132D48"/>
              </a:solidFill>
              <a:latin typeface="Barlow"/>
              <a:ea typeface="Barlow"/>
              <a:cs typeface="Barlow"/>
              <a:sym typeface="Barlow"/>
            </a:endParaRPr>
          </a:p>
          <a:p>
            <a:pPr indent="-311150" lvl="0" marL="457200" rtl="0" algn="l">
              <a:spcBef>
                <a:spcPts val="0"/>
              </a:spcBef>
              <a:spcAft>
                <a:spcPts val="0"/>
              </a:spcAft>
              <a:buClr>
                <a:schemeClr val="dk1"/>
              </a:buClr>
              <a:buSzPts val="1300"/>
              <a:buChar char="●"/>
            </a:pPr>
            <a:r>
              <a:rPr lang="en-IL" sz="1300">
                <a:solidFill>
                  <a:srgbClr val="132D48"/>
                </a:solidFill>
                <a:latin typeface="Barlow"/>
                <a:ea typeface="Barlow"/>
                <a:cs typeface="Barlow"/>
                <a:sym typeface="Barlow"/>
              </a:rPr>
              <a:t>Ask: How do we ensure ransomware does not enter through IoT devices?</a:t>
            </a:r>
            <a:endParaRPr sz="1300">
              <a:solidFill>
                <a:srgbClr val="132D48"/>
              </a:solidFill>
              <a:latin typeface="Barlow"/>
              <a:ea typeface="Barlow"/>
              <a:cs typeface="Barlow"/>
              <a:sym typeface="Barlow"/>
            </a:endParaRPr>
          </a:p>
          <a:p>
            <a:pPr indent="0" lvl="0" marL="0" rtl="0" algn="l">
              <a:spcBef>
                <a:spcPts val="0"/>
              </a:spcBef>
              <a:spcAft>
                <a:spcPts val="0"/>
              </a:spcAft>
              <a:buClr>
                <a:schemeClr val="dk1"/>
              </a:buClr>
              <a:buSzPts val="1100"/>
              <a:buFont typeface="Arial"/>
              <a:buNone/>
            </a:pPr>
            <a:r>
              <a:t/>
            </a:r>
            <a:endParaRPr sz="1300">
              <a:solidFill>
                <a:srgbClr val="132D48"/>
              </a:solidFill>
              <a:latin typeface="Barlow"/>
              <a:ea typeface="Barlow"/>
              <a:cs typeface="Barlow"/>
              <a:sym typeface="Barlow"/>
            </a:endParaRPr>
          </a:p>
          <a:p>
            <a:pPr indent="0" lvl="0" marL="0" rtl="0" algn="l">
              <a:spcBef>
                <a:spcPts val="0"/>
              </a:spcBef>
              <a:spcAft>
                <a:spcPts val="0"/>
              </a:spcAft>
              <a:buClr>
                <a:schemeClr val="dk1"/>
              </a:buClr>
              <a:buSzPts val="1100"/>
              <a:buFont typeface="Arial"/>
              <a:buNone/>
            </a:pPr>
            <a:r>
              <a:t/>
            </a:r>
            <a:endParaRPr sz="1300">
              <a:solidFill>
                <a:srgbClr val="132D48"/>
              </a:solidFill>
              <a:latin typeface="Barlow"/>
              <a:ea typeface="Barlow"/>
              <a:cs typeface="Barlow"/>
              <a:sym typeface="Barlow"/>
            </a:endParaRPr>
          </a:p>
          <a:p>
            <a:pPr indent="0" lvl="0" marL="0" rtl="0" algn="l">
              <a:spcBef>
                <a:spcPts val="0"/>
              </a:spcBef>
              <a:spcAft>
                <a:spcPts val="0"/>
              </a:spcAft>
              <a:buNone/>
            </a:pPr>
            <a:r>
              <a:t/>
            </a:r>
            <a:endParaRPr sz="1300"/>
          </a:p>
        </p:txBody>
      </p:sp>
      <p:sp>
        <p:nvSpPr>
          <p:cNvPr id="694" name="Google Shape;694;gf9ced005ba_0_917:notes"/>
          <p:cNvSpPr/>
          <p:nvPr>
            <p:ph idx="2" type="sldImg"/>
          </p:nvPr>
        </p:nvSpPr>
        <p:spPr>
          <a:xfrm>
            <a:off x="6659563" y="1414463"/>
            <a:ext cx="6785100" cy="3816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gedad52f74f_0_1429:notes"/>
          <p:cNvSpPr txBox="1"/>
          <p:nvPr>
            <p:ph idx="1" type="body"/>
          </p:nvPr>
        </p:nvSpPr>
        <p:spPr>
          <a:xfrm>
            <a:off x="2009775" y="5441950"/>
            <a:ext cx="16084500" cy="4454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5" name="Google Shape;705;gedad52f74f_0_1429:notes"/>
          <p:cNvSpPr/>
          <p:nvPr>
            <p:ph idx="2" type="sldImg"/>
          </p:nvPr>
        </p:nvSpPr>
        <p:spPr>
          <a:xfrm>
            <a:off x="6659563" y="1414463"/>
            <a:ext cx="6785100" cy="3816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 Id="rId3" Type="http://schemas.openxmlformats.org/officeDocument/2006/relationships/image" Target="../media/image9.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7.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 Id="rId3" Type="http://schemas.openxmlformats.org/officeDocument/2006/relationships/image" Target="../media/image2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8.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 Id="rId3" Type="http://schemas.openxmlformats.org/officeDocument/2006/relationships/image" Target="../media/image17.png"/><Relationship Id="rId4" Type="http://schemas.openxmlformats.org/officeDocument/2006/relationships/image" Target="../media/image14.png"/><Relationship Id="rId11" Type="http://schemas.openxmlformats.org/officeDocument/2006/relationships/image" Target="../media/image32.png"/><Relationship Id="rId10" Type="http://schemas.openxmlformats.org/officeDocument/2006/relationships/image" Target="../media/image24.png"/><Relationship Id="rId9" Type="http://schemas.openxmlformats.org/officeDocument/2006/relationships/image" Target="../media/image23.png"/><Relationship Id="rId5" Type="http://schemas.openxmlformats.org/officeDocument/2006/relationships/image" Target="../media/image26.png"/><Relationship Id="rId6" Type="http://schemas.openxmlformats.org/officeDocument/2006/relationships/image" Target="../media/image15.png"/><Relationship Id="rId7" Type="http://schemas.openxmlformats.org/officeDocument/2006/relationships/image" Target="../media/image30.png"/><Relationship Id="rId8" Type="http://schemas.openxmlformats.org/officeDocument/2006/relationships/image" Target="../media/image22.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Cover">
  <p:cSld name="Main Cover">
    <p:spTree>
      <p:nvGrpSpPr>
        <p:cNvPr id="16" name="Shape 16"/>
        <p:cNvGrpSpPr/>
        <p:nvPr/>
      </p:nvGrpSpPr>
      <p:grpSpPr>
        <a:xfrm>
          <a:off x="0" y="0"/>
          <a:ext cx="0" cy="0"/>
          <a:chOff x="0" y="0"/>
          <a:chExt cx="0" cy="0"/>
        </a:xfrm>
      </p:grpSpPr>
      <p:pic>
        <p:nvPicPr>
          <p:cNvPr descr="A screenshot of a computer&#10;&#10;Description automatically generated" id="17" name="Google Shape;17;p2"/>
          <p:cNvPicPr preferRelativeResize="0"/>
          <p:nvPr/>
        </p:nvPicPr>
        <p:blipFill rotWithShape="1">
          <a:blip r:embed="rId2">
            <a:alphaModFix/>
          </a:blip>
          <a:srcRect b="0" l="0" r="0" t="0"/>
          <a:stretch/>
        </p:blipFill>
        <p:spPr>
          <a:xfrm>
            <a:off x="0" y="794"/>
            <a:ext cx="20104100" cy="11308557"/>
          </a:xfrm>
          <a:prstGeom prst="rect">
            <a:avLst/>
          </a:prstGeom>
          <a:noFill/>
          <a:ln>
            <a:noFill/>
          </a:ln>
        </p:spPr>
      </p:pic>
      <p:sp>
        <p:nvSpPr>
          <p:cNvPr id="18" name="Google Shape;18;p2"/>
          <p:cNvSpPr txBox="1"/>
          <p:nvPr>
            <p:ph idx="1" type="body"/>
          </p:nvPr>
        </p:nvSpPr>
        <p:spPr>
          <a:xfrm>
            <a:off x="5299075" y="3140075"/>
            <a:ext cx="9505950" cy="923330"/>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1" i="0" sz="6000">
                <a:solidFill>
                  <a:schemeClr val="lt1"/>
                </a:solidFill>
                <a:latin typeface="Barlow"/>
                <a:ea typeface="Barlow"/>
                <a:cs typeface="Barlow"/>
                <a:sym typeface="Barlow"/>
              </a:defRPr>
            </a:lvl1pPr>
            <a:lvl2pPr indent="-228600" lvl="1" marL="914400" algn="l">
              <a:spcBef>
                <a:spcPts val="0"/>
              </a:spcBef>
              <a:spcAft>
                <a:spcPts val="0"/>
              </a:spcAft>
              <a:buSzPts val="1400"/>
              <a:buNone/>
              <a:defRPr b="1" i="0" sz="6000">
                <a:solidFill>
                  <a:schemeClr val="lt1"/>
                </a:solidFill>
                <a:latin typeface="Barlow"/>
                <a:ea typeface="Barlow"/>
                <a:cs typeface="Barlow"/>
                <a:sym typeface="Barlow"/>
              </a:defRPr>
            </a:lvl2pPr>
            <a:lvl3pPr indent="-228600" lvl="2" marL="1371600" algn="l">
              <a:spcBef>
                <a:spcPts val="0"/>
              </a:spcBef>
              <a:spcAft>
                <a:spcPts val="0"/>
              </a:spcAft>
              <a:buSzPts val="1400"/>
              <a:buNone/>
              <a:defRPr b="1" i="0" sz="6000">
                <a:solidFill>
                  <a:schemeClr val="lt1"/>
                </a:solidFill>
                <a:latin typeface="Barlow"/>
                <a:ea typeface="Barlow"/>
                <a:cs typeface="Barlow"/>
                <a:sym typeface="Barlow"/>
              </a:defRPr>
            </a:lvl3pPr>
            <a:lvl4pPr indent="-228600" lvl="3" marL="1828800" algn="l">
              <a:spcBef>
                <a:spcPts val="0"/>
              </a:spcBef>
              <a:spcAft>
                <a:spcPts val="0"/>
              </a:spcAft>
              <a:buSzPts val="1400"/>
              <a:buNone/>
              <a:defRPr b="1" i="0" sz="6000">
                <a:solidFill>
                  <a:schemeClr val="lt1"/>
                </a:solidFill>
                <a:latin typeface="Barlow"/>
                <a:ea typeface="Barlow"/>
                <a:cs typeface="Barlow"/>
                <a:sym typeface="Barlow"/>
              </a:defRPr>
            </a:lvl4pPr>
            <a:lvl5pPr indent="-228600" lvl="4" marL="2286000" algn="l">
              <a:spcBef>
                <a:spcPts val="0"/>
              </a:spcBef>
              <a:spcAft>
                <a:spcPts val="0"/>
              </a:spcAft>
              <a:buSzPts val="1400"/>
              <a:buNone/>
              <a:defRPr b="1" i="0" sz="6000">
                <a:solidFill>
                  <a:schemeClr val="lt1"/>
                </a:solidFill>
                <a:latin typeface="Barlow"/>
                <a:ea typeface="Barlow"/>
                <a:cs typeface="Barlow"/>
                <a:sym typeface="Barlow"/>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9" name="Google Shape;19;p2"/>
          <p:cNvSpPr txBox="1"/>
          <p:nvPr>
            <p:ph idx="2" type="body"/>
          </p:nvPr>
        </p:nvSpPr>
        <p:spPr>
          <a:xfrm>
            <a:off x="7286625" y="4283075"/>
            <a:ext cx="5530850" cy="430887"/>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0" i="0" sz="2800">
                <a:solidFill>
                  <a:schemeClr val="lt1"/>
                </a:solidFill>
                <a:latin typeface="Barlow Medium"/>
                <a:ea typeface="Barlow Medium"/>
                <a:cs typeface="Barlow Medium"/>
                <a:sym typeface="Barlow Medium"/>
              </a:defRPr>
            </a:lvl1pPr>
            <a:lvl2pPr indent="-228600" lvl="1" marL="914400" algn="l">
              <a:spcBef>
                <a:spcPts val="0"/>
              </a:spcBef>
              <a:spcAft>
                <a:spcPts val="0"/>
              </a:spcAft>
              <a:buSzPts val="1400"/>
              <a:buNone/>
              <a:defRPr b="0" i="0" sz="2800">
                <a:solidFill>
                  <a:schemeClr val="lt1"/>
                </a:solidFill>
                <a:latin typeface="Barlow Medium"/>
                <a:ea typeface="Barlow Medium"/>
                <a:cs typeface="Barlow Medium"/>
                <a:sym typeface="Barlow Medium"/>
              </a:defRPr>
            </a:lvl2pPr>
            <a:lvl3pPr indent="-228600" lvl="2" marL="1371600" algn="l">
              <a:spcBef>
                <a:spcPts val="0"/>
              </a:spcBef>
              <a:spcAft>
                <a:spcPts val="0"/>
              </a:spcAft>
              <a:buSzPts val="1400"/>
              <a:buNone/>
              <a:defRPr b="0" i="0" sz="2800">
                <a:solidFill>
                  <a:schemeClr val="lt1"/>
                </a:solidFill>
                <a:latin typeface="Barlow Medium"/>
                <a:ea typeface="Barlow Medium"/>
                <a:cs typeface="Barlow Medium"/>
                <a:sym typeface="Barlow Medium"/>
              </a:defRPr>
            </a:lvl3pPr>
            <a:lvl4pPr indent="-228600" lvl="3" marL="1828800" algn="l">
              <a:spcBef>
                <a:spcPts val="0"/>
              </a:spcBef>
              <a:spcAft>
                <a:spcPts val="0"/>
              </a:spcAft>
              <a:buSzPts val="1400"/>
              <a:buNone/>
              <a:defRPr b="0" i="0" sz="2800">
                <a:solidFill>
                  <a:schemeClr val="lt1"/>
                </a:solidFill>
                <a:latin typeface="Barlow Medium"/>
                <a:ea typeface="Barlow Medium"/>
                <a:cs typeface="Barlow Medium"/>
                <a:sym typeface="Barlow Medium"/>
              </a:defRPr>
            </a:lvl4pPr>
            <a:lvl5pPr indent="-228600" lvl="4" marL="2286000" algn="l">
              <a:spcBef>
                <a:spcPts val="0"/>
              </a:spcBef>
              <a:spcAft>
                <a:spcPts val="0"/>
              </a:spcAft>
              <a:buSzPts val="1400"/>
              <a:buNone/>
              <a:defRPr b="0" i="0" sz="2800">
                <a:solidFill>
                  <a:schemeClr val="lt1"/>
                </a:solidFill>
                <a:latin typeface="Barlow Medium"/>
                <a:ea typeface="Barlow Medium"/>
                <a:cs typeface="Barlow Medium"/>
                <a:sym typeface="Barlow Medium"/>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obj">
  <p:cSld name="OBJECT">
    <p:spTree>
      <p:nvGrpSpPr>
        <p:cNvPr id="20" name="Shape 20"/>
        <p:cNvGrpSpPr/>
        <p:nvPr/>
      </p:nvGrpSpPr>
      <p:grpSpPr>
        <a:xfrm>
          <a:off x="0" y="0"/>
          <a:ext cx="0" cy="0"/>
          <a:chOff x="0" y="0"/>
          <a:chExt cx="0" cy="0"/>
        </a:xfrm>
      </p:grpSpPr>
      <p:sp>
        <p:nvSpPr>
          <p:cNvPr id="21" name="Google Shape;21;p3"/>
          <p:cNvSpPr txBox="1"/>
          <p:nvPr>
            <p:ph type="title"/>
          </p:nvPr>
        </p:nvSpPr>
        <p:spPr>
          <a:xfrm>
            <a:off x="824960" y="762037"/>
            <a:ext cx="18454179" cy="1018539"/>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1" i="0" sz="6500">
                <a:solidFill>
                  <a:srgbClr val="132C47"/>
                </a:solidFill>
                <a:latin typeface="Barlow Condensed"/>
                <a:ea typeface="Barlow Condensed"/>
                <a:cs typeface="Barlow Condensed"/>
                <a:sym typeface="Barlow Condense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3"/>
          <p:cNvSpPr txBox="1"/>
          <p:nvPr>
            <p:ph idx="11" type="ftr"/>
          </p:nvPr>
        </p:nvSpPr>
        <p:spPr>
          <a:xfrm>
            <a:off x="6835394" y="10517696"/>
            <a:ext cx="6433312" cy="565467"/>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3"/>
          <p:cNvSpPr txBox="1"/>
          <p:nvPr>
            <p:ph idx="10" type="dt"/>
          </p:nvPr>
        </p:nvSpPr>
        <p:spPr>
          <a:xfrm>
            <a:off x="1005205" y="10517696"/>
            <a:ext cx="4623943" cy="565467"/>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
          <p:cNvSpPr txBox="1"/>
          <p:nvPr>
            <p:ph idx="12" type="sldNum"/>
          </p:nvPr>
        </p:nvSpPr>
        <p:spPr>
          <a:xfrm>
            <a:off x="14474953" y="10517696"/>
            <a:ext cx="4623943" cy="565467"/>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IL"/>
              <a:t>‹#›</a:t>
            </a:fld>
            <a:endParaRPr sz="1800">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side Cover">
  <p:cSld name="Inside Cover">
    <p:spTree>
      <p:nvGrpSpPr>
        <p:cNvPr id="25" name="Shape 25"/>
        <p:cNvGrpSpPr/>
        <p:nvPr/>
      </p:nvGrpSpPr>
      <p:grpSpPr>
        <a:xfrm>
          <a:off x="0" y="0"/>
          <a:ext cx="0" cy="0"/>
          <a:chOff x="0" y="0"/>
          <a:chExt cx="0" cy="0"/>
        </a:xfrm>
      </p:grpSpPr>
      <p:sp>
        <p:nvSpPr>
          <p:cNvPr id="26" name="Google Shape;26;p4"/>
          <p:cNvSpPr/>
          <p:nvPr/>
        </p:nvSpPr>
        <p:spPr>
          <a:xfrm>
            <a:off x="837670" y="0"/>
            <a:ext cx="419100" cy="419100"/>
          </a:xfrm>
          <a:custGeom>
            <a:rect b="b" l="l" r="r" t="t"/>
            <a:pathLst>
              <a:path extrusionOk="0" h="419100" w="419100">
                <a:moveTo>
                  <a:pt x="0" y="418835"/>
                </a:moveTo>
                <a:lnTo>
                  <a:pt x="418835" y="418835"/>
                </a:lnTo>
                <a:lnTo>
                  <a:pt x="418835" y="0"/>
                </a:lnTo>
                <a:lnTo>
                  <a:pt x="0" y="0"/>
                </a:lnTo>
                <a:lnTo>
                  <a:pt x="0" y="418835"/>
                </a:lnTo>
                <a:close/>
              </a:path>
            </a:pathLst>
          </a:custGeom>
          <a:solidFill>
            <a:srgbClr val="78CE5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 name="Google Shape;27;p4"/>
          <p:cNvSpPr txBox="1"/>
          <p:nvPr>
            <p:ph type="title"/>
          </p:nvPr>
        </p:nvSpPr>
        <p:spPr>
          <a:xfrm>
            <a:off x="824960" y="1235075"/>
            <a:ext cx="18454179" cy="2000548"/>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b="1" i="0" sz="6500">
                <a:solidFill>
                  <a:srgbClr val="132C47"/>
                </a:solidFill>
                <a:latin typeface="Barlow Condensed ExtraBold"/>
                <a:ea typeface="Barlow Condensed ExtraBold"/>
                <a:cs typeface="Barlow Condensed ExtraBold"/>
                <a:sym typeface="Barlow Condensed Extra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4"/>
          <p:cNvSpPr txBox="1"/>
          <p:nvPr>
            <p:ph idx="1" type="body"/>
          </p:nvPr>
        </p:nvSpPr>
        <p:spPr>
          <a:xfrm>
            <a:off x="5480049" y="3736127"/>
            <a:ext cx="9144000" cy="630942"/>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1" i="0" sz="4100">
                <a:solidFill>
                  <a:srgbClr val="79CE56"/>
                </a:solidFill>
                <a:latin typeface="Barlow Condensed"/>
                <a:ea typeface="Barlow Condensed"/>
                <a:cs typeface="Barlow Condensed"/>
                <a:sym typeface="Barlow Condensed"/>
              </a:defRPr>
            </a:lvl1pPr>
            <a:lvl2pPr indent="-228600" lvl="1" marL="914400" algn="ctr">
              <a:spcBef>
                <a:spcPts val="0"/>
              </a:spcBef>
              <a:spcAft>
                <a:spcPts val="0"/>
              </a:spcAft>
              <a:buSzPts val="1400"/>
              <a:buNone/>
              <a:defRPr b="1" i="0" sz="4100">
                <a:solidFill>
                  <a:srgbClr val="79CE56"/>
                </a:solidFill>
                <a:latin typeface="Barlow Condensed"/>
                <a:ea typeface="Barlow Condensed"/>
                <a:cs typeface="Barlow Condensed"/>
                <a:sym typeface="Barlow Condensed"/>
              </a:defRPr>
            </a:lvl2pPr>
            <a:lvl3pPr indent="-228600" lvl="2" marL="1371600" algn="ctr">
              <a:spcBef>
                <a:spcPts val="0"/>
              </a:spcBef>
              <a:spcAft>
                <a:spcPts val="0"/>
              </a:spcAft>
              <a:buSzPts val="1400"/>
              <a:buNone/>
              <a:defRPr b="1" i="0" sz="4100">
                <a:solidFill>
                  <a:srgbClr val="79CE56"/>
                </a:solidFill>
                <a:latin typeface="Barlow Condensed"/>
                <a:ea typeface="Barlow Condensed"/>
                <a:cs typeface="Barlow Condensed"/>
                <a:sym typeface="Barlow Condensed"/>
              </a:defRPr>
            </a:lvl3pPr>
            <a:lvl4pPr indent="-228600" lvl="3" marL="1828800" algn="ctr">
              <a:spcBef>
                <a:spcPts val="0"/>
              </a:spcBef>
              <a:spcAft>
                <a:spcPts val="0"/>
              </a:spcAft>
              <a:buSzPts val="1400"/>
              <a:buNone/>
              <a:defRPr b="1" i="0" sz="4100">
                <a:solidFill>
                  <a:srgbClr val="79CE56"/>
                </a:solidFill>
                <a:latin typeface="Barlow Condensed"/>
                <a:ea typeface="Barlow Condensed"/>
                <a:cs typeface="Barlow Condensed"/>
                <a:sym typeface="Barlow Condensed"/>
              </a:defRPr>
            </a:lvl4pPr>
            <a:lvl5pPr indent="-228600" lvl="4" marL="2286000" algn="ctr">
              <a:spcBef>
                <a:spcPts val="0"/>
              </a:spcBef>
              <a:spcAft>
                <a:spcPts val="0"/>
              </a:spcAft>
              <a:buSzPts val="1400"/>
              <a:buNone/>
              <a:defRPr b="1" i="0" sz="4100">
                <a:solidFill>
                  <a:srgbClr val="79CE56"/>
                </a:solidFill>
                <a:latin typeface="Barlow Condensed"/>
                <a:ea typeface="Barlow Condensed"/>
                <a:cs typeface="Barlow Condensed"/>
                <a:sym typeface="Barlow Condensed"/>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grations">
  <p:cSld name="Integrations">
    <p:spTree>
      <p:nvGrpSpPr>
        <p:cNvPr id="29" name="Shape 29"/>
        <p:cNvGrpSpPr/>
        <p:nvPr/>
      </p:nvGrpSpPr>
      <p:grpSpPr>
        <a:xfrm>
          <a:off x="0" y="0"/>
          <a:ext cx="0" cy="0"/>
          <a:chOff x="0" y="0"/>
          <a:chExt cx="0" cy="0"/>
        </a:xfrm>
      </p:grpSpPr>
      <p:sp>
        <p:nvSpPr>
          <p:cNvPr id="30" name="Google Shape;30;p5"/>
          <p:cNvSpPr/>
          <p:nvPr/>
        </p:nvSpPr>
        <p:spPr>
          <a:xfrm>
            <a:off x="837670" y="0"/>
            <a:ext cx="419100" cy="419100"/>
          </a:xfrm>
          <a:custGeom>
            <a:rect b="b" l="l" r="r" t="t"/>
            <a:pathLst>
              <a:path extrusionOk="0" h="419100" w="419100">
                <a:moveTo>
                  <a:pt x="0" y="418835"/>
                </a:moveTo>
                <a:lnTo>
                  <a:pt x="418835" y="418835"/>
                </a:lnTo>
                <a:lnTo>
                  <a:pt x="418835" y="0"/>
                </a:lnTo>
                <a:lnTo>
                  <a:pt x="0" y="0"/>
                </a:lnTo>
                <a:lnTo>
                  <a:pt x="0" y="418835"/>
                </a:lnTo>
                <a:close/>
              </a:path>
            </a:pathLst>
          </a:custGeom>
          <a:solidFill>
            <a:srgbClr val="78CE5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 name="Google Shape;31;p5"/>
          <p:cNvSpPr txBox="1"/>
          <p:nvPr>
            <p:ph type="title"/>
          </p:nvPr>
        </p:nvSpPr>
        <p:spPr>
          <a:xfrm>
            <a:off x="824960" y="762037"/>
            <a:ext cx="18454179" cy="1018539"/>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1" i="0" sz="6500">
                <a:solidFill>
                  <a:srgbClr val="132C47"/>
                </a:solidFill>
                <a:latin typeface="Barlow Condensed"/>
                <a:ea typeface="Barlow Condensed"/>
                <a:cs typeface="Barlow Condensed"/>
                <a:sym typeface="Barlow Condense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 name="Google Shape;32;p5"/>
          <p:cNvSpPr/>
          <p:nvPr/>
        </p:nvSpPr>
        <p:spPr>
          <a:xfrm>
            <a:off x="13299941" y="5820429"/>
            <a:ext cx="5542280" cy="1812925"/>
          </a:xfrm>
          <a:custGeom>
            <a:rect b="b" l="l" r="r" t="t"/>
            <a:pathLst>
              <a:path extrusionOk="0" h="1812925" w="5542280">
                <a:moveTo>
                  <a:pt x="5541862" y="1812531"/>
                </a:moveTo>
                <a:lnTo>
                  <a:pt x="0" y="1812531"/>
                </a:lnTo>
                <a:lnTo>
                  <a:pt x="0" y="0"/>
                </a:lnTo>
                <a:lnTo>
                  <a:pt x="5541862" y="0"/>
                </a:lnTo>
                <a:lnTo>
                  <a:pt x="5541862" y="1812531"/>
                </a:lnTo>
                <a:close/>
              </a:path>
            </a:pathLst>
          </a:custGeom>
          <a:solidFill>
            <a:srgbClr val="F0F4F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 name="Google Shape;33;p5"/>
          <p:cNvSpPr/>
          <p:nvPr/>
        </p:nvSpPr>
        <p:spPr>
          <a:xfrm>
            <a:off x="13288880" y="2417276"/>
            <a:ext cx="5542280" cy="694944"/>
          </a:xfrm>
          <a:custGeom>
            <a:rect b="b" l="l" r="r" t="t"/>
            <a:pathLst>
              <a:path extrusionOk="0" h="1812925" w="5542280">
                <a:moveTo>
                  <a:pt x="5541862" y="1812531"/>
                </a:moveTo>
                <a:lnTo>
                  <a:pt x="0" y="1812531"/>
                </a:lnTo>
                <a:lnTo>
                  <a:pt x="0" y="0"/>
                </a:lnTo>
                <a:lnTo>
                  <a:pt x="5541862" y="0"/>
                </a:lnTo>
                <a:lnTo>
                  <a:pt x="5541862" y="1812531"/>
                </a:lnTo>
                <a:close/>
              </a:path>
            </a:pathLst>
          </a:custGeom>
          <a:solidFill>
            <a:srgbClr val="142C4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142C48"/>
              </a:solidFill>
              <a:latin typeface="Calibri"/>
              <a:ea typeface="Calibri"/>
              <a:cs typeface="Calibri"/>
              <a:sym typeface="Calibri"/>
            </a:endParaRPr>
          </a:p>
        </p:txBody>
      </p:sp>
      <p:sp>
        <p:nvSpPr>
          <p:cNvPr id="34" name="Google Shape;34;p5"/>
          <p:cNvSpPr/>
          <p:nvPr/>
        </p:nvSpPr>
        <p:spPr>
          <a:xfrm>
            <a:off x="13288880" y="5142188"/>
            <a:ext cx="5542280" cy="694944"/>
          </a:xfrm>
          <a:custGeom>
            <a:rect b="b" l="l" r="r" t="t"/>
            <a:pathLst>
              <a:path extrusionOk="0" h="1812925" w="5542280">
                <a:moveTo>
                  <a:pt x="5541862" y="1812531"/>
                </a:moveTo>
                <a:lnTo>
                  <a:pt x="0" y="1812531"/>
                </a:lnTo>
                <a:lnTo>
                  <a:pt x="0" y="0"/>
                </a:lnTo>
                <a:lnTo>
                  <a:pt x="5541862" y="0"/>
                </a:lnTo>
                <a:lnTo>
                  <a:pt x="5541862" y="1812531"/>
                </a:lnTo>
                <a:close/>
              </a:path>
            </a:pathLst>
          </a:custGeom>
          <a:solidFill>
            <a:srgbClr val="142C4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142C48"/>
              </a:solidFill>
              <a:latin typeface="Calibri"/>
              <a:ea typeface="Calibri"/>
              <a:cs typeface="Calibri"/>
              <a:sym typeface="Calibri"/>
            </a:endParaRPr>
          </a:p>
        </p:txBody>
      </p:sp>
      <p:sp>
        <p:nvSpPr>
          <p:cNvPr id="35" name="Google Shape;35;p5"/>
          <p:cNvSpPr/>
          <p:nvPr/>
        </p:nvSpPr>
        <p:spPr>
          <a:xfrm>
            <a:off x="7272127" y="5142188"/>
            <a:ext cx="5542280" cy="694944"/>
          </a:xfrm>
          <a:custGeom>
            <a:rect b="b" l="l" r="r" t="t"/>
            <a:pathLst>
              <a:path extrusionOk="0" h="1812925" w="5542280">
                <a:moveTo>
                  <a:pt x="5541862" y="1812531"/>
                </a:moveTo>
                <a:lnTo>
                  <a:pt x="0" y="1812531"/>
                </a:lnTo>
                <a:lnTo>
                  <a:pt x="0" y="0"/>
                </a:lnTo>
                <a:lnTo>
                  <a:pt x="5541862" y="0"/>
                </a:lnTo>
                <a:lnTo>
                  <a:pt x="5541862" y="1812531"/>
                </a:lnTo>
                <a:close/>
              </a:path>
            </a:pathLst>
          </a:custGeom>
          <a:solidFill>
            <a:srgbClr val="142C4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142C48"/>
              </a:solidFill>
              <a:latin typeface="Calibri"/>
              <a:ea typeface="Calibri"/>
              <a:cs typeface="Calibri"/>
              <a:sym typeface="Calibri"/>
            </a:endParaRPr>
          </a:p>
        </p:txBody>
      </p:sp>
      <p:sp>
        <p:nvSpPr>
          <p:cNvPr id="36" name="Google Shape;36;p5"/>
          <p:cNvSpPr/>
          <p:nvPr/>
        </p:nvSpPr>
        <p:spPr>
          <a:xfrm>
            <a:off x="1255375" y="5142188"/>
            <a:ext cx="5542280" cy="694944"/>
          </a:xfrm>
          <a:custGeom>
            <a:rect b="b" l="l" r="r" t="t"/>
            <a:pathLst>
              <a:path extrusionOk="0" h="1812925" w="5542280">
                <a:moveTo>
                  <a:pt x="5541862" y="1812531"/>
                </a:moveTo>
                <a:lnTo>
                  <a:pt x="0" y="1812531"/>
                </a:lnTo>
                <a:lnTo>
                  <a:pt x="0" y="0"/>
                </a:lnTo>
                <a:lnTo>
                  <a:pt x="5541862" y="0"/>
                </a:lnTo>
                <a:lnTo>
                  <a:pt x="5541862" y="1812531"/>
                </a:lnTo>
                <a:close/>
              </a:path>
            </a:pathLst>
          </a:custGeom>
          <a:solidFill>
            <a:srgbClr val="142C4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142C48"/>
              </a:solidFill>
              <a:latin typeface="Calibri"/>
              <a:ea typeface="Calibri"/>
              <a:cs typeface="Calibri"/>
              <a:sym typeface="Calibri"/>
            </a:endParaRPr>
          </a:p>
        </p:txBody>
      </p:sp>
      <p:sp>
        <p:nvSpPr>
          <p:cNvPr id="37" name="Google Shape;37;p5"/>
          <p:cNvSpPr/>
          <p:nvPr/>
        </p:nvSpPr>
        <p:spPr>
          <a:xfrm>
            <a:off x="13288880" y="7885388"/>
            <a:ext cx="5542280" cy="694944"/>
          </a:xfrm>
          <a:custGeom>
            <a:rect b="b" l="l" r="r" t="t"/>
            <a:pathLst>
              <a:path extrusionOk="0" h="1812925" w="5542280">
                <a:moveTo>
                  <a:pt x="5541862" y="1812531"/>
                </a:moveTo>
                <a:lnTo>
                  <a:pt x="0" y="1812531"/>
                </a:lnTo>
                <a:lnTo>
                  <a:pt x="0" y="0"/>
                </a:lnTo>
                <a:lnTo>
                  <a:pt x="5541862" y="0"/>
                </a:lnTo>
                <a:lnTo>
                  <a:pt x="5541862" y="1812531"/>
                </a:lnTo>
                <a:close/>
              </a:path>
            </a:pathLst>
          </a:custGeom>
          <a:solidFill>
            <a:srgbClr val="142C4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142C48"/>
              </a:solidFill>
              <a:latin typeface="Calibri"/>
              <a:ea typeface="Calibri"/>
              <a:cs typeface="Calibri"/>
              <a:sym typeface="Calibri"/>
            </a:endParaRPr>
          </a:p>
        </p:txBody>
      </p:sp>
      <p:sp>
        <p:nvSpPr>
          <p:cNvPr id="38" name="Google Shape;38;p5"/>
          <p:cNvSpPr/>
          <p:nvPr/>
        </p:nvSpPr>
        <p:spPr>
          <a:xfrm>
            <a:off x="7272127" y="7885388"/>
            <a:ext cx="5542280" cy="694944"/>
          </a:xfrm>
          <a:custGeom>
            <a:rect b="b" l="l" r="r" t="t"/>
            <a:pathLst>
              <a:path extrusionOk="0" h="1812925" w="5542280">
                <a:moveTo>
                  <a:pt x="5541862" y="1812531"/>
                </a:moveTo>
                <a:lnTo>
                  <a:pt x="0" y="1812531"/>
                </a:lnTo>
                <a:lnTo>
                  <a:pt x="0" y="0"/>
                </a:lnTo>
                <a:lnTo>
                  <a:pt x="5541862" y="0"/>
                </a:lnTo>
                <a:lnTo>
                  <a:pt x="5541862" y="1812531"/>
                </a:lnTo>
                <a:close/>
              </a:path>
            </a:pathLst>
          </a:custGeom>
          <a:solidFill>
            <a:srgbClr val="142C4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142C48"/>
              </a:solidFill>
              <a:latin typeface="Calibri"/>
              <a:ea typeface="Calibri"/>
              <a:cs typeface="Calibri"/>
              <a:sym typeface="Calibri"/>
            </a:endParaRPr>
          </a:p>
        </p:txBody>
      </p:sp>
      <p:sp>
        <p:nvSpPr>
          <p:cNvPr id="39" name="Google Shape;39;p5"/>
          <p:cNvSpPr/>
          <p:nvPr/>
        </p:nvSpPr>
        <p:spPr>
          <a:xfrm>
            <a:off x="1255375" y="7885388"/>
            <a:ext cx="5542280" cy="694944"/>
          </a:xfrm>
          <a:custGeom>
            <a:rect b="b" l="l" r="r" t="t"/>
            <a:pathLst>
              <a:path extrusionOk="0" h="1812925" w="5542280">
                <a:moveTo>
                  <a:pt x="5541862" y="1812531"/>
                </a:moveTo>
                <a:lnTo>
                  <a:pt x="0" y="1812531"/>
                </a:lnTo>
                <a:lnTo>
                  <a:pt x="0" y="0"/>
                </a:lnTo>
                <a:lnTo>
                  <a:pt x="5541862" y="0"/>
                </a:lnTo>
                <a:lnTo>
                  <a:pt x="5541862" y="1812531"/>
                </a:lnTo>
                <a:close/>
              </a:path>
            </a:pathLst>
          </a:custGeom>
          <a:solidFill>
            <a:srgbClr val="142C4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142C48"/>
              </a:solidFill>
              <a:latin typeface="Calibri"/>
              <a:ea typeface="Calibri"/>
              <a:cs typeface="Calibri"/>
              <a:sym typeface="Calibri"/>
            </a:endParaRPr>
          </a:p>
        </p:txBody>
      </p:sp>
      <p:sp>
        <p:nvSpPr>
          <p:cNvPr id="40" name="Google Shape;40;p5"/>
          <p:cNvSpPr/>
          <p:nvPr/>
        </p:nvSpPr>
        <p:spPr>
          <a:xfrm>
            <a:off x="7272127" y="2417276"/>
            <a:ext cx="5542280" cy="694944"/>
          </a:xfrm>
          <a:custGeom>
            <a:rect b="b" l="l" r="r" t="t"/>
            <a:pathLst>
              <a:path extrusionOk="0" h="1812925" w="5542280">
                <a:moveTo>
                  <a:pt x="5541862" y="1812531"/>
                </a:moveTo>
                <a:lnTo>
                  <a:pt x="0" y="1812531"/>
                </a:lnTo>
                <a:lnTo>
                  <a:pt x="0" y="0"/>
                </a:lnTo>
                <a:lnTo>
                  <a:pt x="5541862" y="0"/>
                </a:lnTo>
                <a:lnTo>
                  <a:pt x="5541862" y="1812531"/>
                </a:lnTo>
                <a:close/>
              </a:path>
            </a:pathLst>
          </a:custGeom>
          <a:solidFill>
            <a:srgbClr val="142C4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142C48"/>
              </a:solidFill>
              <a:latin typeface="Calibri"/>
              <a:ea typeface="Calibri"/>
              <a:cs typeface="Calibri"/>
              <a:sym typeface="Calibri"/>
            </a:endParaRPr>
          </a:p>
        </p:txBody>
      </p:sp>
      <p:sp>
        <p:nvSpPr>
          <p:cNvPr id="41" name="Google Shape;41;p5"/>
          <p:cNvSpPr/>
          <p:nvPr/>
        </p:nvSpPr>
        <p:spPr>
          <a:xfrm>
            <a:off x="1255375" y="2417276"/>
            <a:ext cx="5542280" cy="694944"/>
          </a:xfrm>
          <a:custGeom>
            <a:rect b="b" l="l" r="r" t="t"/>
            <a:pathLst>
              <a:path extrusionOk="0" h="1812925" w="5542280">
                <a:moveTo>
                  <a:pt x="5541862" y="1812531"/>
                </a:moveTo>
                <a:lnTo>
                  <a:pt x="0" y="1812531"/>
                </a:lnTo>
                <a:lnTo>
                  <a:pt x="0" y="0"/>
                </a:lnTo>
                <a:lnTo>
                  <a:pt x="5541862" y="0"/>
                </a:lnTo>
                <a:lnTo>
                  <a:pt x="5541862" y="1812531"/>
                </a:lnTo>
                <a:close/>
              </a:path>
            </a:pathLst>
          </a:custGeom>
          <a:solidFill>
            <a:srgbClr val="142C4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142C48"/>
              </a:solidFill>
              <a:latin typeface="Calibri"/>
              <a:ea typeface="Calibri"/>
              <a:cs typeface="Calibri"/>
              <a:sym typeface="Calibri"/>
            </a:endParaRPr>
          </a:p>
        </p:txBody>
      </p:sp>
      <p:sp>
        <p:nvSpPr>
          <p:cNvPr id="42" name="Google Shape;42;p5"/>
          <p:cNvSpPr/>
          <p:nvPr/>
        </p:nvSpPr>
        <p:spPr>
          <a:xfrm>
            <a:off x="1255375" y="8528630"/>
            <a:ext cx="5542280" cy="1812925"/>
          </a:xfrm>
          <a:custGeom>
            <a:rect b="b" l="l" r="r" t="t"/>
            <a:pathLst>
              <a:path extrusionOk="0" h="1812925" w="5542280">
                <a:moveTo>
                  <a:pt x="5541862" y="1812531"/>
                </a:moveTo>
                <a:lnTo>
                  <a:pt x="0" y="1812531"/>
                </a:lnTo>
                <a:lnTo>
                  <a:pt x="0" y="0"/>
                </a:lnTo>
                <a:lnTo>
                  <a:pt x="5541862" y="0"/>
                </a:lnTo>
                <a:lnTo>
                  <a:pt x="5541862" y="1812531"/>
                </a:lnTo>
                <a:close/>
              </a:path>
            </a:pathLst>
          </a:custGeom>
          <a:solidFill>
            <a:srgbClr val="F0F4F7"/>
          </a:solidFill>
          <a:ln>
            <a:noFill/>
          </a:ln>
        </p:spPr>
        <p:txBody>
          <a:bodyPr anchorCtr="0" anchor="t" bIns="0" lIns="0" spcFirstLastPara="1" rIns="0" wrap="square" tIns="0">
            <a:noAutofit/>
          </a:bodyPr>
          <a:lstStyle/>
          <a:p>
            <a:pPr indent="0" lvl="0" marL="0" marR="0" rtl="1" algn="r">
              <a:spcBef>
                <a:spcPts val="0"/>
              </a:spcBef>
              <a:spcAft>
                <a:spcPts val="0"/>
              </a:spcAft>
              <a:buNone/>
            </a:pPr>
            <a:r>
              <a:t/>
            </a:r>
            <a:endParaRPr sz="1800">
              <a:solidFill>
                <a:schemeClr val="dk1"/>
              </a:solidFill>
              <a:latin typeface="Calibri"/>
              <a:ea typeface="Calibri"/>
              <a:cs typeface="Calibri"/>
              <a:sym typeface="Calibri"/>
            </a:endParaRPr>
          </a:p>
        </p:txBody>
      </p:sp>
      <p:sp>
        <p:nvSpPr>
          <p:cNvPr id="43" name="Google Shape;43;p5"/>
          <p:cNvSpPr/>
          <p:nvPr/>
        </p:nvSpPr>
        <p:spPr>
          <a:xfrm>
            <a:off x="7281118" y="7859456"/>
            <a:ext cx="5542280" cy="669290"/>
          </a:xfrm>
          <a:custGeom>
            <a:rect b="b" l="l" r="r" t="t"/>
            <a:pathLst>
              <a:path extrusionOk="0" h="669290" w="5542280">
                <a:moveTo>
                  <a:pt x="5541862" y="669183"/>
                </a:moveTo>
                <a:lnTo>
                  <a:pt x="0" y="669183"/>
                </a:lnTo>
                <a:lnTo>
                  <a:pt x="0" y="0"/>
                </a:lnTo>
                <a:lnTo>
                  <a:pt x="5541862" y="0"/>
                </a:lnTo>
                <a:lnTo>
                  <a:pt x="5541862" y="669183"/>
                </a:lnTo>
                <a:close/>
              </a:path>
            </a:pathLst>
          </a:custGeom>
          <a:solidFill>
            <a:srgbClr val="142C4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 name="Google Shape;44;p5"/>
          <p:cNvSpPr/>
          <p:nvPr/>
        </p:nvSpPr>
        <p:spPr>
          <a:xfrm>
            <a:off x="7252795" y="8553100"/>
            <a:ext cx="5542280" cy="1812925"/>
          </a:xfrm>
          <a:custGeom>
            <a:rect b="b" l="l" r="r" t="t"/>
            <a:pathLst>
              <a:path extrusionOk="0" h="1812925" w="5542280">
                <a:moveTo>
                  <a:pt x="5541862" y="1812531"/>
                </a:moveTo>
                <a:lnTo>
                  <a:pt x="0" y="1812531"/>
                </a:lnTo>
                <a:lnTo>
                  <a:pt x="0" y="0"/>
                </a:lnTo>
                <a:lnTo>
                  <a:pt x="5541862" y="0"/>
                </a:lnTo>
                <a:lnTo>
                  <a:pt x="5541862" y="1812531"/>
                </a:lnTo>
                <a:close/>
              </a:path>
            </a:pathLst>
          </a:custGeom>
          <a:solidFill>
            <a:srgbClr val="F0F4F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 name="Google Shape;45;p5"/>
          <p:cNvSpPr/>
          <p:nvPr/>
        </p:nvSpPr>
        <p:spPr>
          <a:xfrm>
            <a:off x="13299941" y="8528630"/>
            <a:ext cx="5542280" cy="1812925"/>
          </a:xfrm>
          <a:custGeom>
            <a:rect b="b" l="l" r="r" t="t"/>
            <a:pathLst>
              <a:path extrusionOk="0" h="1812925" w="5542280">
                <a:moveTo>
                  <a:pt x="5541862" y="1812531"/>
                </a:moveTo>
                <a:lnTo>
                  <a:pt x="0" y="1812531"/>
                </a:lnTo>
                <a:lnTo>
                  <a:pt x="0" y="0"/>
                </a:lnTo>
                <a:lnTo>
                  <a:pt x="5541862" y="0"/>
                </a:lnTo>
                <a:lnTo>
                  <a:pt x="5541862" y="1812531"/>
                </a:lnTo>
                <a:close/>
              </a:path>
            </a:pathLst>
          </a:custGeom>
          <a:solidFill>
            <a:srgbClr val="F0F4F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 name="Google Shape;46;p5"/>
          <p:cNvSpPr/>
          <p:nvPr/>
        </p:nvSpPr>
        <p:spPr>
          <a:xfrm>
            <a:off x="1255375" y="3112219"/>
            <a:ext cx="5542280" cy="1812925"/>
          </a:xfrm>
          <a:custGeom>
            <a:rect b="b" l="l" r="r" t="t"/>
            <a:pathLst>
              <a:path extrusionOk="0" h="1812925" w="5542280">
                <a:moveTo>
                  <a:pt x="5541862" y="1812531"/>
                </a:moveTo>
                <a:lnTo>
                  <a:pt x="0" y="1812531"/>
                </a:lnTo>
                <a:lnTo>
                  <a:pt x="0" y="0"/>
                </a:lnTo>
                <a:lnTo>
                  <a:pt x="5541862" y="0"/>
                </a:lnTo>
                <a:lnTo>
                  <a:pt x="5541862" y="1812531"/>
                </a:lnTo>
                <a:close/>
              </a:path>
            </a:pathLst>
          </a:custGeom>
          <a:solidFill>
            <a:srgbClr val="F0F4F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 name="Google Shape;47;p5"/>
          <p:cNvSpPr/>
          <p:nvPr/>
        </p:nvSpPr>
        <p:spPr>
          <a:xfrm>
            <a:off x="7281118" y="3112219"/>
            <a:ext cx="5542280" cy="1812925"/>
          </a:xfrm>
          <a:custGeom>
            <a:rect b="b" l="l" r="r" t="t"/>
            <a:pathLst>
              <a:path extrusionOk="0" h="1812925" w="5542280">
                <a:moveTo>
                  <a:pt x="5541862" y="1812531"/>
                </a:moveTo>
                <a:lnTo>
                  <a:pt x="0" y="1812531"/>
                </a:lnTo>
                <a:lnTo>
                  <a:pt x="0" y="0"/>
                </a:lnTo>
                <a:lnTo>
                  <a:pt x="5541862" y="0"/>
                </a:lnTo>
                <a:lnTo>
                  <a:pt x="5541862" y="1812531"/>
                </a:lnTo>
                <a:close/>
              </a:path>
            </a:pathLst>
          </a:custGeom>
          <a:solidFill>
            <a:srgbClr val="F0F4F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 name="Google Shape;48;p5"/>
          <p:cNvSpPr/>
          <p:nvPr/>
        </p:nvSpPr>
        <p:spPr>
          <a:xfrm>
            <a:off x="13299941" y="3112219"/>
            <a:ext cx="5542280" cy="1812925"/>
          </a:xfrm>
          <a:custGeom>
            <a:rect b="b" l="l" r="r" t="t"/>
            <a:pathLst>
              <a:path extrusionOk="0" h="1812925" w="5542280">
                <a:moveTo>
                  <a:pt x="5541862" y="1812531"/>
                </a:moveTo>
                <a:lnTo>
                  <a:pt x="0" y="1812531"/>
                </a:lnTo>
                <a:lnTo>
                  <a:pt x="0" y="0"/>
                </a:lnTo>
                <a:lnTo>
                  <a:pt x="5541862" y="0"/>
                </a:lnTo>
                <a:lnTo>
                  <a:pt x="5541862" y="1812531"/>
                </a:lnTo>
                <a:close/>
              </a:path>
            </a:pathLst>
          </a:custGeom>
          <a:solidFill>
            <a:srgbClr val="F0F4F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 name="Google Shape;49;p5"/>
          <p:cNvSpPr/>
          <p:nvPr/>
        </p:nvSpPr>
        <p:spPr>
          <a:xfrm>
            <a:off x="1255375" y="5820429"/>
            <a:ext cx="5542280" cy="1812925"/>
          </a:xfrm>
          <a:custGeom>
            <a:rect b="b" l="l" r="r" t="t"/>
            <a:pathLst>
              <a:path extrusionOk="0" h="1812925" w="5542280">
                <a:moveTo>
                  <a:pt x="5541862" y="1812531"/>
                </a:moveTo>
                <a:lnTo>
                  <a:pt x="0" y="1812531"/>
                </a:lnTo>
                <a:lnTo>
                  <a:pt x="0" y="0"/>
                </a:lnTo>
                <a:lnTo>
                  <a:pt x="5541862" y="0"/>
                </a:lnTo>
                <a:lnTo>
                  <a:pt x="5541862" y="1812531"/>
                </a:lnTo>
                <a:close/>
              </a:path>
            </a:pathLst>
          </a:custGeom>
          <a:solidFill>
            <a:srgbClr val="F0F4F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 name="Google Shape;50;p5"/>
          <p:cNvSpPr/>
          <p:nvPr/>
        </p:nvSpPr>
        <p:spPr>
          <a:xfrm>
            <a:off x="7281118" y="5818843"/>
            <a:ext cx="5542280" cy="1812925"/>
          </a:xfrm>
          <a:custGeom>
            <a:rect b="b" l="l" r="r" t="t"/>
            <a:pathLst>
              <a:path extrusionOk="0" h="1812925" w="5542280">
                <a:moveTo>
                  <a:pt x="5541862" y="1812531"/>
                </a:moveTo>
                <a:lnTo>
                  <a:pt x="0" y="1812531"/>
                </a:lnTo>
                <a:lnTo>
                  <a:pt x="0" y="0"/>
                </a:lnTo>
                <a:lnTo>
                  <a:pt x="5541862" y="0"/>
                </a:lnTo>
                <a:lnTo>
                  <a:pt x="5541862" y="1812531"/>
                </a:lnTo>
                <a:close/>
              </a:path>
            </a:pathLst>
          </a:custGeom>
          <a:solidFill>
            <a:srgbClr val="F0F4F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 name="Google Shape;51;p5"/>
          <p:cNvSpPr txBox="1"/>
          <p:nvPr>
            <p:ph idx="1" type="body"/>
          </p:nvPr>
        </p:nvSpPr>
        <p:spPr>
          <a:xfrm>
            <a:off x="1255375" y="2545457"/>
            <a:ext cx="5542300" cy="438582"/>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1pPr>
            <a:lvl2pPr indent="-228600" lvl="1" marL="914400" algn="l">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2pPr>
            <a:lvl3pPr indent="-228600" lvl="2" marL="1371600" algn="l">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3pPr>
            <a:lvl4pPr indent="-228600" lvl="3" marL="1828800" algn="l">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4pPr>
            <a:lvl5pPr indent="-228600" lvl="4" marL="2286000" algn="l">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2" name="Google Shape;52;p5"/>
          <p:cNvSpPr txBox="1"/>
          <p:nvPr>
            <p:ph idx="2" type="body"/>
          </p:nvPr>
        </p:nvSpPr>
        <p:spPr>
          <a:xfrm>
            <a:off x="7281118" y="2545457"/>
            <a:ext cx="5542300" cy="438582"/>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1pPr>
            <a:lvl2pPr indent="-228600" lvl="1" marL="914400" algn="l">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2pPr>
            <a:lvl3pPr indent="-228600" lvl="2" marL="1371600" algn="l">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3pPr>
            <a:lvl4pPr indent="-228600" lvl="3" marL="1828800" algn="l">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4pPr>
            <a:lvl5pPr indent="-228600" lvl="4" marL="2286000" algn="l">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3" name="Google Shape;53;p5"/>
          <p:cNvSpPr txBox="1"/>
          <p:nvPr>
            <p:ph idx="3" type="body"/>
          </p:nvPr>
        </p:nvSpPr>
        <p:spPr>
          <a:xfrm>
            <a:off x="13306425" y="2545457"/>
            <a:ext cx="5542300" cy="438582"/>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1pPr>
            <a:lvl2pPr indent="-228600" lvl="1" marL="914400" algn="l">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2pPr>
            <a:lvl3pPr indent="-228600" lvl="2" marL="1371600" algn="l">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3pPr>
            <a:lvl4pPr indent="-228600" lvl="3" marL="1828800" algn="l">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4pPr>
            <a:lvl5pPr indent="-228600" lvl="4" marL="2286000" algn="l">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4" name="Google Shape;54;p5"/>
          <p:cNvSpPr txBox="1"/>
          <p:nvPr>
            <p:ph idx="4" type="body"/>
          </p:nvPr>
        </p:nvSpPr>
        <p:spPr>
          <a:xfrm>
            <a:off x="1255375" y="5269202"/>
            <a:ext cx="5542300" cy="438582"/>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1pPr>
            <a:lvl2pPr indent="-228600" lvl="1" marL="914400" algn="l">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2pPr>
            <a:lvl3pPr indent="-228600" lvl="2" marL="1371600" algn="l">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3pPr>
            <a:lvl4pPr indent="-228600" lvl="3" marL="1828800" algn="l">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4pPr>
            <a:lvl5pPr indent="-228600" lvl="4" marL="2286000" algn="l">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5" name="Google Shape;55;p5"/>
          <p:cNvSpPr txBox="1"/>
          <p:nvPr>
            <p:ph idx="5" type="body"/>
          </p:nvPr>
        </p:nvSpPr>
        <p:spPr>
          <a:xfrm>
            <a:off x="7281118" y="5269202"/>
            <a:ext cx="5542300" cy="438582"/>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1pPr>
            <a:lvl2pPr indent="-228600" lvl="1" marL="914400" algn="l">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2pPr>
            <a:lvl3pPr indent="-228600" lvl="2" marL="1371600" algn="l">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3pPr>
            <a:lvl4pPr indent="-228600" lvl="3" marL="1828800" algn="l">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4pPr>
            <a:lvl5pPr indent="-228600" lvl="4" marL="2286000" algn="l">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6" name="Google Shape;56;p5"/>
          <p:cNvSpPr txBox="1"/>
          <p:nvPr>
            <p:ph idx="6" type="body"/>
          </p:nvPr>
        </p:nvSpPr>
        <p:spPr>
          <a:xfrm>
            <a:off x="13306425" y="5269202"/>
            <a:ext cx="5542300" cy="438582"/>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1pPr>
            <a:lvl2pPr indent="-228600" lvl="1" marL="914400" algn="l">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2pPr>
            <a:lvl3pPr indent="-228600" lvl="2" marL="1371600" algn="l">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3pPr>
            <a:lvl4pPr indent="-228600" lvl="3" marL="1828800" algn="l">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4pPr>
            <a:lvl5pPr indent="-228600" lvl="4" marL="2286000" algn="l">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7" name="Google Shape;57;p5"/>
          <p:cNvSpPr txBox="1"/>
          <p:nvPr>
            <p:ph idx="7" type="body"/>
          </p:nvPr>
        </p:nvSpPr>
        <p:spPr>
          <a:xfrm>
            <a:off x="1255375" y="7992947"/>
            <a:ext cx="5542300" cy="438582"/>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1pPr>
            <a:lvl2pPr indent="-228600" lvl="1" marL="914400" algn="l">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2pPr>
            <a:lvl3pPr indent="-228600" lvl="2" marL="1371600" algn="l">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3pPr>
            <a:lvl4pPr indent="-228600" lvl="3" marL="1828800" algn="l">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4pPr>
            <a:lvl5pPr indent="-228600" lvl="4" marL="2286000" algn="l">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8" name="Google Shape;58;p5"/>
          <p:cNvSpPr txBox="1"/>
          <p:nvPr>
            <p:ph idx="8" type="body"/>
          </p:nvPr>
        </p:nvSpPr>
        <p:spPr>
          <a:xfrm>
            <a:off x="7281118" y="7992947"/>
            <a:ext cx="5542300" cy="438582"/>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1pPr>
            <a:lvl2pPr indent="-228600" lvl="1" marL="914400" algn="l">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2pPr>
            <a:lvl3pPr indent="-228600" lvl="2" marL="1371600" algn="l">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3pPr>
            <a:lvl4pPr indent="-228600" lvl="3" marL="1828800" algn="l">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4pPr>
            <a:lvl5pPr indent="-228600" lvl="4" marL="2286000" algn="l">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9" name="Google Shape;59;p5"/>
          <p:cNvSpPr txBox="1"/>
          <p:nvPr>
            <p:ph idx="9" type="body"/>
          </p:nvPr>
        </p:nvSpPr>
        <p:spPr>
          <a:xfrm>
            <a:off x="13306425" y="7992947"/>
            <a:ext cx="5542300" cy="438582"/>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1pPr>
            <a:lvl2pPr indent="-228600" lvl="1" marL="914400" algn="l">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2pPr>
            <a:lvl3pPr indent="-228600" lvl="2" marL="1371600" algn="l">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3pPr>
            <a:lvl4pPr indent="-228600" lvl="3" marL="1828800" algn="l">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4pPr>
            <a:lvl5pPr indent="-228600" lvl="4" marL="2286000" algn="l">
              <a:spcBef>
                <a:spcPts val="0"/>
              </a:spcBef>
              <a:spcAft>
                <a:spcPts val="0"/>
              </a:spcAft>
              <a:buSzPts val="1400"/>
              <a:buNone/>
              <a:defRPr b="1" i="0" sz="2850">
                <a:solidFill>
                  <a:schemeClr val="lt1"/>
                </a:solidFill>
                <a:latin typeface="Barlow Condensed SemiBold"/>
                <a:ea typeface="Barlow Condensed SemiBold"/>
                <a:cs typeface="Barlow Condensed SemiBold"/>
                <a:sym typeface="Barlow Condensed SemiBold"/>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p:cSld name="Text">
    <p:spTree>
      <p:nvGrpSpPr>
        <p:cNvPr id="60" name="Shape 60"/>
        <p:cNvGrpSpPr/>
        <p:nvPr/>
      </p:nvGrpSpPr>
      <p:grpSpPr>
        <a:xfrm>
          <a:off x="0" y="0"/>
          <a:ext cx="0" cy="0"/>
          <a:chOff x="0" y="0"/>
          <a:chExt cx="0" cy="0"/>
        </a:xfrm>
      </p:grpSpPr>
      <p:sp>
        <p:nvSpPr>
          <p:cNvPr id="61" name="Google Shape;61;p6"/>
          <p:cNvSpPr txBox="1"/>
          <p:nvPr>
            <p:ph type="title"/>
          </p:nvPr>
        </p:nvSpPr>
        <p:spPr>
          <a:xfrm>
            <a:off x="824969" y="762037"/>
            <a:ext cx="18028669" cy="101854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1" i="0" sz="6500">
                <a:solidFill>
                  <a:srgbClr val="142C48"/>
                </a:solidFill>
                <a:latin typeface="Barlow Condensed"/>
                <a:ea typeface="Barlow Condensed"/>
                <a:cs typeface="Barlow Condensed"/>
                <a:sym typeface="Barlow Condense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6"/>
          <p:cNvSpPr txBox="1"/>
          <p:nvPr>
            <p:ph idx="1" type="body"/>
          </p:nvPr>
        </p:nvSpPr>
        <p:spPr>
          <a:xfrm>
            <a:off x="824969" y="2265010"/>
            <a:ext cx="7863839" cy="630942"/>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b="1" i="0" sz="4100">
                <a:solidFill>
                  <a:srgbClr val="79CE56"/>
                </a:solidFill>
                <a:latin typeface="Barlow Condensed"/>
                <a:ea typeface="Barlow Condensed"/>
                <a:cs typeface="Barlow Condensed"/>
                <a:sym typeface="Barlow Condensed"/>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63" name="Google Shape;63;p6"/>
          <p:cNvSpPr txBox="1"/>
          <p:nvPr>
            <p:ph idx="2" type="body"/>
          </p:nvPr>
        </p:nvSpPr>
        <p:spPr>
          <a:xfrm>
            <a:off x="824969" y="3673186"/>
            <a:ext cx="10903481" cy="4739759"/>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b="0" i="0" sz="2800">
                <a:solidFill>
                  <a:srgbClr val="132D48"/>
                </a:solidFill>
                <a:latin typeface="Barlow"/>
                <a:ea typeface="Barlow"/>
                <a:cs typeface="Barlow"/>
                <a:sym typeface="Barlow"/>
              </a:defRPr>
            </a:lvl1pPr>
            <a:lvl2pPr indent="-228600" lvl="1" marL="914400" algn="l">
              <a:spcBef>
                <a:spcPts val="0"/>
              </a:spcBef>
              <a:spcAft>
                <a:spcPts val="0"/>
              </a:spcAft>
              <a:buSzPts val="1400"/>
              <a:buNone/>
              <a:defRPr b="0" i="0" sz="2800">
                <a:solidFill>
                  <a:srgbClr val="132D48"/>
                </a:solidFill>
                <a:latin typeface="Barlow"/>
                <a:ea typeface="Barlow"/>
                <a:cs typeface="Barlow"/>
                <a:sym typeface="Barlow"/>
              </a:defRPr>
            </a:lvl2pPr>
            <a:lvl3pPr indent="-228600" lvl="2" marL="1371600" algn="l">
              <a:spcBef>
                <a:spcPts val="0"/>
              </a:spcBef>
              <a:spcAft>
                <a:spcPts val="0"/>
              </a:spcAft>
              <a:buSzPts val="1400"/>
              <a:buNone/>
              <a:defRPr b="0" i="0" sz="2800">
                <a:solidFill>
                  <a:srgbClr val="132D48"/>
                </a:solidFill>
                <a:latin typeface="Barlow"/>
                <a:ea typeface="Barlow"/>
                <a:cs typeface="Barlow"/>
                <a:sym typeface="Barlow"/>
              </a:defRPr>
            </a:lvl3pPr>
            <a:lvl4pPr indent="-228600" lvl="3" marL="1828800" algn="l">
              <a:spcBef>
                <a:spcPts val="0"/>
              </a:spcBef>
              <a:spcAft>
                <a:spcPts val="0"/>
              </a:spcAft>
              <a:buSzPts val="1400"/>
              <a:buNone/>
              <a:defRPr b="0" i="0" sz="2800">
                <a:solidFill>
                  <a:srgbClr val="132D48"/>
                </a:solidFill>
                <a:latin typeface="Barlow"/>
                <a:ea typeface="Barlow"/>
                <a:cs typeface="Barlow"/>
                <a:sym typeface="Barlow"/>
              </a:defRPr>
            </a:lvl4pPr>
            <a:lvl5pPr indent="-228600" lvl="4" marL="2286000" algn="l">
              <a:spcBef>
                <a:spcPts val="0"/>
              </a:spcBef>
              <a:spcAft>
                <a:spcPts val="0"/>
              </a:spcAft>
              <a:buSzPts val="1400"/>
              <a:buNone/>
              <a:defRPr b="0" i="0" sz="2800">
                <a:solidFill>
                  <a:srgbClr val="132D48"/>
                </a:solidFill>
                <a:latin typeface="Barlow"/>
                <a:ea typeface="Barlow"/>
                <a:cs typeface="Barlow"/>
                <a:sym typeface="Barlow"/>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ext">
  <p:cSld name="1_Text">
    <p:spTree>
      <p:nvGrpSpPr>
        <p:cNvPr id="64" name="Shape 64"/>
        <p:cNvGrpSpPr/>
        <p:nvPr/>
      </p:nvGrpSpPr>
      <p:grpSpPr>
        <a:xfrm>
          <a:off x="0" y="0"/>
          <a:ext cx="0" cy="0"/>
          <a:chOff x="0" y="0"/>
          <a:chExt cx="0" cy="0"/>
        </a:xfrm>
      </p:grpSpPr>
      <p:grpSp>
        <p:nvGrpSpPr>
          <p:cNvPr id="65" name="Google Shape;65;p7"/>
          <p:cNvGrpSpPr/>
          <p:nvPr/>
        </p:nvGrpSpPr>
        <p:grpSpPr>
          <a:xfrm rot="10800000">
            <a:off x="11338489" y="3390882"/>
            <a:ext cx="7838475" cy="4685979"/>
            <a:chOff x="841975" y="3390882"/>
            <a:chExt cx="7838475" cy="4685979"/>
          </a:xfrm>
        </p:grpSpPr>
        <p:cxnSp>
          <p:nvCxnSpPr>
            <p:cNvPr id="66" name="Google Shape;66;p7"/>
            <p:cNvCxnSpPr/>
            <p:nvPr/>
          </p:nvCxnSpPr>
          <p:spPr>
            <a:xfrm rot="10800000">
              <a:off x="927136" y="3480529"/>
              <a:ext cx="7753314" cy="0"/>
            </a:xfrm>
            <a:prstGeom prst="straightConnector1">
              <a:avLst/>
            </a:prstGeom>
            <a:noFill/>
            <a:ln cap="flat" cmpd="sng" w="17250">
              <a:solidFill>
                <a:srgbClr val="142C48"/>
              </a:solidFill>
              <a:prstDash val="solid"/>
              <a:round/>
              <a:headEnd len="sm" w="sm" type="none"/>
              <a:tailEnd len="sm" w="sm" type="none"/>
            </a:ln>
          </p:spPr>
        </p:cxnSp>
        <p:sp>
          <p:nvSpPr>
            <p:cNvPr id="67" name="Google Shape;67;p7"/>
            <p:cNvSpPr/>
            <p:nvPr/>
          </p:nvSpPr>
          <p:spPr>
            <a:xfrm>
              <a:off x="841975" y="3390882"/>
              <a:ext cx="170320" cy="179294"/>
            </a:xfrm>
            <a:prstGeom prst="rect">
              <a:avLst/>
            </a:prstGeom>
            <a:solidFill>
              <a:srgbClr val="142C48"/>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68" name="Google Shape;68;p7"/>
            <p:cNvCxnSpPr/>
            <p:nvPr/>
          </p:nvCxnSpPr>
          <p:spPr>
            <a:xfrm rot="10800000">
              <a:off x="927136" y="7987214"/>
              <a:ext cx="7753314" cy="0"/>
            </a:xfrm>
            <a:prstGeom prst="straightConnector1">
              <a:avLst/>
            </a:prstGeom>
            <a:noFill/>
            <a:ln cap="flat" cmpd="sng" w="17250">
              <a:solidFill>
                <a:srgbClr val="142C48"/>
              </a:solidFill>
              <a:prstDash val="solid"/>
              <a:round/>
              <a:headEnd len="sm" w="sm" type="none"/>
              <a:tailEnd len="sm" w="sm" type="none"/>
            </a:ln>
          </p:spPr>
        </p:cxnSp>
        <p:sp>
          <p:nvSpPr>
            <p:cNvPr id="69" name="Google Shape;69;p7"/>
            <p:cNvSpPr/>
            <p:nvPr/>
          </p:nvSpPr>
          <p:spPr>
            <a:xfrm>
              <a:off x="841975" y="7897567"/>
              <a:ext cx="170320" cy="179294"/>
            </a:xfrm>
            <a:prstGeom prst="rect">
              <a:avLst/>
            </a:prstGeom>
            <a:solidFill>
              <a:srgbClr val="142C48"/>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70" name="Google Shape;70;p7"/>
          <p:cNvSpPr txBox="1"/>
          <p:nvPr>
            <p:ph type="title"/>
          </p:nvPr>
        </p:nvSpPr>
        <p:spPr>
          <a:xfrm>
            <a:off x="824969" y="762037"/>
            <a:ext cx="18028669" cy="101854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1" i="0" sz="6500">
                <a:solidFill>
                  <a:srgbClr val="142C48"/>
                </a:solidFill>
                <a:latin typeface="Barlow Condensed"/>
                <a:ea typeface="Barlow Condensed"/>
                <a:cs typeface="Barlow Condensed"/>
                <a:sym typeface="Barlow Condense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 name="Google Shape;71;p7"/>
          <p:cNvSpPr txBox="1"/>
          <p:nvPr>
            <p:ph idx="1" type="body"/>
          </p:nvPr>
        </p:nvSpPr>
        <p:spPr>
          <a:xfrm>
            <a:off x="1233267" y="2836225"/>
            <a:ext cx="5036081" cy="630942"/>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b="1" i="0" sz="4100">
                <a:solidFill>
                  <a:srgbClr val="79CE56"/>
                </a:solidFill>
                <a:latin typeface="Barlow Condensed"/>
                <a:ea typeface="Barlow Condensed"/>
                <a:cs typeface="Barlow Condensed"/>
                <a:sym typeface="Barlow Condensed"/>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72" name="Google Shape;72;p7"/>
          <p:cNvSpPr txBox="1"/>
          <p:nvPr>
            <p:ph idx="2" type="body"/>
          </p:nvPr>
        </p:nvSpPr>
        <p:spPr>
          <a:xfrm>
            <a:off x="1233267" y="7256000"/>
            <a:ext cx="5036081" cy="630942"/>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b="1" i="0" sz="4100">
                <a:solidFill>
                  <a:srgbClr val="79CE56"/>
                </a:solidFill>
                <a:latin typeface="Barlow Condensed"/>
                <a:ea typeface="Barlow Condensed"/>
                <a:cs typeface="Barlow Condensed"/>
                <a:sym typeface="Barlow Condensed"/>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73" name="Google Shape;73;p7"/>
          <p:cNvSpPr txBox="1"/>
          <p:nvPr>
            <p:ph idx="3" type="body"/>
          </p:nvPr>
        </p:nvSpPr>
        <p:spPr>
          <a:xfrm>
            <a:off x="14149083" y="2836225"/>
            <a:ext cx="5036081" cy="630942"/>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b="1" i="0" sz="4100">
                <a:solidFill>
                  <a:srgbClr val="79CE56"/>
                </a:solidFill>
                <a:latin typeface="Barlow Condensed"/>
                <a:ea typeface="Barlow Condensed"/>
                <a:cs typeface="Barlow Condensed"/>
                <a:sym typeface="Barlow Condensed"/>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74" name="Google Shape;74;p7"/>
          <p:cNvSpPr txBox="1"/>
          <p:nvPr>
            <p:ph idx="4" type="body"/>
          </p:nvPr>
        </p:nvSpPr>
        <p:spPr>
          <a:xfrm>
            <a:off x="14149083" y="7256000"/>
            <a:ext cx="5036081" cy="630942"/>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b="1" i="0" sz="4100">
                <a:solidFill>
                  <a:srgbClr val="79CE56"/>
                </a:solidFill>
                <a:latin typeface="Barlow Condensed"/>
                <a:ea typeface="Barlow Condensed"/>
                <a:cs typeface="Barlow Condensed"/>
                <a:sym typeface="Barlow Condensed"/>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grpSp>
        <p:nvGrpSpPr>
          <p:cNvPr id="75" name="Google Shape;75;p7"/>
          <p:cNvGrpSpPr/>
          <p:nvPr/>
        </p:nvGrpSpPr>
        <p:grpSpPr>
          <a:xfrm>
            <a:off x="841975" y="3390882"/>
            <a:ext cx="7838475" cy="4685979"/>
            <a:chOff x="841975" y="3390882"/>
            <a:chExt cx="7838475" cy="4685979"/>
          </a:xfrm>
        </p:grpSpPr>
        <p:cxnSp>
          <p:nvCxnSpPr>
            <p:cNvPr id="76" name="Google Shape;76;p7"/>
            <p:cNvCxnSpPr/>
            <p:nvPr/>
          </p:nvCxnSpPr>
          <p:spPr>
            <a:xfrm rot="10800000">
              <a:off x="927136" y="3480529"/>
              <a:ext cx="7753314" cy="0"/>
            </a:xfrm>
            <a:prstGeom prst="straightConnector1">
              <a:avLst/>
            </a:prstGeom>
            <a:noFill/>
            <a:ln cap="flat" cmpd="sng" w="17250">
              <a:solidFill>
                <a:srgbClr val="142C48"/>
              </a:solidFill>
              <a:prstDash val="solid"/>
              <a:round/>
              <a:headEnd len="sm" w="sm" type="none"/>
              <a:tailEnd len="sm" w="sm" type="none"/>
            </a:ln>
          </p:spPr>
        </p:cxnSp>
        <p:sp>
          <p:nvSpPr>
            <p:cNvPr id="77" name="Google Shape;77;p7"/>
            <p:cNvSpPr/>
            <p:nvPr/>
          </p:nvSpPr>
          <p:spPr>
            <a:xfrm>
              <a:off x="841975" y="3390882"/>
              <a:ext cx="170320" cy="179294"/>
            </a:xfrm>
            <a:prstGeom prst="rect">
              <a:avLst/>
            </a:prstGeom>
            <a:solidFill>
              <a:srgbClr val="142C48"/>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78" name="Google Shape;78;p7"/>
            <p:cNvCxnSpPr/>
            <p:nvPr/>
          </p:nvCxnSpPr>
          <p:spPr>
            <a:xfrm rot="10800000">
              <a:off x="927136" y="7987214"/>
              <a:ext cx="7753314" cy="0"/>
            </a:xfrm>
            <a:prstGeom prst="straightConnector1">
              <a:avLst/>
            </a:prstGeom>
            <a:noFill/>
            <a:ln cap="flat" cmpd="sng" w="17250">
              <a:solidFill>
                <a:srgbClr val="142C48"/>
              </a:solidFill>
              <a:prstDash val="solid"/>
              <a:round/>
              <a:headEnd len="sm" w="sm" type="none"/>
              <a:tailEnd len="sm" w="sm" type="none"/>
            </a:ln>
          </p:spPr>
        </p:cxnSp>
        <p:sp>
          <p:nvSpPr>
            <p:cNvPr id="79" name="Google Shape;79;p7"/>
            <p:cNvSpPr/>
            <p:nvPr/>
          </p:nvSpPr>
          <p:spPr>
            <a:xfrm>
              <a:off x="841975" y="7897567"/>
              <a:ext cx="170320" cy="179294"/>
            </a:xfrm>
            <a:prstGeom prst="rect">
              <a:avLst/>
            </a:prstGeom>
            <a:solidFill>
              <a:srgbClr val="142C48"/>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alibri"/>
                <a:ea typeface="Calibri"/>
                <a:cs typeface="Calibri"/>
                <a:sym typeface="Calibri"/>
              </a:endParaRPr>
            </a:p>
          </p:txBody>
        </p:sp>
      </p:grpSp>
      <p:pic>
        <p:nvPicPr>
          <p:cNvPr id="80" name="Google Shape;80;p7"/>
          <p:cNvPicPr preferRelativeResize="0"/>
          <p:nvPr/>
        </p:nvPicPr>
        <p:blipFill rotWithShape="1">
          <a:blip r:embed="rId2">
            <a:alphaModFix/>
          </a:blip>
          <a:srcRect b="0" l="0" r="0" t="0"/>
          <a:stretch/>
        </p:blipFill>
        <p:spPr>
          <a:xfrm>
            <a:off x="6974972" y="3140075"/>
            <a:ext cx="6154155" cy="6154155"/>
          </a:xfrm>
          <a:prstGeom prst="rect">
            <a:avLst/>
          </a:prstGeom>
          <a:noFill/>
          <a:ln>
            <a:noFill/>
          </a:ln>
        </p:spPr>
      </p:pic>
      <p:sp>
        <p:nvSpPr>
          <p:cNvPr id="81" name="Google Shape;81;p7"/>
          <p:cNvSpPr txBox="1"/>
          <p:nvPr>
            <p:ph idx="5" type="body"/>
          </p:nvPr>
        </p:nvSpPr>
        <p:spPr>
          <a:xfrm>
            <a:off x="1233267" y="3640758"/>
            <a:ext cx="5036081" cy="1846659"/>
          </a:xfrm>
          <a:prstGeom prst="rect">
            <a:avLst/>
          </a:prstGeom>
          <a:noFill/>
          <a:ln>
            <a:noFill/>
          </a:ln>
        </p:spPr>
        <p:txBody>
          <a:bodyPr anchorCtr="0" anchor="t" bIns="0" lIns="0" spcFirstLastPara="1" rIns="0" wrap="square" tIns="0">
            <a:spAutoFit/>
          </a:bodyPr>
          <a:lstStyle>
            <a:lvl1pPr indent="-381000" lvl="0" marL="457200" marR="0" algn="l">
              <a:lnSpc>
                <a:spcPct val="100000"/>
              </a:lnSpc>
              <a:spcBef>
                <a:spcPts val="0"/>
              </a:spcBef>
              <a:spcAft>
                <a:spcPts val="0"/>
              </a:spcAft>
              <a:buClr>
                <a:srgbClr val="79CE56"/>
              </a:buClr>
              <a:buSzPts val="2400"/>
              <a:buFont typeface="Noto Sans Symbols"/>
              <a:buChar char="▪"/>
              <a:defRPr b="0" i="0" sz="2400">
                <a:latin typeface="Barlow"/>
                <a:ea typeface="Barlow"/>
                <a:cs typeface="Barlow"/>
                <a:sym typeface="Barlow"/>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82" name="Google Shape;82;p7"/>
          <p:cNvSpPr txBox="1"/>
          <p:nvPr>
            <p:ph idx="6" type="body"/>
          </p:nvPr>
        </p:nvSpPr>
        <p:spPr>
          <a:xfrm>
            <a:off x="1233267" y="8076861"/>
            <a:ext cx="5036081" cy="1846659"/>
          </a:xfrm>
          <a:prstGeom prst="rect">
            <a:avLst/>
          </a:prstGeom>
          <a:noFill/>
          <a:ln>
            <a:noFill/>
          </a:ln>
        </p:spPr>
        <p:txBody>
          <a:bodyPr anchorCtr="0" anchor="t" bIns="0" lIns="0" spcFirstLastPara="1" rIns="0" wrap="square" tIns="0">
            <a:spAutoFit/>
          </a:bodyPr>
          <a:lstStyle>
            <a:lvl1pPr indent="-381000" lvl="0" marL="457200" marR="0" algn="l">
              <a:lnSpc>
                <a:spcPct val="100000"/>
              </a:lnSpc>
              <a:spcBef>
                <a:spcPts val="0"/>
              </a:spcBef>
              <a:spcAft>
                <a:spcPts val="0"/>
              </a:spcAft>
              <a:buClr>
                <a:srgbClr val="79CE56"/>
              </a:buClr>
              <a:buSzPts val="2400"/>
              <a:buFont typeface="Noto Sans Symbols"/>
              <a:buChar char="▪"/>
              <a:defRPr b="0" i="0" sz="2400">
                <a:latin typeface="Barlow"/>
                <a:ea typeface="Barlow"/>
                <a:cs typeface="Barlow"/>
                <a:sym typeface="Barlow"/>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83" name="Google Shape;83;p7"/>
          <p:cNvSpPr txBox="1"/>
          <p:nvPr>
            <p:ph idx="7" type="body"/>
          </p:nvPr>
        </p:nvSpPr>
        <p:spPr>
          <a:xfrm>
            <a:off x="14132838" y="8076861"/>
            <a:ext cx="5036081" cy="1846659"/>
          </a:xfrm>
          <a:prstGeom prst="rect">
            <a:avLst/>
          </a:prstGeom>
          <a:noFill/>
          <a:ln>
            <a:noFill/>
          </a:ln>
        </p:spPr>
        <p:txBody>
          <a:bodyPr anchorCtr="0" anchor="t" bIns="0" lIns="0" spcFirstLastPara="1" rIns="0" wrap="square" tIns="0">
            <a:spAutoFit/>
          </a:bodyPr>
          <a:lstStyle>
            <a:lvl1pPr indent="-381000" lvl="0" marL="457200" marR="0" algn="l">
              <a:lnSpc>
                <a:spcPct val="100000"/>
              </a:lnSpc>
              <a:spcBef>
                <a:spcPts val="0"/>
              </a:spcBef>
              <a:spcAft>
                <a:spcPts val="0"/>
              </a:spcAft>
              <a:buClr>
                <a:srgbClr val="79CE56"/>
              </a:buClr>
              <a:buSzPts val="2400"/>
              <a:buFont typeface="Noto Sans Symbols"/>
              <a:buChar char="▪"/>
              <a:defRPr b="0" i="0" sz="2400">
                <a:latin typeface="Barlow"/>
                <a:ea typeface="Barlow"/>
                <a:cs typeface="Barlow"/>
                <a:sym typeface="Barlow"/>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84" name="Google Shape;84;p7"/>
          <p:cNvSpPr txBox="1"/>
          <p:nvPr>
            <p:ph idx="8" type="body"/>
          </p:nvPr>
        </p:nvSpPr>
        <p:spPr>
          <a:xfrm>
            <a:off x="14149083" y="3640758"/>
            <a:ext cx="5036081" cy="1846659"/>
          </a:xfrm>
          <a:prstGeom prst="rect">
            <a:avLst/>
          </a:prstGeom>
          <a:noFill/>
          <a:ln>
            <a:noFill/>
          </a:ln>
        </p:spPr>
        <p:txBody>
          <a:bodyPr anchorCtr="0" anchor="t" bIns="0" lIns="0" spcFirstLastPara="1" rIns="0" wrap="square" tIns="0">
            <a:spAutoFit/>
          </a:bodyPr>
          <a:lstStyle>
            <a:lvl1pPr indent="-381000" lvl="0" marL="457200" marR="0" algn="l">
              <a:lnSpc>
                <a:spcPct val="100000"/>
              </a:lnSpc>
              <a:spcBef>
                <a:spcPts val="0"/>
              </a:spcBef>
              <a:spcAft>
                <a:spcPts val="0"/>
              </a:spcAft>
              <a:buClr>
                <a:srgbClr val="79CE56"/>
              </a:buClr>
              <a:buSzPts val="2400"/>
              <a:buFont typeface="Noto Sans Symbols"/>
              <a:buChar char="▪"/>
              <a:defRPr b="0" i="0" sz="2400">
                <a:latin typeface="Barlow"/>
                <a:ea typeface="Barlow"/>
                <a:cs typeface="Barlow"/>
                <a:sym typeface="Barlow"/>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se Case">
  <p:cSld name="Use Case">
    <p:spTree>
      <p:nvGrpSpPr>
        <p:cNvPr id="85" name="Shape 85"/>
        <p:cNvGrpSpPr/>
        <p:nvPr/>
      </p:nvGrpSpPr>
      <p:grpSpPr>
        <a:xfrm>
          <a:off x="0" y="0"/>
          <a:ext cx="0" cy="0"/>
          <a:chOff x="0" y="0"/>
          <a:chExt cx="0" cy="0"/>
        </a:xfrm>
      </p:grpSpPr>
      <p:sp>
        <p:nvSpPr>
          <p:cNvPr id="86" name="Google Shape;86;p8"/>
          <p:cNvSpPr/>
          <p:nvPr/>
        </p:nvSpPr>
        <p:spPr>
          <a:xfrm>
            <a:off x="1255375" y="2663971"/>
            <a:ext cx="5542280" cy="1250950"/>
          </a:xfrm>
          <a:custGeom>
            <a:rect b="b" l="l" r="r" t="t"/>
            <a:pathLst>
              <a:path extrusionOk="0" h="1250950" w="5542280">
                <a:moveTo>
                  <a:pt x="5541862" y="1250778"/>
                </a:moveTo>
                <a:lnTo>
                  <a:pt x="0" y="1250778"/>
                </a:lnTo>
                <a:lnTo>
                  <a:pt x="0" y="0"/>
                </a:lnTo>
                <a:lnTo>
                  <a:pt x="5541862" y="0"/>
                </a:lnTo>
                <a:lnTo>
                  <a:pt x="5541862" y="1250778"/>
                </a:lnTo>
                <a:close/>
              </a:path>
            </a:pathLst>
          </a:custGeom>
          <a:solidFill>
            <a:srgbClr val="142C4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7" name="Google Shape;87;p8"/>
          <p:cNvSpPr/>
          <p:nvPr/>
        </p:nvSpPr>
        <p:spPr>
          <a:xfrm>
            <a:off x="1255375" y="3914749"/>
            <a:ext cx="5542280" cy="6426835"/>
          </a:xfrm>
          <a:custGeom>
            <a:rect b="b" l="l" r="r" t="t"/>
            <a:pathLst>
              <a:path extrusionOk="0" h="6426834" w="5542280">
                <a:moveTo>
                  <a:pt x="5541862" y="6426411"/>
                </a:moveTo>
                <a:lnTo>
                  <a:pt x="0" y="6426411"/>
                </a:lnTo>
                <a:lnTo>
                  <a:pt x="0" y="0"/>
                </a:lnTo>
                <a:lnTo>
                  <a:pt x="5541862" y="0"/>
                </a:lnTo>
                <a:lnTo>
                  <a:pt x="5541862" y="6426411"/>
                </a:lnTo>
                <a:close/>
              </a:path>
            </a:pathLst>
          </a:custGeom>
          <a:solidFill>
            <a:srgbClr val="F0F4F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8" name="Google Shape;88;p8"/>
          <p:cNvSpPr/>
          <p:nvPr/>
        </p:nvSpPr>
        <p:spPr>
          <a:xfrm>
            <a:off x="7281118" y="2663971"/>
            <a:ext cx="5542280" cy="1250950"/>
          </a:xfrm>
          <a:custGeom>
            <a:rect b="b" l="l" r="r" t="t"/>
            <a:pathLst>
              <a:path extrusionOk="0" h="1250950" w="5542280">
                <a:moveTo>
                  <a:pt x="5541862" y="1250778"/>
                </a:moveTo>
                <a:lnTo>
                  <a:pt x="0" y="1250778"/>
                </a:lnTo>
                <a:lnTo>
                  <a:pt x="0" y="0"/>
                </a:lnTo>
                <a:lnTo>
                  <a:pt x="5541862" y="0"/>
                </a:lnTo>
                <a:lnTo>
                  <a:pt x="5541862" y="1250778"/>
                </a:lnTo>
                <a:close/>
              </a:path>
            </a:pathLst>
          </a:custGeom>
          <a:solidFill>
            <a:srgbClr val="142C4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 name="Google Shape;89;p8"/>
          <p:cNvSpPr/>
          <p:nvPr/>
        </p:nvSpPr>
        <p:spPr>
          <a:xfrm>
            <a:off x="7281118" y="3914749"/>
            <a:ext cx="5542280" cy="6426835"/>
          </a:xfrm>
          <a:custGeom>
            <a:rect b="b" l="l" r="r" t="t"/>
            <a:pathLst>
              <a:path extrusionOk="0" h="6426834" w="5542280">
                <a:moveTo>
                  <a:pt x="5541862" y="6426411"/>
                </a:moveTo>
                <a:lnTo>
                  <a:pt x="0" y="6426411"/>
                </a:lnTo>
                <a:lnTo>
                  <a:pt x="0" y="0"/>
                </a:lnTo>
                <a:lnTo>
                  <a:pt x="5541862" y="0"/>
                </a:lnTo>
                <a:lnTo>
                  <a:pt x="5541862" y="6426411"/>
                </a:lnTo>
                <a:close/>
              </a:path>
            </a:pathLst>
          </a:custGeom>
          <a:solidFill>
            <a:srgbClr val="F0F4F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0" name="Google Shape;90;p8"/>
          <p:cNvSpPr/>
          <p:nvPr/>
        </p:nvSpPr>
        <p:spPr>
          <a:xfrm>
            <a:off x="13299941" y="2663971"/>
            <a:ext cx="5542280" cy="1250950"/>
          </a:xfrm>
          <a:custGeom>
            <a:rect b="b" l="l" r="r" t="t"/>
            <a:pathLst>
              <a:path extrusionOk="0" h="1250950" w="5542280">
                <a:moveTo>
                  <a:pt x="5541862" y="1250778"/>
                </a:moveTo>
                <a:lnTo>
                  <a:pt x="0" y="1250778"/>
                </a:lnTo>
                <a:lnTo>
                  <a:pt x="0" y="0"/>
                </a:lnTo>
                <a:lnTo>
                  <a:pt x="5541862" y="0"/>
                </a:lnTo>
                <a:lnTo>
                  <a:pt x="5541862" y="1250778"/>
                </a:lnTo>
                <a:close/>
              </a:path>
            </a:pathLst>
          </a:custGeom>
          <a:solidFill>
            <a:srgbClr val="142C4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1" name="Google Shape;91;p8"/>
          <p:cNvSpPr/>
          <p:nvPr/>
        </p:nvSpPr>
        <p:spPr>
          <a:xfrm>
            <a:off x="13299941" y="3914749"/>
            <a:ext cx="5542280" cy="6426835"/>
          </a:xfrm>
          <a:custGeom>
            <a:rect b="b" l="l" r="r" t="t"/>
            <a:pathLst>
              <a:path extrusionOk="0" h="6426834" w="5542280">
                <a:moveTo>
                  <a:pt x="5541862" y="6426411"/>
                </a:moveTo>
                <a:lnTo>
                  <a:pt x="0" y="6426411"/>
                </a:lnTo>
                <a:lnTo>
                  <a:pt x="0" y="0"/>
                </a:lnTo>
                <a:lnTo>
                  <a:pt x="5541862" y="0"/>
                </a:lnTo>
                <a:lnTo>
                  <a:pt x="5541862" y="6426411"/>
                </a:lnTo>
                <a:close/>
              </a:path>
            </a:pathLst>
          </a:custGeom>
          <a:solidFill>
            <a:srgbClr val="F0F4F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2" name="Google Shape;92;p8"/>
          <p:cNvSpPr/>
          <p:nvPr/>
        </p:nvSpPr>
        <p:spPr>
          <a:xfrm>
            <a:off x="9607011" y="2120593"/>
            <a:ext cx="883964" cy="873597"/>
          </a:xfrm>
          <a:prstGeom prst="rect">
            <a:avLst/>
          </a:prstGeom>
          <a:blipFill rotWithShape="1">
            <a:blip r:embed="rId2">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93" name="Google Shape;93;p8"/>
          <p:cNvGrpSpPr/>
          <p:nvPr/>
        </p:nvGrpSpPr>
        <p:grpSpPr>
          <a:xfrm>
            <a:off x="15696138" y="1996347"/>
            <a:ext cx="749913" cy="998399"/>
            <a:chOff x="15696138" y="1996347"/>
            <a:chExt cx="749913" cy="998399"/>
          </a:xfrm>
        </p:grpSpPr>
        <p:sp>
          <p:nvSpPr>
            <p:cNvPr id="94" name="Google Shape;94;p8"/>
            <p:cNvSpPr/>
            <p:nvPr/>
          </p:nvSpPr>
          <p:spPr>
            <a:xfrm>
              <a:off x="15696138" y="2083521"/>
              <a:ext cx="728980" cy="911225"/>
            </a:xfrm>
            <a:custGeom>
              <a:rect b="b" l="l" r="r" t="t"/>
              <a:pathLst>
                <a:path extrusionOk="0" h="911225" w="728980">
                  <a:moveTo>
                    <a:pt x="728543" y="0"/>
                  </a:moveTo>
                  <a:lnTo>
                    <a:pt x="0" y="0"/>
                  </a:lnTo>
                  <a:lnTo>
                    <a:pt x="0" y="910673"/>
                  </a:lnTo>
                  <a:lnTo>
                    <a:pt x="728543" y="910673"/>
                  </a:lnTo>
                  <a:lnTo>
                    <a:pt x="728543" y="0"/>
                  </a:lnTo>
                  <a:close/>
                </a:path>
              </a:pathLst>
            </a:custGeom>
            <a:solidFill>
              <a:srgbClr val="8CAAB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5" name="Google Shape;95;p8"/>
            <p:cNvSpPr/>
            <p:nvPr/>
          </p:nvSpPr>
          <p:spPr>
            <a:xfrm>
              <a:off x="15938414" y="2017293"/>
              <a:ext cx="0" cy="45720"/>
            </a:xfrm>
            <a:custGeom>
              <a:rect b="b" l="l" r="r" t="t"/>
              <a:pathLst>
                <a:path extrusionOk="0" h="45719" w="120000">
                  <a:moveTo>
                    <a:pt x="0" y="0"/>
                  </a:moveTo>
                  <a:lnTo>
                    <a:pt x="0" y="45282"/>
                  </a:lnTo>
                </a:path>
              </a:pathLst>
            </a:custGeom>
            <a:noFill/>
            <a:ln cap="flat" cmpd="sng" w="20925">
              <a:solidFill>
                <a:srgbClr val="8CAABC"/>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6" name="Google Shape;96;p8"/>
            <p:cNvSpPr/>
            <p:nvPr/>
          </p:nvSpPr>
          <p:spPr>
            <a:xfrm>
              <a:off x="15696138" y="2017293"/>
              <a:ext cx="728980" cy="977265"/>
            </a:xfrm>
            <a:custGeom>
              <a:rect b="b" l="l" r="r" t="t"/>
              <a:pathLst>
                <a:path extrusionOk="0" h="977264" w="728980">
                  <a:moveTo>
                    <a:pt x="496728" y="66228"/>
                  </a:moveTo>
                  <a:lnTo>
                    <a:pt x="496728" y="0"/>
                  </a:lnTo>
                  <a:lnTo>
                    <a:pt x="231804" y="0"/>
                  </a:lnTo>
                  <a:lnTo>
                    <a:pt x="231804" y="66228"/>
                  </a:lnTo>
                  <a:lnTo>
                    <a:pt x="0" y="66228"/>
                  </a:lnTo>
                  <a:lnTo>
                    <a:pt x="0" y="976902"/>
                  </a:lnTo>
                  <a:lnTo>
                    <a:pt x="728543" y="976902"/>
                  </a:lnTo>
                  <a:lnTo>
                    <a:pt x="728543" y="66228"/>
                  </a:lnTo>
                  <a:lnTo>
                    <a:pt x="496728" y="66228"/>
                  </a:lnTo>
                  <a:close/>
                </a:path>
              </a:pathLst>
            </a:custGeom>
            <a:noFill/>
            <a:ln cap="flat" cmpd="sng" w="10450">
              <a:solidFill>
                <a:srgbClr val="9CC9E2"/>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 name="Google Shape;97;p8"/>
            <p:cNvSpPr/>
            <p:nvPr/>
          </p:nvSpPr>
          <p:spPr>
            <a:xfrm>
              <a:off x="15717070" y="2062576"/>
              <a:ext cx="728980" cy="911225"/>
            </a:xfrm>
            <a:custGeom>
              <a:rect b="b" l="l" r="r" t="t"/>
              <a:pathLst>
                <a:path extrusionOk="0" h="911225" w="728980">
                  <a:moveTo>
                    <a:pt x="0" y="0"/>
                  </a:moveTo>
                  <a:lnTo>
                    <a:pt x="728543" y="0"/>
                  </a:lnTo>
                  <a:lnTo>
                    <a:pt x="728543" y="910673"/>
                  </a:lnTo>
                  <a:lnTo>
                    <a:pt x="0" y="910673"/>
                  </a:lnTo>
                  <a:lnTo>
                    <a:pt x="0" y="0"/>
                  </a:lnTo>
                  <a:close/>
                </a:path>
              </a:pathLst>
            </a:custGeom>
            <a:solidFill>
              <a:srgbClr val="DDE5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8" name="Google Shape;98;p8"/>
            <p:cNvSpPr/>
            <p:nvPr/>
          </p:nvSpPr>
          <p:spPr>
            <a:xfrm>
              <a:off x="15717070" y="2062576"/>
              <a:ext cx="728980" cy="911225"/>
            </a:xfrm>
            <a:custGeom>
              <a:rect b="b" l="l" r="r" t="t"/>
              <a:pathLst>
                <a:path extrusionOk="0" h="911225" w="728980">
                  <a:moveTo>
                    <a:pt x="0" y="0"/>
                  </a:moveTo>
                  <a:lnTo>
                    <a:pt x="728543" y="0"/>
                  </a:lnTo>
                  <a:lnTo>
                    <a:pt x="728543" y="910673"/>
                  </a:lnTo>
                  <a:lnTo>
                    <a:pt x="0" y="910673"/>
                  </a:lnTo>
                  <a:lnTo>
                    <a:pt x="0" y="0"/>
                  </a:lnTo>
                  <a:close/>
                </a:path>
              </a:pathLst>
            </a:custGeom>
            <a:noFill/>
            <a:ln cap="flat" cmpd="sng" w="22975">
              <a:solidFill>
                <a:srgbClr val="244E7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9" name="Google Shape;99;p8"/>
            <p:cNvSpPr/>
            <p:nvPr/>
          </p:nvSpPr>
          <p:spPr>
            <a:xfrm>
              <a:off x="16280038" y="2294390"/>
              <a:ext cx="99695" cy="414020"/>
            </a:xfrm>
            <a:custGeom>
              <a:rect b="b" l="l" r="r" t="t"/>
              <a:pathLst>
                <a:path extrusionOk="0" h="414019" w="99694">
                  <a:moveTo>
                    <a:pt x="0" y="0"/>
                  </a:moveTo>
                  <a:lnTo>
                    <a:pt x="99347" y="0"/>
                  </a:lnTo>
                  <a:lnTo>
                    <a:pt x="99347" y="413935"/>
                  </a:lnTo>
                  <a:lnTo>
                    <a:pt x="0" y="413935"/>
                  </a:lnTo>
                  <a:lnTo>
                    <a:pt x="0" y="0"/>
                  </a:lnTo>
                  <a:close/>
                </a:path>
              </a:pathLst>
            </a:custGeom>
            <a:solidFill>
              <a:srgbClr val="9CC9E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0" name="Google Shape;100;p8"/>
            <p:cNvSpPr/>
            <p:nvPr/>
          </p:nvSpPr>
          <p:spPr>
            <a:xfrm>
              <a:off x="15783309" y="2493086"/>
              <a:ext cx="99695" cy="215265"/>
            </a:xfrm>
            <a:custGeom>
              <a:rect b="b" l="l" r="r" t="t"/>
              <a:pathLst>
                <a:path extrusionOk="0" h="215264" w="99694">
                  <a:moveTo>
                    <a:pt x="0" y="0"/>
                  </a:moveTo>
                  <a:lnTo>
                    <a:pt x="99347" y="0"/>
                  </a:lnTo>
                  <a:lnTo>
                    <a:pt x="99347" y="215249"/>
                  </a:lnTo>
                  <a:lnTo>
                    <a:pt x="0" y="215249"/>
                  </a:lnTo>
                  <a:lnTo>
                    <a:pt x="0" y="0"/>
                  </a:lnTo>
                  <a:close/>
                </a:path>
              </a:pathLst>
            </a:custGeom>
            <a:solidFill>
              <a:srgbClr val="9CC9E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1" name="Google Shape;101;p8"/>
            <p:cNvSpPr/>
            <p:nvPr/>
          </p:nvSpPr>
          <p:spPr>
            <a:xfrm>
              <a:off x="15948884" y="2426847"/>
              <a:ext cx="99695" cy="281940"/>
            </a:xfrm>
            <a:custGeom>
              <a:rect b="b" l="l" r="r" t="t"/>
              <a:pathLst>
                <a:path extrusionOk="0" h="281939" w="99694">
                  <a:moveTo>
                    <a:pt x="0" y="0"/>
                  </a:moveTo>
                  <a:lnTo>
                    <a:pt x="99337" y="0"/>
                  </a:lnTo>
                  <a:lnTo>
                    <a:pt x="99337" y="281478"/>
                  </a:lnTo>
                  <a:lnTo>
                    <a:pt x="0" y="281478"/>
                  </a:lnTo>
                  <a:lnTo>
                    <a:pt x="0" y="0"/>
                  </a:lnTo>
                  <a:close/>
                </a:path>
              </a:pathLst>
            </a:custGeom>
            <a:solidFill>
              <a:srgbClr val="9CC9E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2" name="Google Shape;102;p8"/>
            <p:cNvSpPr/>
            <p:nvPr/>
          </p:nvSpPr>
          <p:spPr>
            <a:xfrm>
              <a:off x="16114463" y="2360619"/>
              <a:ext cx="99695" cy="347980"/>
            </a:xfrm>
            <a:custGeom>
              <a:rect b="b" l="l" r="r" t="t"/>
              <a:pathLst>
                <a:path extrusionOk="0" h="347980" w="99694">
                  <a:moveTo>
                    <a:pt x="0" y="0"/>
                  </a:moveTo>
                  <a:lnTo>
                    <a:pt x="99347" y="0"/>
                  </a:lnTo>
                  <a:lnTo>
                    <a:pt x="99347" y="347706"/>
                  </a:lnTo>
                  <a:lnTo>
                    <a:pt x="0" y="347706"/>
                  </a:lnTo>
                  <a:lnTo>
                    <a:pt x="0" y="0"/>
                  </a:lnTo>
                  <a:close/>
                </a:path>
              </a:pathLst>
            </a:custGeom>
            <a:solidFill>
              <a:srgbClr val="9CC9E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3" name="Google Shape;103;p8"/>
            <p:cNvSpPr/>
            <p:nvPr/>
          </p:nvSpPr>
          <p:spPr>
            <a:xfrm>
              <a:off x="15766755" y="2840793"/>
              <a:ext cx="629285" cy="0"/>
            </a:xfrm>
            <a:custGeom>
              <a:rect b="b" l="l" r="r" t="t"/>
              <a:pathLst>
                <a:path extrusionOk="0" h="120000" w="629284">
                  <a:moveTo>
                    <a:pt x="0" y="0"/>
                  </a:moveTo>
                  <a:lnTo>
                    <a:pt x="629195" y="0"/>
                  </a:lnTo>
                </a:path>
              </a:pathLst>
            </a:custGeom>
            <a:noFill/>
            <a:ln cap="flat" cmpd="sng" w="33100">
              <a:solidFill>
                <a:srgbClr val="A5BAB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4" name="Google Shape;104;p8"/>
            <p:cNvSpPr/>
            <p:nvPr/>
          </p:nvSpPr>
          <p:spPr>
            <a:xfrm>
              <a:off x="15766755" y="2774554"/>
              <a:ext cx="364490" cy="0"/>
            </a:xfrm>
            <a:custGeom>
              <a:rect b="b" l="l" r="r" t="t"/>
              <a:pathLst>
                <a:path extrusionOk="0" h="120000" w="364490">
                  <a:moveTo>
                    <a:pt x="0" y="0"/>
                  </a:moveTo>
                  <a:lnTo>
                    <a:pt x="364271" y="0"/>
                  </a:lnTo>
                </a:path>
              </a:pathLst>
            </a:custGeom>
            <a:noFill/>
            <a:ln cap="flat" cmpd="sng" w="33100">
              <a:solidFill>
                <a:srgbClr val="A5BAB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5" name="Google Shape;105;p8"/>
            <p:cNvSpPr/>
            <p:nvPr/>
          </p:nvSpPr>
          <p:spPr>
            <a:xfrm>
              <a:off x="16164134" y="2774554"/>
              <a:ext cx="232410" cy="0"/>
            </a:xfrm>
            <a:custGeom>
              <a:rect b="b" l="l" r="r" t="t"/>
              <a:pathLst>
                <a:path extrusionOk="0" h="120000" w="232409">
                  <a:moveTo>
                    <a:pt x="0" y="0"/>
                  </a:moveTo>
                  <a:lnTo>
                    <a:pt x="231814" y="0"/>
                  </a:lnTo>
                </a:path>
              </a:pathLst>
            </a:custGeom>
            <a:noFill/>
            <a:ln cap="flat" cmpd="sng" w="33100">
              <a:solidFill>
                <a:srgbClr val="A5BAB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6" name="Google Shape;106;p8"/>
            <p:cNvSpPr/>
            <p:nvPr/>
          </p:nvSpPr>
          <p:spPr>
            <a:xfrm>
              <a:off x="15766755" y="2907021"/>
              <a:ext cx="265430" cy="0"/>
            </a:xfrm>
            <a:custGeom>
              <a:rect b="b" l="l" r="r" t="t"/>
              <a:pathLst>
                <a:path extrusionOk="0" h="120000" w="265430">
                  <a:moveTo>
                    <a:pt x="0" y="0"/>
                  </a:moveTo>
                  <a:lnTo>
                    <a:pt x="264923" y="0"/>
                  </a:lnTo>
                </a:path>
              </a:pathLst>
            </a:custGeom>
            <a:noFill/>
            <a:ln cap="flat" cmpd="sng" w="33100">
              <a:solidFill>
                <a:srgbClr val="A5BAB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7" name="Google Shape;107;p8"/>
            <p:cNvSpPr/>
            <p:nvPr/>
          </p:nvSpPr>
          <p:spPr>
            <a:xfrm>
              <a:off x="16064788" y="2907021"/>
              <a:ext cx="331470" cy="0"/>
            </a:xfrm>
            <a:custGeom>
              <a:rect b="b" l="l" r="r" t="t"/>
              <a:pathLst>
                <a:path extrusionOk="0" h="120000" w="331469">
                  <a:moveTo>
                    <a:pt x="0" y="0"/>
                  </a:moveTo>
                  <a:lnTo>
                    <a:pt x="331152" y="0"/>
                  </a:lnTo>
                </a:path>
              </a:pathLst>
            </a:custGeom>
            <a:noFill/>
            <a:ln cap="flat" cmpd="sng" w="33100">
              <a:solidFill>
                <a:srgbClr val="A5BAB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8" name="Google Shape;108;p8"/>
            <p:cNvSpPr/>
            <p:nvPr/>
          </p:nvSpPr>
          <p:spPr>
            <a:xfrm>
              <a:off x="16280038" y="2294390"/>
              <a:ext cx="99695" cy="414020"/>
            </a:xfrm>
            <a:custGeom>
              <a:rect b="b" l="l" r="r" t="t"/>
              <a:pathLst>
                <a:path extrusionOk="0" h="414019" w="99694">
                  <a:moveTo>
                    <a:pt x="0" y="0"/>
                  </a:moveTo>
                  <a:lnTo>
                    <a:pt x="99347" y="0"/>
                  </a:lnTo>
                  <a:lnTo>
                    <a:pt x="99347" y="413935"/>
                  </a:lnTo>
                  <a:lnTo>
                    <a:pt x="0" y="413935"/>
                  </a:lnTo>
                  <a:lnTo>
                    <a:pt x="0" y="0"/>
                  </a:lnTo>
                  <a:close/>
                </a:path>
              </a:pathLst>
            </a:custGeom>
            <a:noFill/>
            <a:ln cap="flat" cmpd="sng" w="22975">
              <a:solidFill>
                <a:srgbClr val="244E7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 name="Google Shape;109;p8"/>
            <p:cNvSpPr/>
            <p:nvPr/>
          </p:nvSpPr>
          <p:spPr>
            <a:xfrm>
              <a:off x="15783309" y="2493086"/>
              <a:ext cx="99695" cy="215265"/>
            </a:xfrm>
            <a:custGeom>
              <a:rect b="b" l="l" r="r" t="t"/>
              <a:pathLst>
                <a:path extrusionOk="0" h="215264" w="99694">
                  <a:moveTo>
                    <a:pt x="0" y="0"/>
                  </a:moveTo>
                  <a:lnTo>
                    <a:pt x="99347" y="0"/>
                  </a:lnTo>
                  <a:lnTo>
                    <a:pt x="99347" y="215249"/>
                  </a:lnTo>
                  <a:lnTo>
                    <a:pt x="0" y="215249"/>
                  </a:lnTo>
                  <a:lnTo>
                    <a:pt x="0" y="0"/>
                  </a:lnTo>
                  <a:close/>
                </a:path>
              </a:pathLst>
            </a:custGeom>
            <a:noFill/>
            <a:ln cap="flat" cmpd="sng" w="22975">
              <a:solidFill>
                <a:srgbClr val="244E7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0" name="Google Shape;110;p8"/>
            <p:cNvSpPr/>
            <p:nvPr/>
          </p:nvSpPr>
          <p:spPr>
            <a:xfrm>
              <a:off x="15948884" y="2426847"/>
              <a:ext cx="99695" cy="281940"/>
            </a:xfrm>
            <a:custGeom>
              <a:rect b="b" l="l" r="r" t="t"/>
              <a:pathLst>
                <a:path extrusionOk="0" h="281939" w="99694">
                  <a:moveTo>
                    <a:pt x="0" y="0"/>
                  </a:moveTo>
                  <a:lnTo>
                    <a:pt x="99337" y="0"/>
                  </a:lnTo>
                  <a:lnTo>
                    <a:pt x="99337" y="281478"/>
                  </a:lnTo>
                  <a:lnTo>
                    <a:pt x="0" y="281478"/>
                  </a:lnTo>
                  <a:lnTo>
                    <a:pt x="0" y="0"/>
                  </a:lnTo>
                  <a:close/>
                </a:path>
              </a:pathLst>
            </a:custGeom>
            <a:noFill/>
            <a:ln cap="flat" cmpd="sng" w="22975">
              <a:solidFill>
                <a:srgbClr val="244E7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1" name="Google Shape;111;p8"/>
            <p:cNvSpPr/>
            <p:nvPr/>
          </p:nvSpPr>
          <p:spPr>
            <a:xfrm>
              <a:off x="16114463" y="2360619"/>
              <a:ext cx="99695" cy="347980"/>
            </a:xfrm>
            <a:custGeom>
              <a:rect b="b" l="l" r="r" t="t"/>
              <a:pathLst>
                <a:path extrusionOk="0" h="347980" w="99694">
                  <a:moveTo>
                    <a:pt x="0" y="0"/>
                  </a:moveTo>
                  <a:lnTo>
                    <a:pt x="99347" y="0"/>
                  </a:lnTo>
                  <a:lnTo>
                    <a:pt x="99347" y="347706"/>
                  </a:lnTo>
                  <a:lnTo>
                    <a:pt x="0" y="347706"/>
                  </a:lnTo>
                  <a:lnTo>
                    <a:pt x="0" y="0"/>
                  </a:lnTo>
                  <a:close/>
                </a:path>
              </a:pathLst>
            </a:custGeom>
            <a:noFill/>
            <a:ln cap="flat" cmpd="sng" w="22975">
              <a:solidFill>
                <a:srgbClr val="244E7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2" name="Google Shape;112;p8"/>
            <p:cNvSpPr/>
            <p:nvPr/>
          </p:nvSpPr>
          <p:spPr>
            <a:xfrm>
              <a:off x="15760228" y="2146547"/>
              <a:ext cx="608965" cy="262890"/>
            </a:xfrm>
            <a:custGeom>
              <a:rect b="b" l="l" r="r" t="t"/>
              <a:pathLst>
                <a:path extrusionOk="0" h="262889" w="608965">
                  <a:moveTo>
                    <a:pt x="596453" y="0"/>
                  </a:moveTo>
                  <a:lnTo>
                    <a:pt x="430301" y="66479"/>
                  </a:lnTo>
                  <a:lnTo>
                    <a:pt x="282242" y="132289"/>
                  </a:lnTo>
                  <a:lnTo>
                    <a:pt x="117671" y="181648"/>
                  </a:lnTo>
                  <a:lnTo>
                    <a:pt x="116478" y="182046"/>
                  </a:lnTo>
                  <a:lnTo>
                    <a:pt x="0" y="231971"/>
                  </a:lnTo>
                  <a:lnTo>
                    <a:pt x="13046" y="262400"/>
                  </a:lnTo>
                  <a:lnTo>
                    <a:pt x="128079" y="213103"/>
                  </a:lnTo>
                  <a:lnTo>
                    <a:pt x="293425" y="163502"/>
                  </a:lnTo>
                  <a:lnTo>
                    <a:pt x="294085" y="163251"/>
                  </a:lnTo>
                  <a:lnTo>
                    <a:pt x="443180" y="96991"/>
                  </a:lnTo>
                  <a:lnTo>
                    <a:pt x="608756" y="30763"/>
                  </a:lnTo>
                  <a:lnTo>
                    <a:pt x="596453" y="0"/>
                  </a:lnTo>
                  <a:close/>
                </a:path>
              </a:pathLst>
            </a:custGeom>
            <a:solidFill>
              <a:srgbClr val="A5BAB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 name="Google Shape;113;p8"/>
            <p:cNvSpPr/>
            <p:nvPr/>
          </p:nvSpPr>
          <p:spPr>
            <a:xfrm>
              <a:off x="15948884" y="1996347"/>
              <a:ext cx="265430" cy="149225"/>
            </a:xfrm>
            <a:custGeom>
              <a:rect b="b" l="l" r="r" t="t"/>
              <a:pathLst>
                <a:path extrusionOk="0" h="149225" w="265430">
                  <a:moveTo>
                    <a:pt x="0" y="0"/>
                  </a:moveTo>
                  <a:lnTo>
                    <a:pt x="264923" y="0"/>
                  </a:lnTo>
                  <a:lnTo>
                    <a:pt x="264923" y="149011"/>
                  </a:lnTo>
                  <a:lnTo>
                    <a:pt x="0" y="149011"/>
                  </a:lnTo>
                  <a:lnTo>
                    <a:pt x="0" y="0"/>
                  </a:lnTo>
                  <a:close/>
                </a:path>
              </a:pathLst>
            </a:custGeom>
            <a:solidFill>
              <a:srgbClr val="F1F3F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4" name="Google Shape;114;p8"/>
            <p:cNvSpPr/>
            <p:nvPr/>
          </p:nvSpPr>
          <p:spPr>
            <a:xfrm>
              <a:off x="15948884" y="1996347"/>
              <a:ext cx="265430" cy="149225"/>
            </a:xfrm>
            <a:custGeom>
              <a:rect b="b" l="l" r="r" t="t"/>
              <a:pathLst>
                <a:path extrusionOk="0" h="149225" w="265430">
                  <a:moveTo>
                    <a:pt x="0" y="0"/>
                  </a:moveTo>
                  <a:lnTo>
                    <a:pt x="264923" y="0"/>
                  </a:lnTo>
                  <a:lnTo>
                    <a:pt x="264923" y="149011"/>
                  </a:lnTo>
                  <a:lnTo>
                    <a:pt x="0" y="149011"/>
                  </a:lnTo>
                  <a:lnTo>
                    <a:pt x="0" y="0"/>
                  </a:lnTo>
                  <a:close/>
                </a:path>
              </a:pathLst>
            </a:custGeom>
            <a:noFill/>
            <a:ln cap="flat" cmpd="sng" w="22975">
              <a:solidFill>
                <a:srgbClr val="244E7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15" name="Google Shape;115;p8"/>
          <p:cNvGrpSpPr/>
          <p:nvPr/>
        </p:nvGrpSpPr>
        <p:grpSpPr>
          <a:xfrm>
            <a:off x="3528417" y="2080544"/>
            <a:ext cx="996403" cy="914153"/>
            <a:chOff x="3528417" y="2080544"/>
            <a:chExt cx="996403" cy="914153"/>
          </a:xfrm>
        </p:grpSpPr>
        <p:sp>
          <p:nvSpPr>
            <p:cNvPr id="116" name="Google Shape;116;p8"/>
            <p:cNvSpPr/>
            <p:nvPr/>
          </p:nvSpPr>
          <p:spPr>
            <a:xfrm>
              <a:off x="3528417" y="2096172"/>
              <a:ext cx="986790" cy="898525"/>
            </a:xfrm>
            <a:custGeom>
              <a:rect b="b" l="l" r="r" t="t"/>
              <a:pathLst>
                <a:path extrusionOk="0" h="898525" w="986789">
                  <a:moveTo>
                    <a:pt x="236677" y="502942"/>
                  </a:moveTo>
                  <a:lnTo>
                    <a:pt x="4213" y="855298"/>
                  </a:lnTo>
                  <a:lnTo>
                    <a:pt x="0" y="869402"/>
                  </a:lnTo>
                  <a:lnTo>
                    <a:pt x="825" y="876675"/>
                  </a:lnTo>
                  <a:lnTo>
                    <a:pt x="28086" y="898019"/>
                  </a:lnTo>
                  <a:lnTo>
                    <a:pt x="958278" y="898019"/>
                  </a:lnTo>
                  <a:lnTo>
                    <a:pt x="986361" y="869402"/>
                  </a:lnTo>
                  <a:lnTo>
                    <a:pt x="985231" y="862168"/>
                  </a:lnTo>
                  <a:lnTo>
                    <a:pt x="982152" y="855298"/>
                  </a:lnTo>
                  <a:lnTo>
                    <a:pt x="826311" y="602028"/>
                  </a:lnTo>
                  <a:lnTo>
                    <a:pt x="673055" y="602017"/>
                  </a:lnTo>
                  <a:lnTo>
                    <a:pt x="313313" y="602017"/>
                  </a:lnTo>
                  <a:lnTo>
                    <a:pt x="260550" y="516271"/>
                  </a:lnTo>
                  <a:lnTo>
                    <a:pt x="256029" y="510668"/>
                  </a:lnTo>
                  <a:lnTo>
                    <a:pt x="250361" y="506477"/>
                  </a:lnTo>
                  <a:lnTo>
                    <a:pt x="243819" y="503851"/>
                  </a:lnTo>
                  <a:lnTo>
                    <a:pt x="236677" y="502942"/>
                  </a:lnTo>
                  <a:close/>
                </a:path>
                <a:path extrusionOk="0" h="898525" w="986789">
                  <a:moveTo>
                    <a:pt x="749698" y="502942"/>
                  </a:moveTo>
                  <a:lnTo>
                    <a:pt x="673061" y="602028"/>
                  </a:lnTo>
                  <a:lnTo>
                    <a:pt x="826311" y="602028"/>
                  </a:lnTo>
                  <a:lnTo>
                    <a:pt x="773542" y="516271"/>
                  </a:lnTo>
                  <a:lnTo>
                    <a:pt x="749698" y="502942"/>
                  </a:lnTo>
                  <a:close/>
                </a:path>
                <a:path extrusionOk="0" h="898525" w="986789">
                  <a:moveTo>
                    <a:pt x="502962" y="9407"/>
                  </a:moveTo>
                  <a:lnTo>
                    <a:pt x="479978" y="9407"/>
                  </a:lnTo>
                  <a:lnTo>
                    <a:pt x="479978" y="338476"/>
                  </a:lnTo>
                  <a:lnTo>
                    <a:pt x="475685" y="340769"/>
                  </a:lnTo>
                  <a:lnTo>
                    <a:pt x="471968" y="344141"/>
                  </a:lnTo>
                  <a:lnTo>
                    <a:pt x="436210" y="402243"/>
                  </a:lnTo>
                  <a:lnTo>
                    <a:pt x="313313" y="602017"/>
                  </a:lnTo>
                  <a:lnTo>
                    <a:pt x="673055" y="602017"/>
                  </a:lnTo>
                  <a:lnTo>
                    <a:pt x="513726" y="343052"/>
                  </a:lnTo>
                  <a:lnTo>
                    <a:pt x="508700" y="339240"/>
                  </a:lnTo>
                  <a:lnTo>
                    <a:pt x="502962" y="337104"/>
                  </a:lnTo>
                  <a:lnTo>
                    <a:pt x="502962" y="232311"/>
                  </a:lnTo>
                  <a:lnTo>
                    <a:pt x="587856" y="232311"/>
                  </a:lnTo>
                  <a:lnTo>
                    <a:pt x="591408" y="231537"/>
                  </a:lnTo>
                  <a:lnTo>
                    <a:pt x="614522" y="224290"/>
                  </a:lnTo>
                  <a:lnTo>
                    <a:pt x="650356" y="211217"/>
                  </a:lnTo>
                  <a:lnTo>
                    <a:pt x="663341" y="206667"/>
                  </a:lnTo>
                  <a:lnTo>
                    <a:pt x="703406" y="196281"/>
                  </a:lnTo>
                  <a:lnTo>
                    <a:pt x="784995" y="194930"/>
                  </a:lnTo>
                  <a:lnTo>
                    <a:pt x="784995" y="43237"/>
                  </a:lnTo>
                  <a:lnTo>
                    <a:pt x="535219" y="43237"/>
                  </a:lnTo>
                  <a:lnTo>
                    <a:pt x="502962" y="35857"/>
                  </a:lnTo>
                  <a:lnTo>
                    <a:pt x="502962" y="9407"/>
                  </a:lnTo>
                  <a:close/>
                </a:path>
                <a:path extrusionOk="0" h="898525" w="986789">
                  <a:moveTo>
                    <a:pt x="587856" y="232311"/>
                  </a:moveTo>
                  <a:lnTo>
                    <a:pt x="502962" y="232311"/>
                  </a:lnTo>
                  <a:lnTo>
                    <a:pt x="513324" y="235188"/>
                  </a:lnTo>
                  <a:lnTo>
                    <a:pt x="523540" y="237156"/>
                  </a:lnTo>
                  <a:lnTo>
                    <a:pt x="533619" y="238285"/>
                  </a:lnTo>
                  <a:lnTo>
                    <a:pt x="543568" y="238646"/>
                  </a:lnTo>
                  <a:lnTo>
                    <a:pt x="567798" y="236687"/>
                  </a:lnTo>
                  <a:lnTo>
                    <a:pt x="587856" y="232311"/>
                  </a:lnTo>
                  <a:close/>
                </a:path>
                <a:path extrusionOk="0" h="898525" w="986789">
                  <a:moveTo>
                    <a:pt x="784995" y="194930"/>
                  </a:moveTo>
                  <a:lnTo>
                    <a:pt x="724327" y="194930"/>
                  </a:lnTo>
                  <a:lnTo>
                    <a:pt x="729332" y="195129"/>
                  </a:lnTo>
                  <a:lnTo>
                    <a:pt x="730599" y="195140"/>
                  </a:lnTo>
                  <a:lnTo>
                    <a:pt x="733520" y="195370"/>
                  </a:lnTo>
                  <a:lnTo>
                    <a:pt x="736798" y="195810"/>
                  </a:lnTo>
                  <a:lnTo>
                    <a:pt x="739510" y="196135"/>
                  </a:lnTo>
                  <a:lnTo>
                    <a:pt x="742232" y="196574"/>
                  </a:lnTo>
                  <a:lnTo>
                    <a:pt x="746253" y="197381"/>
                  </a:lnTo>
                  <a:lnTo>
                    <a:pt x="747541" y="197611"/>
                  </a:lnTo>
                  <a:lnTo>
                    <a:pt x="750295" y="198281"/>
                  </a:lnTo>
                  <a:lnTo>
                    <a:pt x="784995" y="211987"/>
                  </a:lnTo>
                  <a:lnTo>
                    <a:pt x="784995" y="194930"/>
                  </a:lnTo>
                  <a:close/>
                </a:path>
                <a:path extrusionOk="0" h="898525" w="986789">
                  <a:moveTo>
                    <a:pt x="720063" y="0"/>
                  </a:moveTo>
                  <a:lnTo>
                    <a:pt x="681752" y="5303"/>
                  </a:lnTo>
                  <a:lnTo>
                    <a:pt x="680967" y="5502"/>
                  </a:lnTo>
                  <a:lnTo>
                    <a:pt x="674653" y="6978"/>
                  </a:lnTo>
                  <a:lnTo>
                    <a:pt x="674653" y="7166"/>
                  </a:lnTo>
                  <a:lnTo>
                    <a:pt x="663159" y="10574"/>
                  </a:lnTo>
                  <a:lnTo>
                    <a:pt x="651772" y="14351"/>
                  </a:lnTo>
                  <a:lnTo>
                    <a:pt x="640474" y="18373"/>
                  </a:lnTo>
                  <a:lnTo>
                    <a:pt x="629251" y="22517"/>
                  </a:lnTo>
                  <a:lnTo>
                    <a:pt x="597807" y="33654"/>
                  </a:lnTo>
                  <a:lnTo>
                    <a:pt x="566648" y="41532"/>
                  </a:lnTo>
                  <a:lnTo>
                    <a:pt x="535219" y="43237"/>
                  </a:lnTo>
                  <a:lnTo>
                    <a:pt x="784995" y="43237"/>
                  </a:lnTo>
                  <a:lnTo>
                    <a:pt x="784995" y="14810"/>
                  </a:lnTo>
                  <a:lnTo>
                    <a:pt x="777571" y="11501"/>
                  </a:lnTo>
                  <a:lnTo>
                    <a:pt x="776933" y="11302"/>
                  </a:lnTo>
                  <a:lnTo>
                    <a:pt x="776168" y="10957"/>
                  </a:lnTo>
                  <a:lnTo>
                    <a:pt x="774074" y="9994"/>
                  </a:lnTo>
                  <a:lnTo>
                    <a:pt x="772242" y="9376"/>
                  </a:lnTo>
                  <a:lnTo>
                    <a:pt x="769142" y="8203"/>
                  </a:lnTo>
                  <a:lnTo>
                    <a:pt x="743855" y="1575"/>
                  </a:lnTo>
                  <a:lnTo>
                    <a:pt x="740442" y="1041"/>
                  </a:lnTo>
                  <a:lnTo>
                    <a:pt x="737049" y="643"/>
                  </a:lnTo>
                  <a:lnTo>
                    <a:pt x="732557" y="308"/>
                  </a:lnTo>
                  <a:lnTo>
                    <a:pt x="720063" y="0"/>
                  </a:lnTo>
                  <a:close/>
                </a:path>
              </a:pathLst>
            </a:custGeom>
            <a:solidFill>
              <a:srgbClr val="FFC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7" name="Google Shape;117;p8"/>
            <p:cNvSpPr/>
            <p:nvPr/>
          </p:nvSpPr>
          <p:spPr>
            <a:xfrm>
              <a:off x="4042542" y="2092094"/>
              <a:ext cx="280670" cy="215265"/>
            </a:xfrm>
            <a:custGeom>
              <a:rect b="b" l="l" r="r" t="t"/>
              <a:pathLst>
                <a:path extrusionOk="0" h="215264" w="280670">
                  <a:moveTo>
                    <a:pt x="0" y="32676"/>
                  </a:moveTo>
                  <a:lnTo>
                    <a:pt x="0" y="204660"/>
                  </a:lnTo>
                  <a:lnTo>
                    <a:pt x="41168" y="215141"/>
                  </a:lnTo>
                  <a:lnTo>
                    <a:pt x="80602" y="212284"/>
                  </a:lnTo>
                  <a:lnTo>
                    <a:pt x="118981" y="201310"/>
                  </a:lnTo>
                  <a:lnTo>
                    <a:pt x="156989" y="187437"/>
                  </a:lnTo>
                  <a:lnTo>
                    <a:pt x="195305" y="175883"/>
                  </a:lnTo>
                  <a:lnTo>
                    <a:pt x="234613" y="171867"/>
                  </a:lnTo>
                  <a:lnTo>
                    <a:pt x="280316" y="171867"/>
                  </a:lnTo>
                  <a:lnTo>
                    <a:pt x="280316" y="43184"/>
                  </a:lnTo>
                  <a:lnTo>
                    <a:pt x="41526" y="43184"/>
                  </a:lnTo>
                  <a:lnTo>
                    <a:pt x="0" y="32676"/>
                  </a:lnTo>
                  <a:close/>
                </a:path>
                <a:path extrusionOk="0" h="215264" w="280670">
                  <a:moveTo>
                    <a:pt x="280316" y="171867"/>
                  </a:moveTo>
                  <a:lnTo>
                    <a:pt x="234613" y="171867"/>
                  </a:lnTo>
                  <a:lnTo>
                    <a:pt x="275593" y="180609"/>
                  </a:lnTo>
                  <a:lnTo>
                    <a:pt x="277855" y="181520"/>
                  </a:lnTo>
                  <a:lnTo>
                    <a:pt x="280316" y="179844"/>
                  </a:lnTo>
                  <a:lnTo>
                    <a:pt x="280316" y="171867"/>
                  </a:lnTo>
                  <a:close/>
                </a:path>
                <a:path extrusionOk="0" h="215264" w="280670">
                  <a:moveTo>
                    <a:pt x="236756" y="0"/>
                  </a:moveTo>
                  <a:lnTo>
                    <a:pt x="197031" y="3535"/>
                  </a:lnTo>
                  <a:lnTo>
                    <a:pt x="158345" y="14980"/>
                  </a:lnTo>
                  <a:lnTo>
                    <a:pt x="119999" y="28977"/>
                  </a:lnTo>
                  <a:lnTo>
                    <a:pt x="81293" y="40165"/>
                  </a:lnTo>
                  <a:lnTo>
                    <a:pt x="41526" y="43184"/>
                  </a:lnTo>
                  <a:lnTo>
                    <a:pt x="280316" y="43184"/>
                  </a:lnTo>
                  <a:lnTo>
                    <a:pt x="280316" y="11546"/>
                  </a:lnTo>
                  <a:lnTo>
                    <a:pt x="279499" y="10268"/>
                  </a:lnTo>
                  <a:lnTo>
                    <a:pt x="278221" y="9734"/>
                  </a:lnTo>
                  <a:lnTo>
                    <a:pt x="236756" y="0"/>
                  </a:lnTo>
                  <a:close/>
                </a:path>
              </a:pathLst>
            </a:custGeom>
            <a:solidFill>
              <a:srgbClr val="F1F3F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8" name="Google Shape;118;p8"/>
            <p:cNvSpPr/>
            <p:nvPr/>
          </p:nvSpPr>
          <p:spPr>
            <a:xfrm>
              <a:off x="4235499" y="2091997"/>
              <a:ext cx="87358" cy="181624"/>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9" name="Google Shape;119;p8"/>
            <p:cNvSpPr/>
            <p:nvPr/>
          </p:nvSpPr>
          <p:spPr>
            <a:xfrm>
              <a:off x="4042542" y="2092094"/>
              <a:ext cx="280670" cy="215265"/>
            </a:xfrm>
            <a:custGeom>
              <a:rect b="b" l="l" r="r" t="t"/>
              <a:pathLst>
                <a:path extrusionOk="0" h="215264" w="280670">
                  <a:moveTo>
                    <a:pt x="275593" y="180609"/>
                  </a:moveTo>
                  <a:lnTo>
                    <a:pt x="234613" y="171867"/>
                  </a:lnTo>
                  <a:lnTo>
                    <a:pt x="195305" y="175883"/>
                  </a:lnTo>
                  <a:lnTo>
                    <a:pt x="156989" y="187437"/>
                  </a:lnTo>
                  <a:lnTo>
                    <a:pt x="118981" y="201310"/>
                  </a:lnTo>
                  <a:lnTo>
                    <a:pt x="80602" y="212284"/>
                  </a:lnTo>
                  <a:lnTo>
                    <a:pt x="41168" y="215141"/>
                  </a:lnTo>
                  <a:lnTo>
                    <a:pt x="0" y="204660"/>
                  </a:lnTo>
                  <a:lnTo>
                    <a:pt x="0" y="32676"/>
                  </a:lnTo>
                  <a:lnTo>
                    <a:pt x="41526" y="43184"/>
                  </a:lnTo>
                  <a:lnTo>
                    <a:pt x="81293" y="40165"/>
                  </a:lnTo>
                  <a:lnTo>
                    <a:pt x="119999" y="28977"/>
                  </a:lnTo>
                  <a:lnTo>
                    <a:pt x="158345" y="14980"/>
                  </a:lnTo>
                  <a:lnTo>
                    <a:pt x="197031" y="3535"/>
                  </a:lnTo>
                  <a:lnTo>
                    <a:pt x="236756" y="0"/>
                  </a:lnTo>
                  <a:lnTo>
                    <a:pt x="278221" y="9734"/>
                  </a:lnTo>
                  <a:lnTo>
                    <a:pt x="279499" y="10268"/>
                  </a:lnTo>
                  <a:lnTo>
                    <a:pt x="280316" y="11546"/>
                  </a:lnTo>
                  <a:lnTo>
                    <a:pt x="280316" y="12928"/>
                  </a:lnTo>
                  <a:lnTo>
                    <a:pt x="280316" y="177405"/>
                  </a:lnTo>
                  <a:lnTo>
                    <a:pt x="280316" y="179844"/>
                  </a:lnTo>
                  <a:lnTo>
                    <a:pt x="277855" y="181520"/>
                  </a:lnTo>
                  <a:lnTo>
                    <a:pt x="275593" y="180609"/>
                  </a:lnTo>
                  <a:close/>
                </a:path>
              </a:pathLst>
            </a:custGeom>
            <a:noFill/>
            <a:ln cap="flat" cmpd="sng" w="22975">
              <a:solidFill>
                <a:srgbClr val="244E7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0" name="Google Shape;120;p8"/>
            <p:cNvSpPr/>
            <p:nvPr/>
          </p:nvSpPr>
          <p:spPr>
            <a:xfrm>
              <a:off x="4224009" y="2080544"/>
              <a:ext cx="110342" cy="205667"/>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 name="Google Shape;121;p8"/>
            <p:cNvSpPr/>
            <p:nvPr/>
          </p:nvSpPr>
          <p:spPr>
            <a:xfrm>
              <a:off x="4060866" y="2594903"/>
              <a:ext cx="463550" cy="372110"/>
            </a:xfrm>
            <a:custGeom>
              <a:rect b="b" l="l" r="r" t="t"/>
              <a:pathLst>
                <a:path extrusionOk="0" h="372110" w="463550">
                  <a:moveTo>
                    <a:pt x="238175" y="0"/>
                  </a:moveTo>
                  <a:lnTo>
                    <a:pt x="230307" y="1967"/>
                  </a:lnTo>
                  <a:lnTo>
                    <a:pt x="224087" y="7868"/>
                  </a:lnTo>
                  <a:lnTo>
                    <a:pt x="0" y="372088"/>
                  </a:lnTo>
                  <a:lnTo>
                    <a:pt x="446771" y="372088"/>
                  </a:lnTo>
                  <a:lnTo>
                    <a:pt x="455386" y="369700"/>
                  </a:lnTo>
                  <a:lnTo>
                    <a:pt x="461211" y="363621"/>
                  </a:lnTo>
                  <a:lnTo>
                    <a:pt x="463337" y="355474"/>
                  </a:lnTo>
                  <a:lnTo>
                    <a:pt x="460855" y="346884"/>
                  </a:lnTo>
                  <a:lnTo>
                    <a:pt x="252264" y="7868"/>
                  </a:lnTo>
                  <a:lnTo>
                    <a:pt x="246044" y="1967"/>
                  </a:lnTo>
                  <a:lnTo>
                    <a:pt x="238175" y="0"/>
                  </a:lnTo>
                  <a:close/>
                </a:path>
              </a:pathLst>
            </a:custGeom>
            <a:solidFill>
              <a:srgbClr val="DDE5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 name="Google Shape;122;p8"/>
            <p:cNvSpPr/>
            <p:nvPr/>
          </p:nvSpPr>
          <p:spPr>
            <a:xfrm>
              <a:off x="3560884" y="2594903"/>
              <a:ext cx="463550" cy="372110"/>
            </a:xfrm>
            <a:custGeom>
              <a:rect b="b" l="l" r="r" t="t"/>
              <a:pathLst>
                <a:path extrusionOk="0" h="372110" w="463550">
                  <a:moveTo>
                    <a:pt x="225155" y="0"/>
                  </a:moveTo>
                  <a:lnTo>
                    <a:pt x="217287" y="1967"/>
                  </a:lnTo>
                  <a:lnTo>
                    <a:pt x="211068" y="7868"/>
                  </a:lnTo>
                  <a:lnTo>
                    <a:pt x="2477" y="346884"/>
                  </a:lnTo>
                  <a:lnTo>
                    <a:pt x="0" y="355474"/>
                  </a:lnTo>
                  <a:lnTo>
                    <a:pt x="2125" y="363621"/>
                  </a:lnTo>
                  <a:lnTo>
                    <a:pt x="7947" y="369700"/>
                  </a:lnTo>
                  <a:lnTo>
                    <a:pt x="16560" y="372088"/>
                  </a:lnTo>
                  <a:lnTo>
                    <a:pt x="463343" y="372088"/>
                  </a:lnTo>
                  <a:lnTo>
                    <a:pt x="239234" y="7868"/>
                  </a:lnTo>
                  <a:lnTo>
                    <a:pt x="233021" y="1967"/>
                  </a:lnTo>
                  <a:lnTo>
                    <a:pt x="225155" y="0"/>
                  </a:lnTo>
                  <a:close/>
                </a:path>
              </a:pathLst>
            </a:custGeom>
            <a:solidFill>
              <a:srgbClr val="DDE5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 name="Google Shape;123;p8"/>
            <p:cNvSpPr/>
            <p:nvPr/>
          </p:nvSpPr>
          <p:spPr>
            <a:xfrm>
              <a:off x="3701096" y="2427092"/>
              <a:ext cx="683260" cy="540385"/>
            </a:xfrm>
            <a:custGeom>
              <a:rect b="b" l="l" r="r" t="t"/>
              <a:pathLst>
                <a:path extrusionOk="0" h="540385" w="683260">
                  <a:moveTo>
                    <a:pt x="341441" y="0"/>
                  </a:moveTo>
                  <a:lnTo>
                    <a:pt x="333575" y="1967"/>
                  </a:lnTo>
                  <a:lnTo>
                    <a:pt x="327361" y="7868"/>
                  </a:lnTo>
                  <a:lnTo>
                    <a:pt x="0" y="539905"/>
                  </a:lnTo>
                  <a:lnTo>
                    <a:pt x="682890" y="539905"/>
                  </a:lnTo>
                  <a:lnTo>
                    <a:pt x="355528" y="7868"/>
                  </a:lnTo>
                  <a:lnTo>
                    <a:pt x="349308" y="1967"/>
                  </a:lnTo>
                  <a:lnTo>
                    <a:pt x="341441" y="0"/>
                  </a:lnTo>
                  <a:close/>
                </a:path>
              </a:pathLst>
            </a:custGeom>
            <a:solidFill>
              <a:srgbClr val="FFC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 name="Google Shape;124;p8"/>
            <p:cNvSpPr/>
            <p:nvPr/>
          </p:nvSpPr>
          <p:spPr>
            <a:xfrm>
              <a:off x="4249230" y="2594902"/>
              <a:ext cx="275590" cy="372110"/>
            </a:xfrm>
            <a:custGeom>
              <a:rect b="b" l="l" r="r" t="t"/>
              <a:pathLst>
                <a:path extrusionOk="0" h="372110" w="275589">
                  <a:moveTo>
                    <a:pt x="49815" y="0"/>
                  </a:moveTo>
                  <a:lnTo>
                    <a:pt x="41946" y="1967"/>
                  </a:lnTo>
                  <a:lnTo>
                    <a:pt x="35726" y="7868"/>
                  </a:lnTo>
                  <a:lnTo>
                    <a:pt x="0" y="65950"/>
                  </a:lnTo>
                  <a:lnTo>
                    <a:pt x="188371" y="372088"/>
                  </a:lnTo>
                  <a:lnTo>
                    <a:pt x="258400" y="372088"/>
                  </a:lnTo>
                  <a:lnTo>
                    <a:pt x="267019" y="369700"/>
                  </a:lnTo>
                  <a:lnTo>
                    <a:pt x="272845" y="363621"/>
                  </a:lnTo>
                  <a:lnTo>
                    <a:pt x="274971" y="355474"/>
                  </a:lnTo>
                  <a:lnTo>
                    <a:pt x="272494" y="346884"/>
                  </a:lnTo>
                  <a:lnTo>
                    <a:pt x="63903" y="7868"/>
                  </a:lnTo>
                  <a:lnTo>
                    <a:pt x="57684" y="1967"/>
                  </a:lnTo>
                  <a:lnTo>
                    <a:pt x="49815" y="0"/>
                  </a:lnTo>
                  <a:close/>
                </a:path>
              </a:pathLst>
            </a:custGeom>
            <a:solidFill>
              <a:srgbClr val="F1F3F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 name="Google Shape;125;p8"/>
            <p:cNvSpPr/>
            <p:nvPr/>
          </p:nvSpPr>
          <p:spPr>
            <a:xfrm>
              <a:off x="3999081" y="2427084"/>
              <a:ext cx="385445" cy="540385"/>
            </a:xfrm>
            <a:custGeom>
              <a:rect b="b" l="l" r="r" t="t"/>
              <a:pathLst>
                <a:path extrusionOk="0" h="540385" w="385445">
                  <a:moveTo>
                    <a:pt x="43460" y="0"/>
                  </a:moveTo>
                  <a:lnTo>
                    <a:pt x="35594" y="1969"/>
                  </a:lnTo>
                  <a:lnTo>
                    <a:pt x="29381" y="7876"/>
                  </a:lnTo>
                  <a:lnTo>
                    <a:pt x="0" y="55634"/>
                  </a:lnTo>
                  <a:lnTo>
                    <a:pt x="297969" y="539912"/>
                  </a:lnTo>
                  <a:lnTo>
                    <a:pt x="384899" y="539912"/>
                  </a:lnTo>
                  <a:lnTo>
                    <a:pt x="57547" y="7876"/>
                  </a:lnTo>
                  <a:lnTo>
                    <a:pt x="51328" y="1969"/>
                  </a:lnTo>
                  <a:lnTo>
                    <a:pt x="43460" y="0"/>
                  </a:lnTo>
                  <a:close/>
                </a:path>
              </a:pathLst>
            </a:custGeom>
            <a:solidFill>
              <a:srgbClr val="F1F3F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 name="Google Shape;126;p8"/>
            <p:cNvSpPr/>
            <p:nvPr/>
          </p:nvSpPr>
          <p:spPr>
            <a:xfrm>
              <a:off x="3611867" y="2631893"/>
              <a:ext cx="250825" cy="335280"/>
            </a:xfrm>
            <a:custGeom>
              <a:rect b="b" l="l" r="r" t="t"/>
              <a:pathLst>
                <a:path extrusionOk="0" h="335280" w="250825">
                  <a:moveTo>
                    <a:pt x="206171" y="0"/>
                  </a:moveTo>
                  <a:lnTo>
                    <a:pt x="0" y="335099"/>
                  </a:lnTo>
                  <a:lnTo>
                    <a:pt x="89232" y="335099"/>
                  </a:lnTo>
                  <a:lnTo>
                    <a:pt x="250798" y="72521"/>
                  </a:lnTo>
                  <a:lnTo>
                    <a:pt x="206171" y="0"/>
                  </a:lnTo>
                  <a:close/>
                </a:path>
              </a:pathLst>
            </a:custGeom>
            <a:solidFill>
              <a:srgbClr val="F1F3F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7" name="Google Shape;127;p8"/>
            <p:cNvSpPr/>
            <p:nvPr/>
          </p:nvSpPr>
          <p:spPr>
            <a:xfrm>
              <a:off x="4060862" y="2594904"/>
              <a:ext cx="463550" cy="372110"/>
            </a:xfrm>
            <a:custGeom>
              <a:rect b="b" l="l" r="r" t="t"/>
              <a:pathLst>
                <a:path extrusionOk="0" h="372110" w="463550">
                  <a:moveTo>
                    <a:pt x="0" y="372088"/>
                  </a:moveTo>
                  <a:lnTo>
                    <a:pt x="446771" y="372088"/>
                  </a:lnTo>
                  <a:lnTo>
                    <a:pt x="455386" y="369700"/>
                  </a:lnTo>
                  <a:lnTo>
                    <a:pt x="461212" y="363621"/>
                  </a:lnTo>
                  <a:lnTo>
                    <a:pt x="463341" y="355474"/>
                  </a:lnTo>
                  <a:lnTo>
                    <a:pt x="460865" y="346884"/>
                  </a:lnTo>
                  <a:lnTo>
                    <a:pt x="252275" y="7868"/>
                  </a:lnTo>
                  <a:lnTo>
                    <a:pt x="246055" y="1967"/>
                  </a:lnTo>
                  <a:lnTo>
                    <a:pt x="238185" y="0"/>
                  </a:lnTo>
                  <a:lnTo>
                    <a:pt x="230313" y="1967"/>
                  </a:lnTo>
                  <a:lnTo>
                    <a:pt x="224087" y="7868"/>
                  </a:lnTo>
                  <a:lnTo>
                    <a:pt x="162392" y="108148"/>
                  </a:lnTo>
                </a:path>
              </a:pathLst>
            </a:custGeom>
            <a:noFill/>
            <a:ln cap="flat" cmpd="sng" w="22975">
              <a:solidFill>
                <a:srgbClr val="244E7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8" name="Google Shape;128;p8"/>
            <p:cNvSpPr/>
            <p:nvPr/>
          </p:nvSpPr>
          <p:spPr>
            <a:xfrm>
              <a:off x="3560885" y="2594903"/>
              <a:ext cx="463550" cy="372110"/>
            </a:xfrm>
            <a:custGeom>
              <a:rect b="b" l="l" r="r" t="t"/>
              <a:pathLst>
                <a:path extrusionOk="0" h="372110" w="463550">
                  <a:moveTo>
                    <a:pt x="301777" y="109509"/>
                  </a:moveTo>
                  <a:lnTo>
                    <a:pt x="239234" y="7868"/>
                  </a:lnTo>
                  <a:lnTo>
                    <a:pt x="233021" y="1967"/>
                  </a:lnTo>
                  <a:lnTo>
                    <a:pt x="225155" y="0"/>
                  </a:lnTo>
                  <a:lnTo>
                    <a:pt x="217287" y="1967"/>
                  </a:lnTo>
                  <a:lnTo>
                    <a:pt x="211068" y="7868"/>
                  </a:lnTo>
                  <a:lnTo>
                    <a:pt x="2477" y="346884"/>
                  </a:lnTo>
                  <a:lnTo>
                    <a:pt x="0" y="355474"/>
                  </a:lnTo>
                  <a:lnTo>
                    <a:pt x="2125" y="363621"/>
                  </a:lnTo>
                  <a:lnTo>
                    <a:pt x="7947" y="369700"/>
                  </a:lnTo>
                  <a:lnTo>
                    <a:pt x="16560" y="372088"/>
                  </a:lnTo>
                  <a:lnTo>
                    <a:pt x="463343" y="372088"/>
                  </a:lnTo>
                </a:path>
              </a:pathLst>
            </a:custGeom>
            <a:noFill/>
            <a:ln cap="flat" cmpd="sng" w="22975">
              <a:solidFill>
                <a:srgbClr val="244E7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9" name="Google Shape;129;p8"/>
            <p:cNvSpPr/>
            <p:nvPr/>
          </p:nvSpPr>
          <p:spPr>
            <a:xfrm>
              <a:off x="3701096" y="2427092"/>
              <a:ext cx="683260" cy="540385"/>
            </a:xfrm>
            <a:custGeom>
              <a:rect b="b" l="l" r="r" t="t"/>
              <a:pathLst>
                <a:path extrusionOk="0" h="540385" w="683260">
                  <a:moveTo>
                    <a:pt x="327361" y="7868"/>
                  </a:moveTo>
                  <a:lnTo>
                    <a:pt x="161565" y="277316"/>
                  </a:lnTo>
                  <a:lnTo>
                    <a:pt x="0" y="539905"/>
                  </a:lnTo>
                  <a:lnTo>
                    <a:pt x="682890" y="539905"/>
                  </a:lnTo>
                  <a:lnTo>
                    <a:pt x="355528" y="7868"/>
                  </a:lnTo>
                  <a:lnTo>
                    <a:pt x="349308" y="1967"/>
                  </a:lnTo>
                  <a:lnTo>
                    <a:pt x="341441" y="0"/>
                  </a:lnTo>
                  <a:lnTo>
                    <a:pt x="333575" y="1967"/>
                  </a:lnTo>
                  <a:lnTo>
                    <a:pt x="327361" y="7868"/>
                  </a:lnTo>
                  <a:close/>
                </a:path>
              </a:pathLst>
            </a:custGeom>
            <a:noFill/>
            <a:ln cap="flat" cmpd="sng" w="22975">
              <a:solidFill>
                <a:srgbClr val="244E7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0" name="Google Shape;130;p8"/>
            <p:cNvSpPr/>
            <p:nvPr/>
          </p:nvSpPr>
          <p:spPr>
            <a:xfrm>
              <a:off x="4249230" y="2594902"/>
              <a:ext cx="275590" cy="372110"/>
            </a:xfrm>
            <a:custGeom>
              <a:rect b="b" l="l" r="r" t="t"/>
              <a:pathLst>
                <a:path extrusionOk="0" h="372110" w="275589">
                  <a:moveTo>
                    <a:pt x="272494" y="346884"/>
                  </a:moveTo>
                  <a:lnTo>
                    <a:pt x="63903" y="7868"/>
                  </a:lnTo>
                  <a:lnTo>
                    <a:pt x="57684" y="1967"/>
                  </a:lnTo>
                  <a:lnTo>
                    <a:pt x="49815" y="0"/>
                  </a:lnTo>
                  <a:lnTo>
                    <a:pt x="41946" y="1967"/>
                  </a:lnTo>
                  <a:lnTo>
                    <a:pt x="35726" y="7868"/>
                  </a:lnTo>
                  <a:lnTo>
                    <a:pt x="0" y="65950"/>
                  </a:lnTo>
                  <a:lnTo>
                    <a:pt x="188371" y="372088"/>
                  </a:lnTo>
                  <a:lnTo>
                    <a:pt x="258400" y="372088"/>
                  </a:lnTo>
                  <a:lnTo>
                    <a:pt x="267019" y="369700"/>
                  </a:lnTo>
                  <a:lnTo>
                    <a:pt x="272845" y="363621"/>
                  </a:lnTo>
                  <a:lnTo>
                    <a:pt x="274971" y="355474"/>
                  </a:lnTo>
                  <a:lnTo>
                    <a:pt x="272494" y="346884"/>
                  </a:lnTo>
                  <a:close/>
                </a:path>
              </a:pathLst>
            </a:custGeom>
            <a:noFill/>
            <a:ln cap="flat" cmpd="sng" w="22975">
              <a:solidFill>
                <a:srgbClr val="244E7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1" name="Google Shape;131;p8"/>
            <p:cNvSpPr/>
            <p:nvPr/>
          </p:nvSpPr>
          <p:spPr>
            <a:xfrm>
              <a:off x="3999081" y="2427084"/>
              <a:ext cx="385445" cy="540385"/>
            </a:xfrm>
            <a:custGeom>
              <a:rect b="b" l="l" r="r" t="t"/>
              <a:pathLst>
                <a:path extrusionOk="0" h="540385" w="385445">
                  <a:moveTo>
                    <a:pt x="57547" y="7876"/>
                  </a:moveTo>
                  <a:lnTo>
                    <a:pt x="51328" y="1969"/>
                  </a:lnTo>
                  <a:lnTo>
                    <a:pt x="43460" y="0"/>
                  </a:lnTo>
                  <a:lnTo>
                    <a:pt x="35594" y="1969"/>
                  </a:lnTo>
                  <a:lnTo>
                    <a:pt x="29381" y="7876"/>
                  </a:lnTo>
                  <a:lnTo>
                    <a:pt x="0" y="55634"/>
                  </a:lnTo>
                  <a:lnTo>
                    <a:pt x="297969" y="539912"/>
                  </a:lnTo>
                  <a:lnTo>
                    <a:pt x="384899" y="539912"/>
                  </a:lnTo>
                  <a:lnTo>
                    <a:pt x="57547" y="7876"/>
                  </a:lnTo>
                  <a:close/>
                </a:path>
              </a:pathLst>
            </a:custGeom>
            <a:noFill/>
            <a:ln cap="flat" cmpd="sng" w="22975">
              <a:solidFill>
                <a:srgbClr val="244E7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2" name="Google Shape;132;p8"/>
            <p:cNvSpPr/>
            <p:nvPr/>
          </p:nvSpPr>
          <p:spPr>
            <a:xfrm>
              <a:off x="3611867" y="2631893"/>
              <a:ext cx="250825" cy="335280"/>
            </a:xfrm>
            <a:custGeom>
              <a:rect b="b" l="l" r="r" t="t"/>
              <a:pathLst>
                <a:path extrusionOk="0" h="335280" w="250825">
                  <a:moveTo>
                    <a:pt x="206171" y="0"/>
                  </a:moveTo>
                  <a:lnTo>
                    <a:pt x="0" y="335099"/>
                  </a:lnTo>
                  <a:lnTo>
                    <a:pt x="89232" y="335099"/>
                  </a:lnTo>
                  <a:lnTo>
                    <a:pt x="250798" y="72521"/>
                  </a:lnTo>
                  <a:lnTo>
                    <a:pt x="206171" y="0"/>
                  </a:lnTo>
                  <a:close/>
                </a:path>
              </a:pathLst>
            </a:custGeom>
            <a:noFill/>
            <a:ln cap="flat" cmpd="sng" w="22975">
              <a:solidFill>
                <a:srgbClr val="244E7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3" name="Google Shape;133;p8"/>
            <p:cNvSpPr/>
            <p:nvPr/>
          </p:nvSpPr>
          <p:spPr>
            <a:xfrm>
              <a:off x="4040841" y="2089872"/>
              <a:ext cx="0" cy="339090"/>
            </a:xfrm>
            <a:custGeom>
              <a:rect b="b" l="l" r="r" t="t"/>
              <a:pathLst>
                <a:path extrusionOk="0" h="339089" w="120000">
                  <a:moveTo>
                    <a:pt x="0" y="0"/>
                  </a:moveTo>
                  <a:lnTo>
                    <a:pt x="0" y="338670"/>
                  </a:lnTo>
                </a:path>
              </a:pathLst>
            </a:custGeom>
            <a:noFill/>
            <a:ln cap="flat" cmpd="sng" w="22975">
              <a:solidFill>
                <a:srgbClr val="244E7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4" name="Google Shape;134;p8"/>
            <p:cNvSpPr/>
            <p:nvPr/>
          </p:nvSpPr>
          <p:spPr>
            <a:xfrm>
              <a:off x="4087878" y="2165129"/>
              <a:ext cx="103505" cy="19050"/>
            </a:xfrm>
            <a:custGeom>
              <a:rect b="b" l="l" r="r" t="t"/>
              <a:pathLst>
                <a:path extrusionOk="0" h="19050" w="103504">
                  <a:moveTo>
                    <a:pt x="0" y="18816"/>
                  </a:moveTo>
                  <a:lnTo>
                    <a:pt x="103483" y="0"/>
                  </a:lnTo>
                </a:path>
              </a:pathLst>
            </a:custGeom>
            <a:noFill/>
            <a:ln cap="flat" cmpd="sng" w="9525">
              <a:solidFill>
                <a:srgbClr val="A5BAB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5" name="Google Shape;135;p8"/>
            <p:cNvSpPr/>
            <p:nvPr/>
          </p:nvSpPr>
          <p:spPr>
            <a:xfrm>
              <a:off x="4087878" y="2202760"/>
              <a:ext cx="103505" cy="19050"/>
            </a:xfrm>
            <a:custGeom>
              <a:rect b="b" l="l" r="r" t="t"/>
              <a:pathLst>
                <a:path extrusionOk="0" h="19050" w="103504">
                  <a:moveTo>
                    <a:pt x="0" y="18816"/>
                  </a:moveTo>
                  <a:lnTo>
                    <a:pt x="103483" y="0"/>
                  </a:lnTo>
                </a:path>
              </a:pathLst>
            </a:custGeom>
            <a:noFill/>
            <a:ln cap="flat" cmpd="sng" w="9525">
              <a:solidFill>
                <a:srgbClr val="A5BAB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6" name="Google Shape;136;p8"/>
            <p:cNvSpPr/>
            <p:nvPr/>
          </p:nvSpPr>
          <p:spPr>
            <a:xfrm>
              <a:off x="4087878" y="2240389"/>
              <a:ext cx="103505" cy="19050"/>
            </a:xfrm>
            <a:custGeom>
              <a:rect b="b" l="l" r="r" t="t"/>
              <a:pathLst>
                <a:path extrusionOk="0" h="19050" w="103504">
                  <a:moveTo>
                    <a:pt x="0" y="18816"/>
                  </a:moveTo>
                  <a:lnTo>
                    <a:pt x="103483" y="0"/>
                  </a:lnTo>
                </a:path>
              </a:pathLst>
            </a:custGeom>
            <a:noFill/>
            <a:ln cap="flat" cmpd="sng" w="9525">
              <a:solidFill>
                <a:srgbClr val="A5BAB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7" name="Google Shape;137;p8"/>
            <p:cNvSpPr/>
            <p:nvPr/>
          </p:nvSpPr>
          <p:spPr>
            <a:xfrm>
              <a:off x="4047847" y="2493579"/>
              <a:ext cx="15240" cy="15240"/>
            </a:xfrm>
            <a:custGeom>
              <a:rect b="b" l="l" r="r" t="t"/>
              <a:pathLst>
                <a:path extrusionOk="0" h="15239" w="15239">
                  <a:moveTo>
                    <a:pt x="11811" y="0"/>
                  </a:moveTo>
                  <a:lnTo>
                    <a:pt x="3403" y="0"/>
                  </a:lnTo>
                  <a:lnTo>
                    <a:pt x="0" y="3413"/>
                  </a:lnTo>
                  <a:lnTo>
                    <a:pt x="0" y="11821"/>
                  </a:lnTo>
                  <a:lnTo>
                    <a:pt x="3403" y="15235"/>
                  </a:lnTo>
                  <a:lnTo>
                    <a:pt x="11811" y="15235"/>
                  </a:lnTo>
                  <a:lnTo>
                    <a:pt x="15214" y="11821"/>
                  </a:lnTo>
                  <a:lnTo>
                    <a:pt x="15214" y="3413"/>
                  </a:lnTo>
                  <a:lnTo>
                    <a:pt x="11811" y="0"/>
                  </a:lnTo>
                  <a:close/>
                </a:path>
              </a:pathLst>
            </a:custGeom>
            <a:solidFill>
              <a:srgbClr val="A5BAB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8" name="Google Shape;138;p8"/>
            <p:cNvSpPr/>
            <p:nvPr/>
          </p:nvSpPr>
          <p:spPr>
            <a:xfrm>
              <a:off x="4076069" y="2540616"/>
              <a:ext cx="15240" cy="15240"/>
            </a:xfrm>
            <a:custGeom>
              <a:rect b="b" l="l" r="r" t="t"/>
              <a:pathLst>
                <a:path extrusionOk="0" h="15239" w="15239">
                  <a:moveTo>
                    <a:pt x="11811" y="0"/>
                  </a:moveTo>
                  <a:lnTo>
                    <a:pt x="3403" y="0"/>
                  </a:lnTo>
                  <a:lnTo>
                    <a:pt x="0" y="3413"/>
                  </a:lnTo>
                  <a:lnTo>
                    <a:pt x="0" y="11821"/>
                  </a:lnTo>
                  <a:lnTo>
                    <a:pt x="3403" y="15235"/>
                  </a:lnTo>
                  <a:lnTo>
                    <a:pt x="11811" y="15235"/>
                  </a:lnTo>
                  <a:lnTo>
                    <a:pt x="15214" y="11821"/>
                  </a:lnTo>
                  <a:lnTo>
                    <a:pt x="15214" y="3413"/>
                  </a:lnTo>
                  <a:lnTo>
                    <a:pt x="11811" y="0"/>
                  </a:lnTo>
                  <a:close/>
                </a:path>
              </a:pathLst>
            </a:custGeom>
            <a:solidFill>
              <a:srgbClr val="A5BAB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9" name="Google Shape;139;p8"/>
            <p:cNvSpPr/>
            <p:nvPr/>
          </p:nvSpPr>
          <p:spPr>
            <a:xfrm>
              <a:off x="4292441" y="2653505"/>
              <a:ext cx="15240" cy="15240"/>
            </a:xfrm>
            <a:custGeom>
              <a:rect b="b" l="l" r="r" t="t"/>
              <a:pathLst>
                <a:path extrusionOk="0" h="15239" w="15239">
                  <a:moveTo>
                    <a:pt x="11811" y="0"/>
                  </a:moveTo>
                  <a:lnTo>
                    <a:pt x="3403" y="0"/>
                  </a:lnTo>
                  <a:lnTo>
                    <a:pt x="0" y="3413"/>
                  </a:lnTo>
                  <a:lnTo>
                    <a:pt x="0" y="11821"/>
                  </a:lnTo>
                  <a:lnTo>
                    <a:pt x="3403" y="15235"/>
                  </a:lnTo>
                  <a:lnTo>
                    <a:pt x="11811" y="15235"/>
                  </a:lnTo>
                  <a:lnTo>
                    <a:pt x="15214" y="11821"/>
                  </a:lnTo>
                  <a:lnTo>
                    <a:pt x="15214" y="3413"/>
                  </a:lnTo>
                  <a:lnTo>
                    <a:pt x="11811" y="0"/>
                  </a:lnTo>
                  <a:close/>
                </a:path>
              </a:pathLst>
            </a:custGeom>
            <a:solidFill>
              <a:srgbClr val="A5BAB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0" name="Google Shape;140;p8"/>
            <p:cNvSpPr/>
            <p:nvPr/>
          </p:nvSpPr>
          <p:spPr>
            <a:xfrm>
              <a:off x="4320663" y="2700542"/>
              <a:ext cx="15240" cy="15240"/>
            </a:xfrm>
            <a:custGeom>
              <a:rect b="b" l="l" r="r" t="t"/>
              <a:pathLst>
                <a:path extrusionOk="0" h="15239" w="15239">
                  <a:moveTo>
                    <a:pt x="11811" y="0"/>
                  </a:moveTo>
                  <a:lnTo>
                    <a:pt x="3403" y="0"/>
                  </a:lnTo>
                  <a:lnTo>
                    <a:pt x="0" y="3413"/>
                  </a:lnTo>
                  <a:lnTo>
                    <a:pt x="0" y="11821"/>
                  </a:lnTo>
                  <a:lnTo>
                    <a:pt x="3403" y="15224"/>
                  </a:lnTo>
                  <a:lnTo>
                    <a:pt x="11811" y="15224"/>
                  </a:lnTo>
                  <a:lnTo>
                    <a:pt x="15214" y="11821"/>
                  </a:lnTo>
                  <a:lnTo>
                    <a:pt x="15214" y="3413"/>
                  </a:lnTo>
                  <a:lnTo>
                    <a:pt x="11811" y="0"/>
                  </a:lnTo>
                  <a:close/>
                </a:path>
              </a:pathLst>
            </a:custGeom>
            <a:solidFill>
              <a:srgbClr val="A5BAB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1" name="Google Shape;141;p8"/>
            <p:cNvSpPr/>
            <p:nvPr/>
          </p:nvSpPr>
          <p:spPr>
            <a:xfrm>
              <a:off x="3803252" y="2709951"/>
              <a:ext cx="15240" cy="15240"/>
            </a:xfrm>
            <a:custGeom>
              <a:rect b="b" l="l" r="r" t="t"/>
              <a:pathLst>
                <a:path extrusionOk="0" h="15239" w="15239">
                  <a:moveTo>
                    <a:pt x="11811" y="0"/>
                  </a:moveTo>
                  <a:lnTo>
                    <a:pt x="3403" y="0"/>
                  </a:lnTo>
                  <a:lnTo>
                    <a:pt x="0" y="3413"/>
                  </a:lnTo>
                  <a:lnTo>
                    <a:pt x="0" y="11821"/>
                  </a:lnTo>
                  <a:lnTo>
                    <a:pt x="3403" y="15224"/>
                  </a:lnTo>
                  <a:lnTo>
                    <a:pt x="11811" y="15224"/>
                  </a:lnTo>
                  <a:lnTo>
                    <a:pt x="15214" y="11821"/>
                  </a:lnTo>
                  <a:lnTo>
                    <a:pt x="15214" y="3413"/>
                  </a:lnTo>
                  <a:lnTo>
                    <a:pt x="11811" y="0"/>
                  </a:lnTo>
                  <a:close/>
                </a:path>
              </a:pathLst>
            </a:custGeom>
            <a:solidFill>
              <a:srgbClr val="A5BAB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2" name="Google Shape;142;p8"/>
            <p:cNvSpPr/>
            <p:nvPr/>
          </p:nvSpPr>
          <p:spPr>
            <a:xfrm>
              <a:off x="3775030" y="2756987"/>
              <a:ext cx="15240" cy="15240"/>
            </a:xfrm>
            <a:custGeom>
              <a:rect b="b" l="l" r="r" t="t"/>
              <a:pathLst>
                <a:path extrusionOk="0" h="15239" w="15239">
                  <a:moveTo>
                    <a:pt x="11811" y="0"/>
                  </a:moveTo>
                  <a:lnTo>
                    <a:pt x="3403" y="0"/>
                  </a:lnTo>
                  <a:lnTo>
                    <a:pt x="0" y="3413"/>
                  </a:lnTo>
                  <a:lnTo>
                    <a:pt x="0" y="11821"/>
                  </a:lnTo>
                  <a:lnTo>
                    <a:pt x="3403" y="15224"/>
                  </a:lnTo>
                  <a:lnTo>
                    <a:pt x="11811" y="15224"/>
                  </a:lnTo>
                  <a:lnTo>
                    <a:pt x="15214" y="11821"/>
                  </a:lnTo>
                  <a:lnTo>
                    <a:pt x="15214" y="3413"/>
                  </a:lnTo>
                  <a:lnTo>
                    <a:pt x="11811" y="0"/>
                  </a:lnTo>
                  <a:close/>
                </a:path>
              </a:pathLst>
            </a:custGeom>
            <a:solidFill>
              <a:srgbClr val="A5BAB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43" name="Google Shape;143;p8"/>
          <p:cNvSpPr txBox="1"/>
          <p:nvPr>
            <p:ph type="title"/>
          </p:nvPr>
        </p:nvSpPr>
        <p:spPr>
          <a:xfrm>
            <a:off x="824969" y="762037"/>
            <a:ext cx="18028669" cy="101854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1" i="0" sz="6500">
                <a:solidFill>
                  <a:srgbClr val="142C48"/>
                </a:solidFill>
                <a:latin typeface="Barlow Condensed"/>
                <a:ea typeface="Barlow Condensed"/>
                <a:cs typeface="Barlow Condensed"/>
                <a:sym typeface="Barlow Condense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4" name="Google Shape;144;p8"/>
          <p:cNvSpPr txBox="1"/>
          <p:nvPr>
            <p:ph idx="1" type="body"/>
          </p:nvPr>
        </p:nvSpPr>
        <p:spPr>
          <a:xfrm>
            <a:off x="13491934" y="4130675"/>
            <a:ext cx="5105400" cy="5047536"/>
          </a:xfrm>
          <a:prstGeom prst="rect">
            <a:avLst/>
          </a:prstGeom>
          <a:noFill/>
          <a:ln>
            <a:noFill/>
          </a:ln>
        </p:spPr>
        <p:txBody>
          <a:bodyPr anchorCtr="0" anchor="t" bIns="0" lIns="0" spcFirstLastPara="1" rIns="0" wrap="square" tIns="0">
            <a:spAutoFit/>
          </a:bodyPr>
          <a:lstStyle>
            <a:lvl1pPr indent="-381000" lvl="0" marL="457200" marR="0" algn="l">
              <a:lnSpc>
                <a:spcPct val="200000"/>
              </a:lnSpc>
              <a:spcBef>
                <a:spcPts val="0"/>
              </a:spcBef>
              <a:spcAft>
                <a:spcPts val="0"/>
              </a:spcAft>
              <a:buClr>
                <a:srgbClr val="9CC9E2"/>
              </a:buClr>
              <a:buSzPts val="2400"/>
              <a:buFont typeface="Noto Sans Symbols"/>
              <a:buChar char="▪"/>
              <a:defRPr b="0" i="0" sz="2400">
                <a:latin typeface="Barlow"/>
                <a:ea typeface="Barlow"/>
                <a:cs typeface="Barlow"/>
                <a:sym typeface="Barlow"/>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45" name="Google Shape;145;p8"/>
          <p:cNvSpPr txBox="1"/>
          <p:nvPr>
            <p:ph idx="2" type="body"/>
          </p:nvPr>
        </p:nvSpPr>
        <p:spPr>
          <a:xfrm>
            <a:off x="7461250" y="4130675"/>
            <a:ext cx="5181600" cy="5786199"/>
          </a:xfrm>
          <a:prstGeom prst="rect">
            <a:avLst/>
          </a:prstGeom>
          <a:noFill/>
          <a:ln>
            <a:noFill/>
          </a:ln>
        </p:spPr>
        <p:txBody>
          <a:bodyPr anchorCtr="0" anchor="t" bIns="0" lIns="0" spcFirstLastPara="1" rIns="0" wrap="square" tIns="0">
            <a:spAutoFit/>
          </a:bodyPr>
          <a:lstStyle>
            <a:lvl1pPr indent="-381000" lvl="0" marL="457200" marR="0" algn="l">
              <a:lnSpc>
                <a:spcPct val="200000"/>
              </a:lnSpc>
              <a:spcBef>
                <a:spcPts val="0"/>
              </a:spcBef>
              <a:spcAft>
                <a:spcPts val="0"/>
              </a:spcAft>
              <a:buClr>
                <a:srgbClr val="79CE56"/>
              </a:buClr>
              <a:buSzPts val="2400"/>
              <a:buFont typeface="Noto Sans Symbols"/>
              <a:buChar char="▪"/>
              <a:defRPr b="0" i="0" sz="2400">
                <a:latin typeface="Barlow"/>
                <a:ea typeface="Barlow"/>
                <a:cs typeface="Barlow"/>
                <a:sym typeface="Barlow"/>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46" name="Google Shape;146;p8"/>
          <p:cNvSpPr txBox="1"/>
          <p:nvPr>
            <p:ph idx="3" type="body"/>
          </p:nvPr>
        </p:nvSpPr>
        <p:spPr>
          <a:xfrm>
            <a:off x="1441450" y="4130675"/>
            <a:ext cx="5181600" cy="5047536"/>
          </a:xfrm>
          <a:prstGeom prst="rect">
            <a:avLst/>
          </a:prstGeom>
          <a:noFill/>
          <a:ln>
            <a:noFill/>
          </a:ln>
        </p:spPr>
        <p:txBody>
          <a:bodyPr anchorCtr="0" anchor="t" bIns="0" lIns="0" spcFirstLastPara="1" rIns="0" wrap="square" tIns="0">
            <a:spAutoFit/>
          </a:bodyPr>
          <a:lstStyle>
            <a:lvl1pPr indent="-381000" lvl="0" marL="457200" marR="0" algn="l">
              <a:lnSpc>
                <a:spcPct val="200000"/>
              </a:lnSpc>
              <a:spcBef>
                <a:spcPts val="0"/>
              </a:spcBef>
              <a:spcAft>
                <a:spcPts val="0"/>
              </a:spcAft>
              <a:buClr>
                <a:srgbClr val="FFCF05"/>
              </a:buClr>
              <a:buSzPts val="2400"/>
              <a:buFont typeface="Noto Sans Symbols"/>
              <a:buChar char="▪"/>
              <a:defRPr b="0" i="0" sz="2400">
                <a:latin typeface="Barlow"/>
                <a:ea typeface="Barlow"/>
                <a:cs typeface="Barlow"/>
                <a:sym typeface="Barlow"/>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47" name="Google Shape;147;p8"/>
          <p:cNvSpPr txBox="1"/>
          <p:nvPr>
            <p:ph idx="4" type="body"/>
          </p:nvPr>
        </p:nvSpPr>
        <p:spPr>
          <a:xfrm>
            <a:off x="1728423" y="3251071"/>
            <a:ext cx="4541315" cy="553998"/>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1" i="0" sz="3600">
                <a:solidFill>
                  <a:srgbClr val="FBDB42"/>
                </a:solidFill>
                <a:latin typeface="Barlow Condensed"/>
                <a:ea typeface="Barlow Condensed"/>
                <a:cs typeface="Barlow Condensed"/>
                <a:sym typeface="Barlow Condensed"/>
              </a:defRPr>
            </a:lvl1pPr>
            <a:lvl2pPr indent="-228600" lvl="1" marL="914400" algn="ctr">
              <a:spcBef>
                <a:spcPts val="0"/>
              </a:spcBef>
              <a:spcAft>
                <a:spcPts val="0"/>
              </a:spcAft>
              <a:buSzPts val="1400"/>
              <a:buNone/>
              <a:defRPr b="1" i="0" sz="4100">
                <a:solidFill>
                  <a:srgbClr val="79CE56"/>
                </a:solidFill>
                <a:latin typeface="Barlow Condensed"/>
                <a:ea typeface="Barlow Condensed"/>
                <a:cs typeface="Barlow Condensed"/>
                <a:sym typeface="Barlow Condensed"/>
              </a:defRPr>
            </a:lvl2pPr>
            <a:lvl3pPr indent="-228600" lvl="2" marL="1371600" algn="ctr">
              <a:spcBef>
                <a:spcPts val="0"/>
              </a:spcBef>
              <a:spcAft>
                <a:spcPts val="0"/>
              </a:spcAft>
              <a:buSzPts val="1400"/>
              <a:buNone/>
              <a:defRPr b="1" i="0" sz="4100">
                <a:solidFill>
                  <a:srgbClr val="79CE56"/>
                </a:solidFill>
                <a:latin typeface="Barlow Condensed"/>
                <a:ea typeface="Barlow Condensed"/>
                <a:cs typeface="Barlow Condensed"/>
                <a:sym typeface="Barlow Condensed"/>
              </a:defRPr>
            </a:lvl3pPr>
            <a:lvl4pPr indent="-228600" lvl="3" marL="1828800" algn="ctr">
              <a:spcBef>
                <a:spcPts val="0"/>
              </a:spcBef>
              <a:spcAft>
                <a:spcPts val="0"/>
              </a:spcAft>
              <a:buSzPts val="1400"/>
              <a:buNone/>
              <a:defRPr b="1" i="0" sz="4100">
                <a:solidFill>
                  <a:srgbClr val="79CE56"/>
                </a:solidFill>
                <a:latin typeface="Barlow Condensed"/>
                <a:ea typeface="Barlow Condensed"/>
                <a:cs typeface="Barlow Condensed"/>
                <a:sym typeface="Barlow Condensed"/>
              </a:defRPr>
            </a:lvl4pPr>
            <a:lvl5pPr indent="-228600" lvl="4" marL="2286000" algn="ctr">
              <a:spcBef>
                <a:spcPts val="0"/>
              </a:spcBef>
              <a:spcAft>
                <a:spcPts val="0"/>
              </a:spcAft>
              <a:buSzPts val="1400"/>
              <a:buNone/>
              <a:defRPr b="1" i="0" sz="4100">
                <a:solidFill>
                  <a:srgbClr val="79CE56"/>
                </a:solidFill>
                <a:latin typeface="Barlow Condensed"/>
                <a:ea typeface="Barlow Condensed"/>
                <a:cs typeface="Barlow Condensed"/>
                <a:sym typeface="Barlow Condensed"/>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48" name="Google Shape;148;p8"/>
          <p:cNvSpPr txBox="1"/>
          <p:nvPr>
            <p:ph idx="5" type="body"/>
          </p:nvPr>
        </p:nvSpPr>
        <p:spPr>
          <a:xfrm>
            <a:off x="7778335" y="3251071"/>
            <a:ext cx="4541315" cy="553998"/>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1" i="0" sz="3600">
                <a:solidFill>
                  <a:srgbClr val="79CE56"/>
                </a:solidFill>
                <a:latin typeface="Barlow Condensed"/>
                <a:ea typeface="Barlow Condensed"/>
                <a:cs typeface="Barlow Condensed"/>
                <a:sym typeface="Barlow Condensed"/>
              </a:defRPr>
            </a:lvl1pPr>
            <a:lvl2pPr indent="-228600" lvl="1" marL="914400" algn="ctr">
              <a:spcBef>
                <a:spcPts val="0"/>
              </a:spcBef>
              <a:spcAft>
                <a:spcPts val="0"/>
              </a:spcAft>
              <a:buSzPts val="1400"/>
              <a:buNone/>
              <a:defRPr b="1" i="0" sz="4100">
                <a:solidFill>
                  <a:srgbClr val="79CE56"/>
                </a:solidFill>
                <a:latin typeface="Barlow Condensed"/>
                <a:ea typeface="Barlow Condensed"/>
                <a:cs typeface="Barlow Condensed"/>
                <a:sym typeface="Barlow Condensed"/>
              </a:defRPr>
            </a:lvl2pPr>
            <a:lvl3pPr indent="-228600" lvl="2" marL="1371600" algn="ctr">
              <a:spcBef>
                <a:spcPts val="0"/>
              </a:spcBef>
              <a:spcAft>
                <a:spcPts val="0"/>
              </a:spcAft>
              <a:buSzPts val="1400"/>
              <a:buNone/>
              <a:defRPr b="1" i="0" sz="4100">
                <a:solidFill>
                  <a:srgbClr val="79CE56"/>
                </a:solidFill>
                <a:latin typeface="Barlow Condensed"/>
                <a:ea typeface="Barlow Condensed"/>
                <a:cs typeface="Barlow Condensed"/>
                <a:sym typeface="Barlow Condensed"/>
              </a:defRPr>
            </a:lvl3pPr>
            <a:lvl4pPr indent="-228600" lvl="3" marL="1828800" algn="ctr">
              <a:spcBef>
                <a:spcPts val="0"/>
              </a:spcBef>
              <a:spcAft>
                <a:spcPts val="0"/>
              </a:spcAft>
              <a:buSzPts val="1400"/>
              <a:buNone/>
              <a:defRPr b="1" i="0" sz="4100">
                <a:solidFill>
                  <a:srgbClr val="79CE56"/>
                </a:solidFill>
                <a:latin typeface="Barlow Condensed"/>
                <a:ea typeface="Barlow Condensed"/>
                <a:cs typeface="Barlow Condensed"/>
                <a:sym typeface="Barlow Condensed"/>
              </a:defRPr>
            </a:lvl4pPr>
            <a:lvl5pPr indent="-228600" lvl="4" marL="2286000" algn="ctr">
              <a:spcBef>
                <a:spcPts val="0"/>
              </a:spcBef>
              <a:spcAft>
                <a:spcPts val="0"/>
              </a:spcAft>
              <a:buSzPts val="1400"/>
              <a:buNone/>
              <a:defRPr b="1" i="0" sz="4100">
                <a:solidFill>
                  <a:srgbClr val="79CE56"/>
                </a:solidFill>
                <a:latin typeface="Barlow Condensed"/>
                <a:ea typeface="Barlow Condensed"/>
                <a:cs typeface="Barlow Condensed"/>
                <a:sym typeface="Barlow Condensed"/>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49" name="Google Shape;149;p8"/>
          <p:cNvSpPr txBox="1"/>
          <p:nvPr>
            <p:ph idx="6" type="body"/>
          </p:nvPr>
        </p:nvSpPr>
        <p:spPr>
          <a:xfrm>
            <a:off x="13800422" y="3251071"/>
            <a:ext cx="4541315" cy="553998"/>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1" i="0" sz="3600">
                <a:solidFill>
                  <a:srgbClr val="9BCBE2"/>
                </a:solidFill>
                <a:latin typeface="Barlow Condensed"/>
                <a:ea typeface="Barlow Condensed"/>
                <a:cs typeface="Barlow Condensed"/>
                <a:sym typeface="Barlow Condensed"/>
              </a:defRPr>
            </a:lvl1pPr>
            <a:lvl2pPr indent="-228600" lvl="1" marL="914400" algn="ctr">
              <a:spcBef>
                <a:spcPts val="0"/>
              </a:spcBef>
              <a:spcAft>
                <a:spcPts val="0"/>
              </a:spcAft>
              <a:buSzPts val="1400"/>
              <a:buNone/>
              <a:defRPr b="1" i="0" sz="4100">
                <a:solidFill>
                  <a:srgbClr val="79CE56"/>
                </a:solidFill>
                <a:latin typeface="Barlow Condensed"/>
                <a:ea typeface="Barlow Condensed"/>
                <a:cs typeface="Barlow Condensed"/>
                <a:sym typeface="Barlow Condensed"/>
              </a:defRPr>
            </a:lvl2pPr>
            <a:lvl3pPr indent="-228600" lvl="2" marL="1371600" algn="ctr">
              <a:spcBef>
                <a:spcPts val="0"/>
              </a:spcBef>
              <a:spcAft>
                <a:spcPts val="0"/>
              </a:spcAft>
              <a:buSzPts val="1400"/>
              <a:buNone/>
              <a:defRPr b="1" i="0" sz="4100">
                <a:solidFill>
                  <a:srgbClr val="79CE56"/>
                </a:solidFill>
                <a:latin typeface="Barlow Condensed"/>
                <a:ea typeface="Barlow Condensed"/>
                <a:cs typeface="Barlow Condensed"/>
                <a:sym typeface="Barlow Condensed"/>
              </a:defRPr>
            </a:lvl3pPr>
            <a:lvl4pPr indent="-228600" lvl="3" marL="1828800" algn="ctr">
              <a:spcBef>
                <a:spcPts val="0"/>
              </a:spcBef>
              <a:spcAft>
                <a:spcPts val="0"/>
              </a:spcAft>
              <a:buSzPts val="1400"/>
              <a:buNone/>
              <a:defRPr b="1" i="0" sz="4100">
                <a:solidFill>
                  <a:srgbClr val="79CE56"/>
                </a:solidFill>
                <a:latin typeface="Barlow Condensed"/>
                <a:ea typeface="Barlow Condensed"/>
                <a:cs typeface="Barlow Condensed"/>
                <a:sym typeface="Barlow Condensed"/>
              </a:defRPr>
            </a:lvl4pPr>
            <a:lvl5pPr indent="-228600" lvl="4" marL="2286000" algn="ctr">
              <a:spcBef>
                <a:spcPts val="0"/>
              </a:spcBef>
              <a:spcAft>
                <a:spcPts val="0"/>
              </a:spcAft>
              <a:buSzPts val="1400"/>
              <a:buNone/>
              <a:defRPr b="1" i="0" sz="4100">
                <a:solidFill>
                  <a:srgbClr val="79CE56"/>
                </a:solidFill>
                <a:latin typeface="Barlow Condensed"/>
                <a:ea typeface="Barlow Condensed"/>
                <a:cs typeface="Barlow Condensed"/>
                <a:sym typeface="Barlow Condensed"/>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p:cSld name="Bullets">
    <p:spTree>
      <p:nvGrpSpPr>
        <p:cNvPr id="150" name="Shape 150"/>
        <p:cNvGrpSpPr/>
        <p:nvPr/>
      </p:nvGrpSpPr>
      <p:grpSpPr>
        <a:xfrm>
          <a:off x="0" y="0"/>
          <a:ext cx="0" cy="0"/>
          <a:chOff x="0" y="0"/>
          <a:chExt cx="0" cy="0"/>
        </a:xfrm>
      </p:grpSpPr>
      <p:sp>
        <p:nvSpPr>
          <p:cNvPr id="151" name="Google Shape;151;p9"/>
          <p:cNvSpPr txBox="1"/>
          <p:nvPr>
            <p:ph type="title"/>
          </p:nvPr>
        </p:nvSpPr>
        <p:spPr>
          <a:xfrm>
            <a:off x="824969" y="762037"/>
            <a:ext cx="18028669" cy="101854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1" i="0" sz="6500">
                <a:solidFill>
                  <a:srgbClr val="142C48"/>
                </a:solidFill>
                <a:latin typeface="Barlow Condensed"/>
                <a:ea typeface="Barlow Condensed"/>
                <a:cs typeface="Barlow Condensed"/>
                <a:sym typeface="Barlow Condense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2" name="Google Shape;152;p9"/>
          <p:cNvSpPr txBox="1"/>
          <p:nvPr>
            <p:ph idx="1" type="body"/>
          </p:nvPr>
        </p:nvSpPr>
        <p:spPr>
          <a:xfrm>
            <a:off x="824969" y="2265010"/>
            <a:ext cx="7863839" cy="630942"/>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b="1" i="0" sz="4100">
                <a:solidFill>
                  <a:srgbClr val="79CE56"/>
                </a:solidFill>
                <a:latin typeface="Barlow Condensed"/>
                <a:ea typeface="Barlow Condensed"/>
                <a:cs typeface="Barlow Condensed"/>
                <a:sym typeface="Barlow Condensed"/>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53" name="Google Shape;153;p9"/>
          <p:cNvSpPr txBox="1"/>
          <p:nvPr>
            <p:ph idx="2" type="body"/>
          </p:nvPr>
        </p:nvSpPr>
        <p:spPr>
          <a:xfrm>
            <a:off x="1974850" y="4571547"/>
            <a:ext cx="12115800" cy="551433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Clr>
                <a:srgbClr val="132D48"/>
              </a:buClr>
              <a:buSzPts val="3000"/>
              <a:buFont typeface="Barlow"/>
              <a:buNone/>
              <a:defRPr b="0" i="0" sz="3000">
                <a:solidFill>
                  <a:srgbClr val="132D48"/>
                </a:solidFill>
                <a:latin typeface="Barlow"/>
                <a:ea typeface="Barlow"/>
                <a:cs typeface="Barlow"/>
                <a:sym typeface="Barlow"/>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54" name="Google Shape;154;p9"/>
          <p:cNvSpPr txBox="1"/>
          <p:nvPr>
            <p:ph idx="3" type="body"/>
          </p:nvPr>
        </p:nvSpPr>
        <p:spPr>
          <a:xfrm>
            <a:off x="1974850" y="3673475"/>
            <a:ext cx="12115800" cy="596317"/>
          </a:xfrm>
          <a:prstGeom prst="rect">
            <a:avLst/>
          </a:prstGeom>
          <a:noFill/>
          <a:ln>
            <a:noFill/>
          </a:ln>
        </p:spPr>
        <p:txBody>
          <a:bodyPr anchorCtr="0" anchor="t" bIns="0" lIns="0" spcFirstLastPara="1" rIns="0" wrap="square" tIns="0">
            <a:spAutoFit/>
          </a:bodyPr>
          <a:lstStyle>
            <a:lvl1pPr indent="-228600" lvl="0" marL="457200" algn="l">
              <a:lnSpc>
                <a:spcPct val="150000"/>
              </a:lnSpc>
              <a:spcBef>
                <a:spcPts val="1415"/>
              </a:spcBef>
              <a:spcAft>
                <a:spcPts val="0"/>
              </a:spcAft>
              <a:buClr>
                <a:srgbClr val="79CF57"/>
              </a:buClr>
              <a:buSzPts val="3600"/>
              <a:buFont typeface="Barlow"/>
              <a:buNone/>
              <a:defRPr b="0" i="0" sz="3000">
                <a:solidFill>
                  <a:srgbClr val="132D48"/>
                </a:solidFill>
                <a:latin typeface="Barlow"/>
                <a:ea typeface="Barlow"/>
                <a:cs typeface="Barlow"/>
                <a:sym typeface="Barlow"/>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55" name="Shape 155"/>
        <p:cNvGrpSpPr/>
        <p:nvPr/>
      </p:nvGrpSpPr>
      <p:grpSpPr>
        <a:xfrm>
          <a:off x="0" y="0"/>
          <a:ext cx="0" cy="0"/>
          <a:chOff x="0" y="0"/>
          <a:chExt cx="0" cy="0"/>
        </a:xfrm>
      </p:grpSpPr>
      <p:sp>
        <p:nvSpPr>
          <p:cNvPr id="156" name="Google Shape;156;p10"/>
          <p:cNvSpPr txBox="1"/>
          <p:nvPr>
            <p:ph type="title"/>
          </p:nvPr>
        </p:nvSpPr>
        <p:spPr>
          <a:xfrm>
            <a:off x="824960" y="762037"/>
            <a:ext cx="18454179" cy="1018539"/>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grpSp>
        <p:nvGrpSpPr>
          <p:cNvPr id="157" name="Google Shape;157;p10"/>
          <p:cNvGrpSpPr/>
          <p:nvPr/>
        </p:nvGrpSpPr>
        <p:grpSpPr>
          <a:xfrm>
            <a:off x="1289049" y="2301875"/>
            <a:ext cx="8458202" cy="8001000"/>
            <a:chOff x="6878013" y="2492997"/>
            <a:chExt cx="7079282" cy="5226636"/>
          </a:xfrm>
        </p:grpSpPr>
        <p:sp>
          <p:nvSpPr>
            <p:cNvPr id="158" name="Google Shape;158;p10"/>
            <p:cNvSpPr/>
            <p:nvPr/>
          </p:nvSpPr>
          <p:spPr>
            <a:xfrm>
              <a:off x="6878013" y="2609289"/>
              <a:ext cx="7079282" cy="5110344"/>
            </a:xfrm>
            <a:custGeom>
              <a:rect b="b" l="l" r="r" t="t"/>
              <a:pathLst>
                <a:path extrusionOk="0" h="2345690" w="12471400">
                  <a:moveTo>
                    <a:pt x="12470824" y="2345478"/>
                  </a:moveTo>
                  <a:lnTo>
                    <a:pt x="0" y="2345478"/>
                  </a:lnTo>
                  <a:lnTo>
                    <a:pt x="0" y="0"/>
                  </a:lnTo>
                  <a:lnTo>
                    <a:pt x="12470824" y="0"/>
                  </a:lnTo>
                  <a:lnTo>
                    <a:pt x="12470824" y="2345478"/>
                  </a:lnTo>
                  <a:close/>
                </a:path>
              </a:pathLst>
            </a:custGeom>
            <a:solidFill>
              <a:srgbClr val="0E2133"/>
            </a:solidFill>
            <a:ln>
              <a:noFill/>
            </a:ln>
          </p:spPr>
          <p:txBody>
            <a:bodyPr anchorCtr="0" anchor="t" bIns="0" lIns="0" spcFirstLastPara="1" rIns="0" wrap="square" tIns="0">
              <a:noAutofit/>
            </a:bodyPr>
            <a:lstStyle/>
            <a:p>
              <a:pPr indent="0" lvl="0" marL="0" marR="0" rtl="1" algn="r">
                <a:spcBef>
                  <a:spcPts val="0"/>
                </a:spcBef>
                <a:spcAft>
                  <a:spcPts val="0"/>
                </a:spcAft>
                <a:buNone/>
              </a:pPr>
              <a:r>
                <a:t/>
              </a:r>
              <a:endParaRPr sz="1800">
                <a:solidFill>
                  <a:schemeClr val="dk1"/>
                </a:solidFill>
                <a:latin typeface="Calibri"/>
                <a:ea typeface="Calibri"/>
                <a:cs typeface="Calibri"/>
                <a:sym typeface="Calibri"/>
              </a:endParaRPr>
            </a:p>
          </p:txBody>
        </p:sp>
        <p:sp>
          <p:nvSpPr>
            <p:cNvPr id="159" name="Google Shape;159;p10"/>
            <p:cNvSpPr/>
            <p:nvPr/>
          </p:nvSpPr>
          <p:spPr>
            <a:xfrm>
              <a:off x="6914662" y="2492997"/>
              <a:ext cx="7042633" cy="5183006"/>
            </a:xfrm>
            <a:custGeom>
              <a:rect b="b" l="l" r="r" t="t"/>
              <a:pathLst>
                <a:path extrusionOk="0" h="2345690" w="12471400">
                  <a:moveTo>
                    <a:pt x="12470824" y="2345478"/>
                  </a:moveTo>
                  <a:lnTo>
                    <a:pt x="0" y="2345478"/>
                  </a:lnTo>
                  <a:lnTo>
                    <a:pt x="0" y="0"/>
                  </a:lnTo>
                  <a:lnTo>
                    <a:pt x="12470824" y="0"/>
                  </a:lnTo>
                  <a:lnTo>
                    <a:pt x="12470824" y="2345478"/>
                  </a:lnTo>
                  <a:close/>
                </a:path>
              </a:pathLst>
            </a:custGeom>
            <a:solidFill>
              <a:schemeClr val="lt1"/>
            </a:solidFill>
            <a:ln cap="flat" cmpd="sng" w="17250">
              <a:solidFill>
                <a:srgbClr val="142C48"/>
              </a:solidFill>
              <a:prstDash val="dash"/>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60" name="Google Shape;160;p10"/>
          <p:cNvGrpSpPr/>
          <p:nvPr/>
        </p:nvGrpSpPr>
        <p:grpSpPr>
          <a:xfrm>
            <a:off x="846051" y="2542614"/>
            <a:ext cx="419101" cy="421819"/>
            <a:chOff x="8604250" y="4443170"/>
            <a:chExt cx="419101" cy="421819"/>
          </a:xfrm>
        </p:grpSpPr>
        <p:sp>
          <p:nvSpPr>
            <p:cNvPr id="161" name="Google Shape;161;p10"/>
            <p:cNvSpPr/>
            <p:nvPr/>
          </p:nvSpPr>
          <p:spPr>
            <a:xfrm>
              <a:off x="8604250" y="4466844"/>
              <a:ext cx="419100" cy="398145"/>
            </a:xfrm>
            <a:custGeom>
              <a:rect b="b" l="l" r="r" t="t"/>
              <a:pathLst>
                <a:path extrusionOk="0" h="398145" w="419100">
                  <a:moveTo>
                    <a:pt x="418835" y="397893"/>
                  </a:moveTo>
                  <a:lnTo>
                    <a:pt x="0" y="397893"/>
                  </a:lnTo>
                  <a:lnTo>
                    <a:pt x="0" y="0"/>
                  </a:lnTo>
                  <a:lnTo>
                    <a:pt x="418835" y="0"/>
                  </a:lnTo>
                  <a:lnTo>
                    <a:pt x="418835" y="397893"/>
                  </a:lnTo>
                  <a:close/>
                </a:path>
              </a:pathLst>
            </a:custGeom>
            <a:solidFill>
              <a:srgbClr val="78CE5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2" name="Google Shape;162;p10"/>
            <p:cNvSpPr txBox="1"/>
            <p:nvPr/>
          </p:nvSpPr>
          <p:spPr>
            <a:xfrm>
              <a:off x="8604250" y="4443170"/>
              <a:ext cx="419101" cy="4129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IL" sz="2000">
                  <a:solidFill>
                    <a:srgbClr val="FFFFFF"/>
                  </a:solidFill>
                  <a:latin typeface="Barlow Condensed ExtraBold"/>
                  <a:ea typeface="Barlow Condensed ExtraBold"/>
                  <a:cs typeface="Barlow Condensed ExtraBold"/>
                  <a:sym typeface="Barlow Condensed ExtraBold"/>
                </a:rPr>
                <a:t>1</a:t>
              </a:r>
              <a:endParaRPr sz="2000">
                <a:solidFill>
                  <a:schemeClr val="dk1"/>
                </a:solidFill>
                <a:latin typeface="Barlow Condensed ExtraBold"/>
                <a:ea typeface="Barlow Condensed ExtraBold"/>
                <a:cs typeface="Barlow Condensed ExtraBold"/>
                <a:sym typeface="Barlow Condensed ExtraBold"/>
              </a:endParaRPr>
            </a:p>
          </p:txBody>
        </p:sp>
      </p:grpSp>
      <p:grpSp>
        <p:nvGrpSpPr>
          <p:cNvPr id="163" name="Google Shape;163;p10"/>
          <p:cNvGrpSpPr/>
          <p:nvPr/>
        </p:nvGrpSpPr>
        <p:grpSpPr>
          <a:xfrm>
            <a:off x="10780522" y="2301875"/>
            <a:ext cx="8458202" cy="8001000"/>
            <a:chOff x="6878013" y="2492997"/>
            <a:chExt cx="7079282" cy="5226636"/>
          </a:xfrm>
        </p:grpSpPr>
        <p:sp>
          <p:nvSpPr>
            <p:cNvPr id="164" name="Google Shape;164;p10"/>
            <p:cNvSpPr/>
            <p:nvPr/>
          </p:nvSpPr>
          <p:spPr>
            <a:xfrm>
              <a:off x="6878013" y="2609289"/>
              <a:ext cx="7079282" cy="5110344"/>
            </a:xfrm>
            <a:custGeom>
              <a:rect b="b" l="l" r="r" t="t"/>
              <a:pathLst>
                <a:path extrusionOk="0" h="2345690" w="12471400">
                  <a:moveTo>
                    <a:pt x="12470824" y="2345478"/>
                  </a:moveTo>
                  <a:lnTo>
                    <a:pt x="0" y="2345478"/>
                  </a:lnTo>
                  <a:lnTo>
                    <a:pt x="0" y="0"/>
                  </a:lnTo>
                  <a:lnTo>
                    <a:pt x="12470824" y="0"/>
                  </a:lnTo>
                  <a:lnTo>
                    <a:pt x="12470824" y="2345478"/>
                  </a:lnTo>
                  <a:close/>
                </a:path>
              </a:pathLst>
            </a:custGeom>
            <a:solidFill>
              <a:srgbClr val="0E2133"/>
            </a:solidFill>
            <a:ln>
              <a:noFill/>
            </a:ln>
          </p:spPr>
          <p:txBody>
            <a:bodyPr anchorCtr="0" anchor="t" bIns="0" lIns="0" spcFirstLastPara="1" rIns="0" wrap="square" tIns="0">
              <a:noAutofit/>
            </a:bodyPr>
            <a:lstStyle/>
            <a:p>
              <a:pPr indent="0" lvl="0" marL="0" marR="0" rtl="1" algn="r">
                <a:spcBef>
                  <a:spcPts val="0"/>
                </a:spcBef>
                <a:spcAft>
                  <a:spcPts val="0"/>
                </a:spcAft>
                <a:buNone/>
              </a:pPr>
              <a:r>
                <a:t/>
              </a:r>
              <a:endParaRPr sz="1800">
                <a:solidFill>
                  <a:schemeClr val="dk1"/>
                </a:solidFill>
                <a:latin typeface="Calibri"/>
                <a:ea typeface="Calibri"/>
                <a:cs typeface="Calibri"/>
                <a:sym typeface="Calibri"/>
              </a:endParaRPr>
            </a:p>
          </p:txBody>
        </p:sp>
        <p:sp>
          <p:nvSpPr>
            <p:cNvPr id="165" name="Google Shape;165;p10"/>
            <p:cNvSpPr/>
            <p:nvPr/>
          </p:nvSpPr>
          <p:spPr>
            <a:xfrm>
              <a:off x="6914662" y="2492997"/>
              <a:ext cx="7042633" cy="5183006"/>
            </a:xfrm>
            <a:custGeom>
              <a:rect b="b" l="l" r="r" t="t"/>
              <a:pathLst>
                <a:path extrusionOk="0" h="2345690" w="12471400">
                  <a:moveTo>
                    <a:pt x="12470824" y="2345478"/>
                  </a:moveTo>
                  <a:lnTo>
                    <a:pt x="0" y="2345478"/>
                  </a:lnTo>
                  <a:lnTo>
                    <a:pt x="0" y="0"/>
                  </a:lnTo>
                  <a:lnTo>
                    <a:pt x="12470824" y="0"/>
                  </a:lnTo>
                  <a:lnTo>
                    <a:pt x="12470824" y="2345478"/>
                  </a:lnTo>
                  <a:close/>
                </a:path>
              </a:pathLst>
            </a:custGeom>
            <a:solidFill>
              <a:schemeClr val="lt1"/>
            </a:solidFill>
            <a:ln cap="flat" cmpd="sng" w="17250">
              <a:solidFill>
                <a:srgbClr val="142C48"/>
              </a:solidFill>
              <a:prstDash val="dash"/>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66" name="Google Shape;166;p10"/>
          <p:cNvGrpSpPr/>
          <p:nvPr/>
        </p:nvGrpSpPr>
        <p:grpSpPr>
          <a:xfrm>
            <a:off x="10337523" y="2542614"/>
            <a:ext cx="419101" cy="421819"/>
            <a:chOff x="8604250" y="4443170"/>
            <a:chExt cx="419101" cy="421819"/>
          </a:xfrm>
        </p:grpSpPr>
        <p:sp>
          <p:nvSpPr>
            <p:cNvPr id="167" name="Google Shape;167;p10"/>
            <p:cNvSpPr/>
            <p:nvPr/>
          </p:nvSpPr>
          <p:spPr>
            <a:xfrm>
              <a:off x="8604250" y="4466844"/>
              <a:ext cx="419100" cy="398145"/>
            </a:xfrm>
            <a:custGeom>
              <a:rect b="b" l="l" r="r" t="t"/>
              <a:pathLst>
                <a:path extrusionOk="0" h="398145" w="419100">
                  <a:moveTo>
                    <a:pt x="418835" y="397893"/>
                  </a:moveTo>
                  <a:lnTo>
                    <a:pt x="0" y="397893"/>
                  </a:lnTo>
                  <a:lnTo>
                    <a:pt x="0" y="0"/>
                  </a:lnTo>
                  <a:lnTo>
                    <a:pt x="418835" y="0"/>
                  </a:lnTo>
                  <a:lnTo>
                    <a:pt x="418835" y="397893"/>
                  </a:lnTo>
                  <a:close/>
                </a:path>
              </a:pathLst>
            </a:custGeom>
            <a:solidFill>
              <a:srgbClr val="78CE5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8" name="Google Shape;168;p10"/>
            <p:cNvSpPr txBox="1"/>
            <p:nvPr/>
          </p:nvSpPr>
          <p:spPr>
            <a:xfrm>
              <a:off x="8604250" y="4443170"/>
              <a:ext cx="419101" cy="4129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IL" sz="2000">
                  <a:solidFill>
                    <a:srgbClr val="FFFFFF"/>
                  </a:solidFill>
                  <a:latin typeface="Barlow Condensed ExtraBold"/>
                  <a:ea typeface="Barlow Condensed ExtraBold"/>
                  <a:cs typeface="Barlow Condensed ExtraBold"/>
                  <a:sym typeface="Barlow Condensed ExtraBold"/>
                </a:rPr>
                <a:t>2</a:t>
              </a:r>
              <a:endParaRPr sz="2000">
                <a:solidFill>
                  <a:schemeClr val="dk1"/>
                </a:solidFill>
                <a:latin typeface="Barlow Condensed ExtraBold"/>
                <a:ea typeface="Barlow Condensed ExtraBold"/>
                <a:cs typeface="Barlow Condensed ExtraBold"/>
                <a:sym typeface="Barlow Condensed ExtraBold"/>
              </a:endParaRPr>
            </a:p>
          </p:txBody>
        </p:sp>
      </p:grpSp>
      <p:sp>
        <p:nvSpPr>
          <p:cNvPr id="169" name="Google Shape;169;p10"/>
          <p:cNvSpPr txBox="1"/>
          <p:nvPr>
            <p:ph idx="1" type="body"/>
          </p:nvPr>
        </p:nvSpPr>
        <p:spPr>
          <a:xfrm>
            <a:off x="1593850" y="7345482"/>
            <a:ext cx="7848600" cy="2576394"/>
          </a:xfrm>
          <a:prstGeom prst="rect">
            <a:avLst/>
          </a:prstGeom>
          <a:noFill/>
          <a:ln>
            <a:noFill/>
          </a:ln>
        </p:spPr>
        <p:txBody>
          <a:bodyPr anchorCtr="0" anchor="t" bIns="0" lIns="0" spcFirstLastPara="1" rIns="0" wrap="square" tIns="0">
            <a:spAutoFit/>
          </a:bodyPr>
          <a:lstStyle>
            <a:lvl1pPr indent="-381000" lvl="0" marL="457200" marR="0" algn="l">
              <a:lnSpc>
                <a:spcPct val="100000"/>
              </a:lnSpc>
              <a:spcBef>
                <a:spcPts val="0"/>
              </a:spcBef>
              <a:spcAft>
                <a:spcPts val="0"/>
              </a:spcAft>
              <a:buClr>
                <a:srgbClr val="79CE56"/>
              </a:buClr>
              <a:buSzPts val="2400"/>
              <a:buFont typeface="Noto Sans Symbols"/>
              <a:buChar char="▪"/>
              <a:defRPr b="0" i="0" sz="2400">
                <a:latin typeface="Barlow"/>
                <a:ea typeface="Barlow"/>
                <a:cs typeface="Barlow"/>
                <a:sym typeface="Barlow"/>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70" name="Google Shape;170;p10"/>
          <p:cNvSpPr/>
          <p:nvPr/>
        </p:nvSpPr>
        <p:spPr>
          <a:xfrm>
            <a:off x="1593850" y="5936224"/>
            <a:ext cx="7848600" cy="1059597"/>
          </a:xfrm>
          <a:prstGeom prst="rect">
            <a:avLst/>
          </a:prstGeom>
          <a:solidFill>
            <a:srgbClr val="79CE5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1" name="Google Shape;171;p10"/>
          <p:cNvSpPr txBox="1"/>
          <p:nvPr>
            <p:ph idx="2" type="body"/>
          </p:nvPr>
        </p:nvSpPr>
        <p:spPr>
          <a:xfrm>
            <a:off x="1593850" y="6050523"/>
            <a:ext cx="7848600" cy="830997"/>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1" i="0" sz="5400">
                <a:solidFill>
                  <a:schemeClr val="lt1"/>
                </a:solidFill>
                <a:latin typeface="Barlow Condensed"/>
                <a:ea typeface="Barlow Condensed"/>
                <a:cs typeface="Barlow Condensed"/>
                <a:sym typeface="Barlow Condensed"/>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72" name="Google Shape;172;p10"/>
          <p:cNvSpPr txBox="1"/>
          <p:nvPr>
            <p:ph idx="3" type="body"/>
          </p:nvPr>
        </p:nvSpPr>
        <p:spPr>
          <a:xfrm>
            <a:off x="11107501" y="7345482"/>
            <a:ext cx="7848600" cy="2576394"/>
          </a:xfrm>
          <a:prstGeom prst="rect">
            <a:avLst/>
          </a:prstGeom>
          <a:noFill/>
          <a:ln>
            <a:noFill/>
          </a:ln>
        </p:spPr>
        <p:txBody>
          <a:bodyPr anchorCtr="0" anchor="t" bIns="0" lIns="0" spcFirstLastPara="1" rIns="0" wrap="square" tIns="0">
            <a:spAutoFit/>
          </a:bodyPr>
          <a:lstStyle>
            <a:lvl1pPr indent="-381000" lvl="0" marL="457200" marR="0" algn="l">
              <a:lnSpc>
                <a:spcPct val="100000"/>
              </a:lnSpc>
              <a:spcBef>
                <a:spcPts val="0"/>
              </a:spcBef>
              <a:spcAft>
                <a:spcPts val="0"/>
              </a:spcAft>
              <a:buClr>
                <a:srgbClr val="79CE56"/>
              </a:buClr>
              <a:buSzPts val="2400"/>
              <a:buFont typeface="Noto Sans Symbols"/>
              <a:buChar char="▪"/>
              <a:defRPr b="0" i="0" sz="2400">
                <a:latin typeface="Barlow"/>
                <a:ea typeface="Barlow"/>
                <a:cs typeface="Barlow"/>
                <a:sym typeface="Barlow"/>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73" name="Google Shape;173;p10"/>
          <p:cNvSpPr/>
          <p:nvPr/>
        </p:nvSpPr>
        <p:spPr>
          <a:xfrm>
            <a:off x="11107501" y="5936224"/>
            <a:ext cx="7848600" cy="1059597"/>
          </a:xfrm>
          <a:prstGeom prst="rect">
            <a:avLst/>
          </a:prstGeom>
          <a:solidFill>
            <a:srgbClr val="79CE5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4" name="Google Shape;174;p10"/>
          <p:cNvSpPr txBox="1"/>
          <p:nvPr>
            <p:ph idx="4" type="body"/>
          </p:nvPr>
        </p:nvSpPr>
        <p:spPr>
          <a:xfrm>
            <a:off x="11107501" y="6050523"/>
            <a:ext cx="7848600" cy="830997"/>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1" i="0" sz="5400">
                <a:solidFill>
                  <a:schemeClr val="lt1"/>
                </a:solidFill>
                <a:latin typeface="Barlow Condensed"/>
                <a:ea typeface="Barlow Condensed"/>
                <a:cs typeface="Barlow Condensed"/>
                <a:sym typeface="Barlow Condensed"/>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175" name="Shape 175"/>
        <p:cNvGrpSpPr/>
        <p:nvPr/>
      </p:nvGrpSpPr>
      <p:grpSpPr>
        <a:xfrm>
          <a:off x="0" y="0"/>
          <a:ext cx="0" cy="0"/>
          <a:chOff x="0" y="0"/>
          <a:chExt cx="0" cy="0"/>
        </a:xfrm>
      </p:grpSpPr>
      <p:pic>
        <p:nvPicPr>
          <p:cNvPr id="176" name="Google Shape;176;p11"/>
          <p:cNvPicPr preferRelativeResize="0"/>
          <p:nvPr/>
        </p:nvPicPr>
        <p:blipFill rotWithShape="1">
          <a:blip r:embed="rId2">
            <a:alphaModFix/>
          </a:blip>
          <a:srcRect b="0" l="0" r="0" t="0"/>
          <a:stretch/>
        </p:blipFill>
        <p:spPr>
          <a:xfrm>
            <a:off x="316024" y="272619"/>
            <a:ext cx="19505363" cy="10787531"/>
          </a:xfrm>
          <a:prstGeom prst="rect">
            <a:avLst/>
          </a:prstGeom>
          <a:noFill/>
          <a:ln>
            <a:noFill/>
          </a:ln>
        </p:spPr>
      </p:pic>
      <p:sp>
        <p:nvSpPr>
          <p:cNvPr id="177" name="Google Shape;177;p11"/>
          <p:cNvSpPr/>
          <p:nvPr/>
        </p:nvSpPr>
        <p:spPr>
          <a:xfrm>
            <a:off x="1136650" y="5653711"/>
            <a:ext cx="5497830" cy="3582363"/>
          </a:xfrm>
          <a:custGeom>
            <a:rect b="b" l="l" r="r" t="t"/>
            <a:pathLst>
              <a:path extrusionOk="0" h="3277870" w="5497830">
                <a:moveTo>
                  <a:pt x="0" y="0"/>
                </a:moveTo>
                <a:lnTo>
                  <a:pt x="5497214" y="0"/>
                </a:lnTo>
                <a:lnTo>
                  <a:pt x="5497214" y="3277387"/>
                </a:lnTo>
                <a:lnTo>
                  <a:pt x="0" y="3277387"/>
                </a:lnTo>
                <a:lnTo>
                  <a:pt x="0" y="0"/>
                </a:lnTo>
                <a:close/>
              </a:path>
            </a:pathLst>
          </a:custGeom>
          <a:solidFill>
            <a:srgbClr val="FFFFFF">
              <a:alpha val="62745"/>
            </a:srgbClr>
          </a:solidFill>
          <a:ln cap="flat" cmpd="sng" w="28575">
            <a:solidFill>
              <a:srgbClr val="79CF57"/>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78" name="Google Shape;178;p11"/>
          <p:cNvGrpSpPr/>
          <p:nvPr/>
        </p:nvGrpSpPr>
        <p:grpSpPr>
          <a:xfrm>
            <a:off x="1136650" y="5231893"/>
            <a:ext cx="419101" cy="421819"/>
            <a:chOff x="8604250" y="4443170"/>
            <a:chExt cx="419101" cy="421819"/>
          </a:xfrm>
        </p:grpSpPr>
        <p:sp>
          <p:nvSpPr>
            <p:cNvPr id="179" name="Google Shape;179;p11"/>
            <p:cNvSpPr/>
            <p:nvPr/>
          </p:nvSpPr>
          <p:spPr>
            <a:xfrm>
              <a:off x="8604250" y="4466844"/>
              <a:ext cx="419100" cy="398145"/>
            </a:xfrm>
            <a:custGeom>
              <a:rect b="b" l="l" r="r" t="t"/>
              <a:pathLst>
                <a:path extrusionOk="0" h="398145" w="419100">
                  <a:moveTo>
                    <a:pt x="418835" y="397893"/>
                  </a:moveTo>
                  <a:lnTo>
                    <a:pt x="0" y="397893"/>
                  </a:lnTo>
                  <a:lnTo>
                    <a:pt x="0" y="0"/>
                  </a:lnTo>
                  <a:lnTo>
                    <a:pt x="418835" y="0"/>
                  </a:lnTo>
                  <a:lnTo>
                    <a:pt x="418835" y="397893"/>
                  </a:lnTo>
                  <a:close/>
                </a:path>
              </a:pathLst>
            </a:custGeom>
            <a:solidFill>
              <a:srgbClr val="78CE5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0" name="Google Shape;180;p11"/>
            <p:cNvSpPr txBox="1"/>
            <p:nvPr/>
          </p:nvSpPr>
          <p:spPr>
            <a:xfrm>
              <a:off x="8604250" y="4443170"/>
              <a:ext cx="419101" cy="4129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IL" sz="2000">
                  <a:solidFill>
                    <a:srgbClr val="FFFFFF"/>
                  </a:solidFill>
                  <a:latin typeface="Barlow Condensed ExtraBold"/>
                  <a:ea typeface="Barlow Condensed ExtraBold"/>
                  <a:cs typeface="Barlow Condensed ExtraBold"/>
                  <a:sym typeface="Barlow Condensed ExtraBold"/>
                </a:rPr>
                <a:t>1</a:t>
              </a:r>
              <a:endParaRPr sz="2000">
                <a:solidFill>
                  <a:schemeClr val="dk1"/>
                </a:solidFill>
                <a:latin typeface="Barlow Condensed ExtraBold"/>
                <a:ea typeface="Barlow Condensed ExtraBold"/>
                <a:cs typeface="Barlow Condensed ExtraBold"/>
                <a:sym typeface="Barlow Condensed ExtraBold"/>
              </a:endParaRPr>
            </a:p>
          </p:txBody>
        </p:sp>
      </p:grpSp>
      <p:sp>
        <p:nvSpPr>
          <p:cNvPr id="181" name="Google Shape;181;p11"/>
          <p:cNvSpPr/>
          <p:nvPr/>
        </p:nvSpPr>
        <p:spPr>
          <a:xfrm>
            <a:off x="7435850" y="5653711"/>
            <a:ext cx="5497830" cy="3582363"/>
          </a:xfrm>
          <a:custGeom>
            <a:rect b="b" l="l" r="r" t="t"/>
            <a:pathLst>
              <a:path extrusionOk="0" h="3277870" w="5497830">
                <a:moveTo>
                  <a:pt x="0" y="0"/>
                </a:moveTo>
                <a:lnTo>
                  <a:pt x="5497214" y="0"/>
                </a:lnTo>
                <a:lnTo>
                  <a:pt x="5497214" y="3277387"/>
                </a:lnTo>
                <a:lnTo>
                  <a:pt x="0" y="3277387"/>
                </a:lnTo>
                <a:lnTo>
                  <a:pt x="0" y="0"/>
                </a:lnTo>
                <a:close/>
              </a:path>
            </a:pathLst>
          </a:custGeom>
          <a:solidFill>
            <a:srgbClr val="FFFFFF">
              <a:alpha val="62745"/>
            </a:srgbClr>
          </a:solidFill>
          <a:ln cap="flat" cmpd="sng" w="28575">
            <a:solidFill>
              <a:srgbClr val="79CF57"/>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82" name="Google Shape;182;p11"/>
          <p:cNvGrpSpPr/>
          <p:nvPr/>
        </p:nvGrpSpPr>
        <p:grpSpPr>
          <a:xfrm>
            <a:off x="7435850" y="5231893"/>
            <a:ext cx="419101" cy="421819"/>
            <a:chOff x="8604250" y="4443170"/>
            <a:chExt cx="419101" cy="421819"/>
          </a:xfrm>
        </p:grpSpPr>
        <p:sp>
          <p:nvSpPr>
            <p:cNvPr id="183" name="Google Shape;183;p11"/>
            <p:cNvSpPr/>
            <p:nvPr/>
          </p:nvSpPr>
          <p:spPr>
            <a:xfrm>
              <a:off x="8604250" y="4466844"/>
              <a:ext cx="419100" cy="398145"/>
            </a:xfrm>
            <a:custGeom>
              <a:rect b="b" l="l" r="r" t="t"/>
              <a:pathLst>
                <a:path extrusionOk="0" h="398145" w="419100">
                  <a:moveTo>
                    <a:pt x="418835" y="397893"/>
                  </a:moveTo>
                  <a:lnTo>
                    <a:pt x="0" y="397893"/>
                  </a:lnTo>
                  <a:lnTo>
                    <a:pt x="0" y="0"/>
                  </a:lnTo>
                  <a:lnTo>
                    <a:pt x="418835" y="0"/>
                  </a:lnTo>
                  <a:lnTo>
                    <a:pt x="418835" y="397893"/>
                  </a:lnTo>
                  <a:close/>
                </a:path>
              </a:pathLst>
            </a:custGeom>
            <a:solidFill>
              <a:srgbClr val="78CE5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4" name="Google Shape;184;p11"/>
            <p:cNvSpPr txBox="1"/>
            <p:nvPr/>
          </p:nvSpPr>
          <p:spPr>
            <a:xfrm>
              <a:off x="8604250" y="4443170"/>
              <a:ext cx="419101" cy="4129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IL" sz="2000">
                  <a:solidFill>
                    <a:srgbClr val="FFFFFF"/>
                  </a:solidFill>
                  <a:latin typeface="Barlow Condensed ExtraBold"/>
                  <a:ea typeface="Barlow Condensed ExtraBold"/>
                  <a:cs typeface="Barlow Condensed ExtraBold"/>
                  <a:sym typeface="Barlow Condensed ExtraBold"/>
                </a:rPr>
                <a:t>2</a:t>
              </a:r>
              <a:endParaRPr sz="2000">
                <a:solidFill>
                  <a:schemeClr val="dk1"/>
                </a:solidFill>
                <a:latin typeface="Barlow Condensed ExtraBold"/>
                <a:ea typeface="Barlow Condensed ExtraBold"/>
                <a:cs typeface="Barlow Condensed ExtraBold"/>
                <a:sym typeface="Barlow Condensed ExtraBold"/>
              </a:endParaRPr>
            </a:p>
          </p:txBody>
        </p:sp>
      </p:grpSp>
      <p:sp>
        <p:nvSpPr>
          <p:cNvPr id="185" name="Google Shape;185;p11"/>
          <p:cNvSpPr/>
          <p:nvPr/>
        </p:nvSpPr>
        <p:spPr>
          <a:xfrm>
            <a:off x="13667316" y="5653711"/>
            <a:ext cx="5497830" cy="3582363"/>
          </a:xfrm>
          <a:custGeom>
            <a:rect b="b" l="l" r="r" t="t"/>
            <a:pathLst>
              <a:path extrusionOk="0" h="3277870" w="5497830">
                <a:moveTo>
                  <a:pt x="0" y="0"/>
                </a:moveTo>
                <a:lnTo>
                  <a:pt x="5497214" y="0"/>
                </a:lnTo>
                <a:lnTo>
                  <a:pt x="5497214" y="3277387"/>
                </a:lnTo>
                <a:lnTo>
                  <a:pt x="0" y="3277387"/>
                </a:lnTo>
                <a:lnTo>
                  <a:pt x="0" y="0"/>
                </a:lnTo>
                <a:close/>
              </a:path>
            </a:pathLst>
          </a:custGeom>
          <a:solidFill>
            <a:srgbClr val="FFFFFF">
              <a:alpha val="62745"/>
            </a:srgbClr>
          </a:solidFill>
          <a:ln cap="flat" cmpd="sng" w="28575">
            <a:solidFill>
              <a:srgbClr val="79CF57"/>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86" name="Google Shape;186;p11"/>
          <p:cNvGrpSpPr/>
          <p:nvPr/>
        </p:nvGrpSpPr>
        <p:grpSpPr>
          <a:xfrm>
            <a:off x="13667316" y="5231893"/>
            <a:ext cx="419101" cy="421819"/>
            <a:chOff x="8604250" y="4443170"/>
            <a:chExt cx="419101" cy="421819"/>
          </a:xfrm>
        </p:grpSpPr>
        <p:sp>
          <p:nvSpPr>
            <p:cNvPr id="187" name="Google Shape;187;p11"/>
            <p:cNvSpPr/>
            <p:nvPr/>
          </p:nvSpPr>
          <p:spPr>
            <a:xfrm>
              <a:off x="8604250" y="4466844"/>
              <a:ext cx="419100" cy="398145"/>
            </a:xfrm>
            <a:custGeom>
              <a:rect b="b" l="l" r="r" t="t"/>
              <a:pathLst>
                <a:path extrusionOk="0" h="398145" w="419100">
                  <a:moveTo>
                    <a:pt x="418835" y="397893"/>
                  </a:moveTo>
                  <a:lnTo>
                    <a:pt x="0" y="397893"/>
                  </a:lnTo>
                  <a:lnTo>
                    <a:pt x="0" y="0"/>
                  </a:lnTo>
                  <a:lnTo>
                    <a:pt x="418835" y="0"/>
                  </a:lnTo>
                  <a:lnTo>
                    <a:pt x="418835" y="397893"/>
                  </a:lnTo>
                  <a:close/>
                </a:path>
              </a:pathLst>
            </a:custGeom>
            <a:solidFill>
              <a:srgbClr val="78CE5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8" name="Google Shape;188;p11"/>
            <p:cNvSpPr txBox="1"/>
            <p:nvPr/>
          </p:nvSpPr>
          <p:spPr>
            <a:xfrm>
              <a:off x="8604250" y="4443170"/>
              <a:ext cx="419101" cy="4129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IL" sz="2000">
                  <a:solidFill>
                    <a:srgbClr val="FFFFFF"/>
                  </a:solidFill>
                  <a:latin typeface="Barlow Condensed ExtraBold"/>
                  <a:ea typeface="Barlow Condensed ExtraBold"/>
                  <a:cs typeface="Barlow Condensed ExtraBold"/>
                  <a:sym typeface="Barlow Condensed ExtraBold"/>
                </a:rPr>
                <a:t>3</a:t>
              </a:r>
              <a:endParaRPr sz="2000">
                <a:solidFill>
                  <a:schemeClr val="dk1"/>
                </a:solidFill>
                <a:latin typeface="Barlow Condensed ExtraBold"/>
                <a:ea typeface="Barlow Condensed ExtraBold"/>
                <a:cs typeface="Barlow Condensed ExtraBold"/>
                <a:sym typeface="Barlow Condensed ExtraBold"/>
              </a:endParaRPr>
            </a:p>
          </p:txBody>
        </p:sp>
      </p:grpSp>
      <p:sp>
        <p:nvSpPr>
          <p:cNvPr id="189" name="Google Shape;189;p11"/>
          <p:cNvSpPr txBox="1"/>
          <p:nvPr>
            <p:ph type="title"/>
          </p:nvPr>
        </p:nvSpPr>
        <p:spPr>
          <a:xfrm>
            <a:off x="824960" y="1235075"/>
            <a:ext cx="18454179" cy="2000548"/>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b="1" i="0" sz="6500">
                <a:solidFill>
                  <a:srgbClr val="132C47"/>
                </a:solidFill>
                <a:latin typeface="Barlow Condensed ExtraBold"/>
                <a:ea typeface="Barlow Condensed ExtraBold"/>
                <a:cs typeface="Barlow Condensed ExtraBold"/>
                <a:sym typeface="Barlow Condensed Extra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0" name="Google Shape;190;p11"/>
          <p:cNvSpPr txBox="1"/>
          <p:nvPr>
            <p:ph idx="1" type="body"/>
          </p:nvPr>
        </p:nvSpPr>
        <p:spPr>
          <a:xfrm>
            <a:off x="5480049" y="3736127"/>
            <a:ext cx="9144000" cy="630942"/>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1" i="0" sz="4100">
                <a:solidFill>
                  <a:srgbClr val="79CE56"/>
                </a:solidFill>
                <a:latin typeface="Barlow Condensed"/>
                <a:ea typeface="Barlow Condensed"/>
                <a:cs typeface="Barlow Condensed"/>
                <a:sym typeface="Barlow Condensed"/>
              </a:defRPr>
            </a:lvl1pPr>
            <a:lvl2pPr indent="-228600" lvl="1" marL="914400" algn="ctr">
              <a:spcBef>
                <a:spcPts val="0"/>
              </a:spcBef>
              <a:spcAft>
                <a:spcPts val="0"/>
              </a:spcAft>
              <a:buSzPts val="1400"/>
              <a:buNone/>
              <a:defRPr b="1" i="0" sz="4100">
                <a:solidFill>
                  <a:srgbClr val="79CE56"/>
                </a:solidFill>
                <a:latin typeface="Barlow Condensed"/>
                <a:ea typeface="Barlow Condensed"/>
                <a:cs typeface="Barlow Condensed"/>
                <a:sym typeface="Barlow Condensed"/>
              </a:defRPr>
            </a:lvl2pPr>
            <a:lvl3pPr indent="-228600" lvl="2" marL="1371600" algn="ctr">
              <a:spcBef>
                <a:spcPts val="0"/>
              </a:spcBef>
              <a:spcAft>
                <a:spcPts val="0"/>
              </a:spcAft>
              <a:buSzPts val="1400"/>
              <a:buNone/>
              <a:defRPr b="1" i="0" sz="4100">
                <a:solidFill>
                  <a:srgbClr val="79CE56"/>
                </a:solidFill>
                <a:latin typeface="Barlow Condensed"/>
                <a:ea typeface="Barlow Condensed"/>
                <a:cs typeface="Barlow Condensed"/>
                <a:sym typeface="Barlow Condensed"/>
              </a:defRPr>
            </a:lvl3pPr>
            <a:lvl4pPr indent="-228600" lvl="3" marL="1828800" algn="ctr">
              <a:spcBef>
                <a:spcPts val="0"/>
              </a:spcBef>
              <a:spcAft>
                <a:spcPts val="0"/>
              </a:spcAft>
              <a:buSzPts val="1400"/>
              <a:buNone/>
              <a:defRPr b="1" i="0" sz="4100">
                <a:solidFill>
                  <a:srgbClr val="79CE56"/>
                </a:solidFill>
                <a:latin typeface="Barlow Condensed"/>
                <a:ea typeface="Barlow Condensed"/>
                <a:cs typeface="Barlow Condensed"/>
                <a:sym typeface="Barlow Condensed"/>
              </a:defRPr>
            </a:lvl4pPr>
            <a:lvl5pPr indent="-228600" lvl="4" marL="2286000" algn="ctr">
              <a:spcBef>
                <a:spcPts val="0"/>
              </a:spcBef>
              <a:spcAft>
                <a:spcPts val="0"/>
              </a:spcAft>
              <a:buSzPts val="1400"/>
              <a:buNone/>
              <a:defRPr b="1" i="0" sz="4100">
                <a:solidFill>
                  <a:srgbClr val="79CE56"/>
                </a:solidFill>
                <a:latin typeface="Barlow Condensed"/>
                <a:ea typeface="Barlow Condensed"/>
                <a:cs typeface="Barlow Condensed"/>
                <a:sym typeface="Barlow Condensed"/>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91" name="Google Shape;191;p11"/>
          <p:cNvSpPr txBox="1"/>
          <p:nvPr>
            <p:ph idx="2" type="body"/>
          </p:nvPr>
        </p:nvSpPr>
        <p:spPr>
          <a:xfrm>
            <a:off x="1555750" y="5951221"/>
            <a:ext cx="4610100" cy="630942"/>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1" i="0" sz="4100">
                <a:solidFill>
                  <a:srgbClr val="224E72"/>
                </a:solidFill>
                <a:latin typeface="Barlow Condensed"/>
                <a:ea typeface="Barlow Condensed"/>
                <a:cs typeface="Barlow Condensed"/>
                <a:sym typeface="Barlow Condensed"/>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92" name="Google Shape;192;p11"/>
          <p:cNvSpPr txBox="1"/>
          <p:nvPr>
            <p:ph idx="3" type="body"/>
          </p:nvPr>
        </p:nvSpPr>
        <p:spPr>
          <a:xfrm>
            <a:off x="7820363" y="5951221"/>
            <a:ext cx="4610100" cy="630942"/>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1" i="0" sz="4100">
                <a:solidFill>
                  <a:srgbClr val="224E72"/>
                </a:solidFill>
                <a:latin typeface="Barlow Condensed"/>
                <a:ea typeface="Barlow Condensed"/>
                <a:cs typeface="Barlow Condensed"/>
                <a:sym typeface="Barlow Condensed"/>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93" name="Google Shape;193;p11"/>
          <p:cNvSpPr txBox="1"/>
          <p:nvPr>
            <p:ph idx="4" type="body"/>
          </p:nvPr>
        </p:nvSpPr>
        <p:spPr>
          <a:xfrm>
            <a:off x="14065520" y="5951221"/>
            <a:ext cx="4610100" cy="630942"/>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1" i="0" sz="4100">
                <a:solidFill>
                  <a:srgbClr val="224E72"/>
                </a:solidFill>
                <a:latin typeface="Barlow Condensed"/>
                <a:ea typeface="Barlow Condensed"/>
                <a:cs typeface="Barlow Condensed"/>
                <a:sym typeface="Barlow Condensed"/>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94" name="Google Shape;194;p11"/>
          <p:cNvSpPr txBox="1"/>
          <p:nvPr>
            <p:ph idx="5" type="body"/>
          </p:nvPr>
        </p:nvSpPr>
        <p:spPr>
          <a:xfrm>
            <a:off x="1526983" y="6906892"/>
            <a:ext cx="4638868" cy="1723549"/>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b="0" i="0" sz="2800">
                <a:solidFill>
                  <a:srgbClr val="132D48"/>
                </a:solidFill>
                <a:latin typeface="Barlow"/>
                <a:ea typeface="Barlow"/>
                <a:cs typeface="Barlow"/>
                <a:sym typeface="Barlow"/>
              </a:defRPr>
            </a:lvl1pPr>
            <a:lvl2pPr indent="-228600" lvl="1" marL="914400" algn="l">
              <a:spcBef>
                <a:spcPts val="0"/>
              </a:spcBef>
              <a:spcAft>
                <a:spcPts val="0"/>
              </a:spcAft>
              <a:buSzPts val="1400"/>
              <a:buNone/>
              <a:defRPr b="0" i="0" sz="2800">
                <a:solidFill>
                  <a:srgbClr val="132D48"/>
                </a:solidFill>
                <a:latin typeface="Barlow"/>
                <a:ea typeface="Barlow"/>
                <a:cs typeface="Barlow"/>
                <a:sym typeface="Barlow"/>
              </a:defRPr>
            </a:lvl2pPr>
            <a:lvl3pPr indent="-228600" lvl="2" marL="1371600" algn="l">
              <a:spcBef>
                <a:spcPts val="0"/>
              </a:spcBef>
              <a:spcAft>
                <a:spcPts val="0"/>
              </a:spcAft>
              <a:buSzPts val="1400"/>
              <a:buNone/>
              <a:defRPr b="0" i="0" sz="2800">
                <a:solidFill>
                  <a:srgbClr val="132D48"/>
                </a:solidFill>
                <a:latin typeface="Barlow"/>
                <a:ea typeface="Barlow"/>
                <a:cs typeface="Barlow"/>
                <a:sym typeface="Barlow"/>
              </a:defRPr>
            </a:lvl3pPr>
            <a:lvl4pPr indent="-228600" lvl="3" marL="1828800" algn="l">
              <a:spcBef>
                <a:spcPts val="0"/>
              </a:spcBef>
              <a:spcAft>
                <a:spcPts val="0"/>
              </a:spcAft>
              <a:buSzPts val="1400"/>
              <a:buNone/>
              <a:defRPr b="0" i="0" sz="2800">
                <a:solidFill>
                  <a:srgbClr val="132D48"/>
                </a:solidFill>
                <a:latin typeface="Barlow"/>
                <a:ea typeface="Barlow"/>
                <a:cs typeface="Barlow"/>
                <a:sym typeface="Barlow"/>
              </a:defRPr>
            </a:lvl4pPr>
            <a:lvl5pPr indent="-228600" lvl="4" marL="2286000" algn="l">
              <a:spcBef>
                <a:spcPts val="0"/>
              </a:spcBef>
              <a:spcAft>
                <a:spcPts val="0"/>
              </a:spcAft>
              <a:buSzPts val="1400"/>
              <a:buNone/>
              <a:defRPr b="0" i="0" sz="2800">
                <a:solidFill>
                  <a:srgbClr val="132D48"/>
                </a:solidFill>
                <a:latin typeface="Barlow"/>
                <a:ea typeface="Barlow"/>
                <a:cs typeface="Barlow"/>
                <a:sym typeface="Barlow"/>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95" name="Google Shape;195;p11"/>
          <p:cNvSpPr txBox="1"/>
          <p:nvPr>
            <p:ph idx="6" type="body"/>
          </p:nvPr>
        </p:nvSpPr>
        <p:spPr>
          <a:xfrm>
            <a:off x="7772140" y="6906892"/>
            <a:ext cx="4638868" cy="1723549"/>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b="0" i="0" sz="2800">
                <a:solidFill>
                  <a:srgbClr val="132D48"/>
                </a:solidFill>
                <a:latin typeface="Barlow"/>
                <a:ea typeface="Barlow"/>
                <a:cs typeface="Barlow"/>
                <a:sym typeface="Barlow"/>
              </a:defRPr>
            </a:lvl1pPr>
            <a:lvl2pPr indent="-228600" lvl="1" marL="914400" algn="l">
              <a:spcBef>
                <a:spcPts val="0"/>
              </a:spcBef>
              <a:spcAft>
                <a:spcPts val="0"/>
              </a:spcAft>
              <a:buSzPts val="1400"/>
              <a:buNone/>
              <a:defRPr b="0" i="0" sz="2800">
                <a:solidFill>
                  <a:srgbClr val="132D48"/>
                </a:solidFill>
                <a:latin typeface="Barlow"/>
                <a:ea typeface="Barlow"/>
                <a:cs typeface="Barlow"/>
                <a:sym typeface="Barlow"/>
              </a:defRPr>
            </a:lvl2pPr>
            <a:lvl3pPr indent="-228600" lvl="2" marL="1371600" algn="l">
              <a:spcBef>
                <a:spcPts val="0"/>
              </a:spcBef>
              <a:spcAft>
                <a:spcPts val="0"/>
              </a:spcAft>
              <a:buSzPts val="1400"/>
              <a:buNone/>
              <a:defRPr b="0" i="0" sz="2800">
                <a:solidFill>
                  <a:srgbClr val="132D48"/>
                </a:solidFill>
                <a:latin typeface="Barlow"/>
                <a:ea typeface="Barlow"/>
                <a:cs typeface="Barlow"/>
                <a:sym typeface="Barlow"/>
              </a:defRPr>
            </a:lvl3pPr>
            <a:lvl4pPr indent="-228600" lvl="3" marL="1828800" algn="l">
              <a:spcBef>
                <a:spcPts val="0"/>
              </a:spcBef>
              <a:spcAft>
                <a:spcPts val="0"/>
              </a:spcAft>
              <a:buSzPts val="1400"/>
              <a:buNone/>
              <a:defRPr b="0" i="0" sz="2800">
                <a:solidFill>
                  <a:srgbClr val="132D48"/>
                </a:solidFill>
                <a:latin typeface="Barlow"/>
                <a:ea typeface="Barlow"/>
                <a:cs typeface="Barlow"/>
                <a:sym typeface="Barlow"/>
              </a:defRPr>
            </a:lvl4pPr>
            <a:lvl5pPr indent="-228600" lvl="4" marL="2286000" algn="l">
              <a:spcBef>
                <a:spcPts val="0"/>
              </a:spcBef>
              <a:spcAft>
                <a:spcPts val="0"/>
              </a:spcAft>
              <a:buSzPts val="1400"/>
              <a:buNone/>
              <a:defRPr b="0" i="0" sz="2800">
                <a:solidFill>
                  <a:srgbClr val="132D48"/>
                </a:solidFill>
                <a:latin typeface="Barlow"/>
                <a:ea typeface="Barlow"/>
                <a:cs typeface="Barlow"/>
                <a:sym typeface="Barlow"/>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96" name="Google Shape;196;p11"/>
          <p:cNvSpPr txBox="1"/>
          <p:nvPr>
            <p:ph idx="7" type="body"/>
          </p:nvPr>
        </p:nvSpPr>
        <p:spPr>
          <a:xfrm>
            <a:off x="14017297" y="6906892"/>
            <a:ext cx="4638868" cy="1723549"/>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b="0" i="0" sz="2800">
                <a:solidFill>
                  <a:srgbClr val="132D48"/>
                </a:solidFill>
                <a:latin typeface="Barlow"/>
                <a:ea typeface="Barlow"/>
                <a:cs typeface="Barlow"/>
                <a:sym typeface="Barlow"/>
              </a:defRPr>
            </a:lvl1pPr>
            <a:lvl2pPr indent="-228600" lvl="1" marL="914400" algn="l">
              <a:spcBef>
                <a:spcPts val="0"/>
              </a:spcBef>
              <a:spcAft>
                <a:spcPts val="0"/>
              </a:spcAft>
              <a:buSzPts val="1400"/>
              <a:buNone/>
              <a:defRPr b="0" i="0" sz="2800">
                <a:solidFill>
                  <a:srgbClr val="132D48"/>
                </a:solidFill>
                <a:latin typeface="Barlow"/>
                <a:ea typeface="Barlow"/>
                <a:cs typeface="Barlow"/>
                <a:sym typeface="Barlow"/>
              </a:defRPr>
            </a:lvl2pPr>
            <a:lvl3pPr indent="-228600" lvl="2" marL="1371600" algn="l">
              <a:spcBef>
                <a:spcPts val="0"/>
              </a:spcBef>
              <a:spcAft>
                <a:spcPts val="0"/>
              </a:spcAft>
              <a:buSzPts val="1400"/>
              <a:buNone/>
              <a:defRPr b="0" i="0" sz="2800">
                <a:solidFill>
                  <a:srgbClr val="132D48"/>
                </a:solidFill>
                <a:latin typeface="Barlow"/>
                <a:ea typeface="Barlow"/>
                <a:cs typeface="Barlow"/>
                <a:sym typeface="Barlow"/>
              </a:defRPr>
            </a:lvl3pPr>
            <a:lvl4pPr indent="-228600" lvl="3" marL="1828800" algn="l">
              <a:spcBef>
                <a:spcPts val="0"/>
              </a:spcBef>
              <a:spcAft>
                <a:spcPts val="0"/>
              </a:spcAft>
              <a:buSzPts val="1400"/>
              <a:buNone/>
              <a:defRPr b="0" i="0" sz="2800">
                <a:solidFill>
                  <a:srgbClr val="132D48"/>
                </a:solidFill>
                <a:latin typeface="Barlow"/>
                <a:ea typeface="Barlow"/>
                <a:cs typeface="Barlow"/>
                <a:sym typeface="Barlow"/>
              </a:defRPr>
            </a:lvl4pPr>
            <a:lvl5pPr indent="-228600" lvl="4" marL="2286000" algn="l">
              <a:spcBef>
                <a:spcPts val="0"/>
              </a:spcBef>
              <a:spcAft>
                <a:spcPts val="0"/>
              </a:spcAft>
              <a:buSzPts val="1400"/>
              <a:buNone/>
              <a:defRPr b="0" i="0" sz="2800">
                <a:solidFill>
                  <a:srgbClr val="132D48"/>
                </a:solidFill>
                <a:latin typeface="Barlow"/>
                <a:ea typeface="Barlow"/>
                <a:cs typeface="Barlow"/>
                <a:sym typeface="Barlow"/>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Custom Layout">
  <p:cSld name="6_Custom Layout">
    <p:spTree>
      <p:nvGrpSpPr>
        <p:cNvPr id="197" name="Shape 197"/>
        <p:cNvGrpSpPr/>
        <p:nvPr/>
      </p:nvGrpSpPr>
      <p:grpSpPr>
        <a:xfrm>
          <a:off x="0" y="0"/>
          <a:ext cx="0" cy="0"/>
          <a:chOff x="0" y="0"/>
          <a:chExt cx="0" cy="0"/>
        </a:xfrm>
      </p:grpSpPr>
      <p:pic>
        <p:nvPicPr>
          <p:cNvPr id="198" name="Google Shape;198;p12"/>
          <p:cNvPicPr preferRelativeResize="0"/>
          <p:nvPr/>
        </p:nvPicPr>
        <p:blipFill rotWithShape="1">
          <a:blip r:embed="rId2">
            <a:alphaModFix/>
          </a:blip>
          <a:srcRect b="0" l="0" r="0" t="0"/>
          <a:stretch/>
        </p:blipFill>
        <p:spPr>
          <a:xfrm>
            <a:off x="1250771" y="777875"/>
            <a:ext cx="18570616" cy="10270566"/>
          </a:xfrm>
          <a:prstGeom prst="rect">
            <a:avLst/>
          </a:prstGeom>
          <a:noFill/>
          <a:ln>
            <a:noFill/>
          </a:ln>
        </p:spPr>
      </p:pic>
      <p:sp>
        <p:nvSpPr>
          <p:cNvPr id="199" name="Google Shape;199;p12"/>
          <p:cNvSpPr txBox="1"/>
          <p:nvPr>
            <p:ph type="title"/>
          </p:nvPr>
        </p:nvSpPr>
        <p:spPr>
          <a:xfrm>
            <a:off x="824961" y="1235075"/>
            <a:ext cx="9144000" cy="2000548"/>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1" i="0" sz="6500">
                <a:solidFill>
                  <a:srgbClr val="132C47"/>
                </a:solidFill>
                <a:latin typeface="Barlow Condensed ExtraBold"/>
                <a:ea typeface="Barlow Condensed ExtraBold"/>
                <a:cs typeface="Barlow Condensed ExtraBold"/>
                <a:sym typeface="Barlow Condensed Extra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0" name="Google Shape;200;p12"/>
          <p:cNvSpPr txBox="1"/>
          <p:nvPr>
            <p:ph idx="1" type="body"/>
          </p:nvPr>
        </p:nvSpPr>
        <p:spPr>
          <a:xfrm>
            <a:off x="824960" y="3597275"/>
            <a:ext cx="9144000" cy="630942"/>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b="1" i="0" sz="4100">
                <a:solidFill>
                  <a:srgbClr val="79CE56"/>
                </a:solidFill>
                <a:latin typeface="Barlow Condensed"/>
                <a:ea typeface="Barlow Condensed"/>
                <a:cs typeface="Barlow Condensed"/>
                <a:sym typeface="Barlow Condensed"/>
              </a:defRPr>
            </a:lvl1pPr>
            <a:lvl2pPr indent="-228600" lvl="1" marL="914400" algn="ctr">
              <a:spcBef>
                <a:spcPts val="0"/>
              </a:spcBef>
              <a:spcAft>
                <a:spcPts val="0"/>
              </a:spcAft>
              <a:buSzPts val="1400"/>
              <a:buNone/>
              <a:defRPr b="1" i="0" sz="4100">
                <a:solidFill>
                  <a:srgbClr val="79CE56"/>
                </a:solidFill>
                <a:latin typeface="Barlow Condensed"/>
                <a:ea typeface="Barlow Condensed"/>
                <a:cs typeface="Barlow Condensed"/>
                <a:sym typeface="Barlow Condensed"/>
              </a:defRPr>
            </a:lvl2pPr>
            <a:lvl3pPr indent="-228600" lvl="2" marL="1371600" algn="ctr">
              <a:spcBef>
                <a:spcPts val="0"/>
              </a:spcBef>
              <a:spcAft>
                <a:spcPts val="0"/>
              </a:spcAft>
              <a:buSzPts val="1400"/>
              <a:buNone/>
              <a:defRPr b="1" i="0" sz="4100">
                <a:solidFill>
                  <a:srgbClr val="79CE56"/>
                </a:solidFill>
                <a:latin typeface="Barlow Condensed"/>
                <a:ea typeface="Barlow Condensed"/>
                <a:cs typeface="Barlow Condensed"/>
                <a:sym typeface="Barlow Condensed"/>
              </a:defRPr>
            </a:lvl3pPr>
            <a:lvl4pPr indent="-228600" lvl="3" marL="1828800" algn="ctr">
              <a:spcBef>
                <a:spcPts val="0"/>
              </a:spcBef>
              <a:spcAft>
                <a:spcPts val="0"/>
              </a:spcAft>
              <a:buSzPts val="1400"/>
              <a:buNone/>
              <a:defRPr b="1" i="0" sz="4100">
                <a:solidFill>
                  <a:srgbClr val="79CE56"/>
                </a:solidFill>
                <a:latin typeface="Barlow Condensed"/>
                <a:ea typeface="Barlow Condensed"/>
                <a:cs typeface="Barlow Condensed"/>
                <a:sym typeface="Barlow Condensed"/>
              </a:defRPr>
            </a:lvl4pPr>
            <a:lvl5pPr indent="-228600" lvl="4" marL="2286000" algn="ctr">
              <a:spcBef>
                <a:spcPts val="0"/>
              </a:spcBef>
              <a:spcAft>
                <a:spcPts val="0"/>
              </a:spcAft>
              <a:buSzPts val="1400"/>
              <a:buNone/>
              <a:defRPr b="1" i="0" sz="4100">
                <a:solidFill>
                  <a:srgbClr val="79CE56"/>
                </a:solidFill>
                <a:latin typeface="Barlow Condensed"/>
                <a:ea typeface="Barlow Condensed"/>
                <a:cs typeface="Barlow Condensed"/>
                <a:sym typeface="Barlow Condensed"/>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01" name="Google Shape;201;p12"/>
          <p:cNvSpPr txBox="1"/>
          <p:nvPr>
            <p:ph idx="2" type="body"/>
          </p:nvPr>
        </p:nvSpPr>
        <p:spPr>
          <a:xfrm>
            <a:off x="824960" y="4591528"/>
            <a:ext cx="4638868" cy="1723549"/>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b="0" i="0" sz="2800">
                <a:solidFill>
                  <a:srgbClr val="132D48"/>
                </a:solidFill>
                <a:latin typeface="Barlow"/>
                <a:ea typeface="Barlow"/>
                <a:cs typeface="Barlow"/>
                <a:sym typeface="Barlow"/>
              </a:defRPr>
            </a:lvl1pPr>
            <a:lvl2pPr indent="-228600" lvl="1" marL="914400" algn="l">
              <a:spcBef>
                <a:spcPts val="0"/>
              </a:spcBef>
              <a:spcAft>
                <a:spcPts val="0"/>
              </a:spcAft>
              <a:buSzPts val="1400"/>
              <a:buNone/>
              <a:defRPr b="0" i="0" sz="2800">
                <a:solidFill>
                  <a:srgbClr val="132D48"/>
                </a:solidFill>
                <a:latin typeface="Barlow"/>
                <a:ea typeface="Barlow"/>
                <a:cs typeface="Barlow"/>
                <a:sym typeface="Barlow"/>
              </a:defRPr>
            </a:lvl2pPr>
            <a:lvl3pPr indent="-228600" lvl="2" marL="1371600" algn="l">
              <a:spcBef>
                <a:spcPts val="0"/>
              </a:spcBef>
              <a:spcAft>
                <a:spcPts val="0"/>
              </a:spcAft>
              <a:buSzPts val="1400"/>
              <a:buNone/>
              <a:defRPr b="0" i="0" sz="2800">
                <a:solidFill>
                  <a:srgbClr val="132D48"/>
                </a:solidFill>
                <a:latin typeface="Barlow"/>
                <a:ea typeface="Barlow"/>
                <a:cs typeface="Barlow"/>
                <a:sym typeface="Barlow"/>
              </a:defRPr>
            </a:lvl3pPr>
            <a:lvl4pPr indent="-228600" lvl="3" marL="1828800" algn="l">
              <a:spcBef>
                <a:spcPts val="0"/>
              </a:spcBef>
              <a:spcAft>
                <a:spcPts val="0"/>
              </a:spcAft>
              <a:buSzPts val="1400"/>
              <a:buNone/>
              <a:defRPr b="0" i="0" sz="2800">
                <a:solidFill>
                  <a:srgbClr val="132D48"/>
                </a:solidFill>
                <a:latin typeface="Barlow"/>
                <a:ea typeface="Barlow"/>
                <a:cs typeface="Barlow"/>
                <a:sym typeface="Barlow"/>
              </a:defRPr>
            </a:lvl4pPr>
            <a:lvl5pPr indent="-228600" lvl="4" marL="2286000" algn="l">
              <a:spcBef>
                <a:spcPts val="0"/>
              </a:spcBef>
              <a:spcAft>
                <a:spcPts val="0"/>
              </a:spcAft>
              <a:buSzPts val="1400"/>
              <a:buNone/>
              <a:defRPr b="0" i="0" sz="2800">
                <a:solidFill>
                  <a:srgbClr val="132D48"/>
                </a:solidFill>
                <a:latin typeface="Barlow"/>
                <a:ea typeface="Barlow"/>
                <a:cs typeface="Barlow"/>
                <a:sym typeface="Barlow"/>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ustom Layout">
  <p:cSld name="3_Custom Layout">
    <p:spTree>
      <p:nvGrpSpPr>
        <p:cNvPr id="202" name="Shape 202"/>
        <p:cNvGrpSpPr/>
        <p:nvPr/>
      </p:nvGrpSpPr>
      <p:grpSpPr>
        <a:xfrm>
          <a:off x="0" y="0"/>
          <a:ext cx="0" cy="0"/>
          <a:chOff x="0" y="0"/>
          <a:chExt cx="0" cy="0"/>
        </a:xfrm>
      </p:grpSpPr>
      <p:sp>
        <p:nvSpPr>
          <p:cNvPr id="203" name="Google Shape;203;p13"/>
          <p:cNvSpPr txBox="1"/>
          <p:nvPr>
            <p:ph type="title"/>
          </p:nvPr>
        </p:nvSpPr>
        <p:spPr>
          <a:xfrm>
            <a:off x="824960" y="762037"/>
            <a:ext cx="18454179" cy="1018539"/>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grpSp>
        <p:nvGrpSpPr>
          <p:cNvPr id="204" name="Google Shape;204;p13"/>
          <p:cNvGrpSpPr/>
          <p:nvPr/>
        </p:nvGrpSpPr>
        <p:grpSpPr>
          <a:xfrm>
            <a:off x="5480050" y="8016101"/>
            <a:ext cx="13786954" cy="2394485"/>
            <a:chOff x="5480050" y="5354181"/>
            <a:chExt cx="13786954" cy="2394485"/>
          </a:xfrm>
        </p:grpSpPr>
        <p:grpSp>
          <p:nvGrpSpPr>
            <p:cNvPr id="205" name="Google Shape;205;p13"/>
            <p:cNvGrpSpPr/>
            <p:nvPr/>
          </p:nvGrpSpPr>
          <p:grpSpPr>
            <a:xfrm>
              <a:off x="6758956" y="5354181"/>
              <a:ext cx="12508047" cy="2394485"/>
              <a:chOff x="6758956" y="5354181"/>
              <a:chExt cx="12508047" cy="2394485"/>
            </a:xfrm>
          </p:grpSpPr>
          <p:sp>
            <p:nvSpPr>
              <p:cNvPr id="206" name="Google Shape;206;p13"/>
              <p:cNvSpPr/>
              <p:nvPr/>
            </p:nvSpPr>
            <p:spPr>
              <a:xfrm>
                <a:off x="6758956" y="5402976"/>
                <a:ext cx="12471400" cy="2345690"/>
              </a:xfrm>
              <a:custGeom>
                <a:rect b="b" l="l" r="r" t="t"/>
                <a:pathLst>
                  <a:path extrusionOk="0" h="2345690" w="12471400">
                    <a:moveTo>
                      <a:pt x="12470824" y="2345478"/>
                    </a:moveTo>
                    <a:lnTo>
                      <a:pt x="0" y="2345478"/>
                    </a:lnTo>
                    <a:lnTo>
                      <a:pt x="0" y="0"/>
                    </a:lnTo>
                    <a:lnTo>
                      <a:pt x="12470824" y="0"/>
                    </a:lnTo>
                    <a:lnTo>
                      <a:pt x="12470824" y="2345478"/>
                    </a:lnTo>
                    <a:close/>
                  </a:path>
                </a:pathLst>
              </a:custGeom>
              <a:solidFill>
                <a:srgbClr val="0E213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7" name="Google Shape;207;p13"/>
              <p:cNvSpPr/>
              <p:nvPr/>
            </p:nvSpPr>
            <p:spPr>
              <a:xfrm>
                <a:off x="6795604" y="5354181"/>
                <a:ext cx="12471400" cy="2345690"/>
              </a:xfrm>
              <a:custGeom>
                <a:rect b="b" l="l" r="r" t="t"/>
                <a:pathLst>
                  <a:path extrusionOk="0" h="2345690" w="12471400">
                    <a:moveTo>
                      <a:pt x="12470824" y="2345478"/>
                    </a:moveTo>
                    <a:lnTo>
                      <a:pt x="0" y="2345478"/>
                    </a:lnTo>
                    <a:lnTo>
                      <a:pt x="0" y="0"/>
                    </a:lnTo>
                    <a:lnTo>
                      <a:pt x="12470824" y="0"/>
                    </a:lnTo>
                    <a:lnTo>
                      <a:pt x="12470824" y="2345478"/>
                    </a:lnTo>
                    <a:close/>
                  </a:path>
                </a:pathLst>
              </a:custGeom>
              <a:solidFill>
                <a:schemeClr val="lt1"/>
              </a:solidFill>
              <a:ln cap="flat" cmpd="sng" w="17250">
                <a:solidFill>
                  <a:srgbClr val="142C48"/>
                </a:solidFill>
                <a:prstDash val="dash"/>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cxnSp>
          <p:nvCxnSpPr>
            <p:cNvPr id="208" name="Google Shape;208;p13"/>
            <p:cNvCxnSpPr/>
            <p:nvPr/>
          </p:nvCxnSpPr>
          <p:spPr>
            <a:xfrm>
              <a:off x="5480050" y="6549526"/>
              <a:ext cx="1315554" cy="0"/>
            </a:xfrm>
            <a:prstGeom prst="straightConnector1">
              <a:avLst/>
            </a:prstGeom>
            <a:noFill/>
            <a:ln cap="flat" cmpd="sng" w="17250">
              <a:solidFill>
                <a:srgbClr val="142C48"/>
              </a:solidFill>
              <a:prstDash val="dash"/>
              <a:round/>
              <a:headEnd len="sm" w="sm" type="none"/>
              <a:tailEnd len="sm" w="sm" type="none"/>
            </a:ln>
          </p:spPr>
        </p:cxnSp>
      </p:grpSp>
      <p:grpSp>
        <p:nvGrpSpPr>
          <p:cNvPr id="209" name="Google Shape;209;p13"/>
          <p:cNvGrpSpPr/>
          <p:nvPr/>
        </p:nvGrpSpPr>
        <p:grpSpPr>
          <a:xfrm>
            <a:off x="5480050" y="5354181"/>
            <a:ext cx="13786954" cy="2394485"/>
            <a:chOff x="5480050" y="5354181"/>
            <a:chExt cx="13786954" cy="2394485"/>
          </a:xfrm>
        </p:grpSpPr>
        <p:grpSp>
          <p:nvGrpSpPr>
            <p:cNvPr id="210" name="Google Shape;210;p13"/>
            <p:cNvGrpSpPr/>
            <p:nvPr/>
          </p:nvGrpSpPr>
          <p:grpSpPr>
            <a:xfrm>
              <a:off x="6758956" y="5354181"/>
              <a:ext cx="12508047" cy="2394485"/>
              <a:chOff x="6758956" y="5354181"/>
              <a:chExt cx="12508047" cy="2394485"/>
            </a:xfrm>
          </p:grpSpPr>
          <p:sp>
            <p:nvSpPr>
              <p:cNvPr id="211" name="Google Shape;211;p13"/>
              <p:cNvSpPr/>
              <p:nvPr/>
            </p:nvSpPr>
            <p:spPr>
              <a:xfrm>
                <a:off x="6758956" y="5402976"/>
                <a:ext cx="12471400" cy="2345690"/>
              </a:xfrm>
              <a:custGeom>
                <a:rect b="b" l="l" r="r" t="t"/>
                <a:pathLst>
                  <a:path extrusionOk="0" h="2345690" w="12471400">
                    <a:moveTo>
                      <a:pt x="12470824" y="2345478"/>
                    </a:moveTo>
                    <a:lnTo>
                      <a:pt x="0" y="2345478"/>
                    </a:lnTo>
                    <a:lnTo>
                      <a:pt x="0" y="0"/>
                    </a:lnTo>
                    <a:lnTo>
                      <a:pt x="12470824" y="0"/>
                    </a:lnTo>
                    <a:lnTo>
                      <a:pt x="12470824" y="2345478"/>
                    </a:lnTo>
                    <a:close/>
                  </a:path>
                </a:pathLst>
              </a:custGeom>
              <a:solidFill>
                <a:srgbClr val="0E213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2" name="Google Shape;212;p13"/>
              <p:cNvSpPr/>
              <p:nvPr/>
            </p:nvSpPr>
            <p:spPr>
              <a:xfrm>
                <a:off x="6795604" y="5354181"/>
                <a:ext cx="12471400" cy="2345690"/>
              </a:xfrm>
              <a:custGeom>
                <a:rect b="b" l="l" r="r" t="t"/>
                <a:pathLst>
                  <a:path extrusionOk="0" h="2345690" w="12471400">
                    <a:moveTo>
                      <a:pt x="12470824" y="2345478"/>
                    </a:moveTo>
                    <a:lnTo>
                      <a:pt x="0" y="2345478"/>
                    </a:lnTo>
                    <a:lnTo>
                      <a:pt x="0" y="0"/>
                    </a:lnTo>
                    <a:lnTo>
                      <a:pt x="12470824" y="0"/>
                    </a:lnTo>
                    <a:lnTo>
                      <a:pt x="12470824" y="2345478"/>
                    </a:lnTo>
                    <a:close/>
                  </a:path>
                </a:pathLst>
              </a:custGeom>
              <a:solidFill>
                <a:schemeClr val="lt1"/>
              </a:solidFill>
              <a:ln cap="flat" cmpd="sng" w="17250">
                <a:solidFill>
                  <a:srgbClr val="142C48"/>
                </a:solidFill>
                <a:prstDash val="dash"/>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cxnSp>
          <p:nvCxnSpPr>
            <p:cNvPr id="213" name="Google Shape;213;p13"/>
            <p:cNvCxnSpPr/>
            <p:nvPr/>
          </p:nvCxnSpPr>
          <p:spPr>
            <a:xfrm>
              <a:off x="5480050" y="6549526"/>
              <a:ext cx="1315554" cy="0"/>
            </a:xfrm>
            <a:prstGeom prst="straightConnector1">
              <a:avLst/>
            </a:prstGeom>
            <a:noFill/>
            <a:ln cap="flat" cmpd="sng" w="17250">
              <a:solidFill>
                <a:srgbClr val="142C48"/>
              </a:solidFill>
              <a:prstDash val="dash"/>
              <a:round/>
              <a:headEnd len="sm" w="sm" type="none"/>
              <a:tailEnd len="sm" w="sm" type="none"/>
            </a:ln>
          </p:spPr>
        </p:cxnSp>
      </p:grpSp>
      <p:grpSp>
        <p:nvGrpSpPr>
          <p:cNvPr id="214" name="Google Shape;214;p13"/>
          <p:cNvGrpSpPr/>
          <p:nvPr/>
        </p:nvGrpSpPr>
        <p:grpSpPr>
          <a:xfrm>
            <a:off x="5480050" y="2726790"/>
            <a:ext cx="13786954" cy="2394485"/>
            <a:chOff x="5480050" y="5354181"/>
            <a:chExt cx="13786954" cy="2394485"/>
          </a:xfrm>
        </p:grpSpPr>
        <p:grpSp>
          <p:nvGrpSpPr>
            <p:cNvPr id="215" name="Google Shape;215;p13"/>
            <p:cNvGrpSpPr/>
            <p:nvPr/>
          </p:nvGrpSpPr>
          <p:grpSpPr>
            <a:xfrm>
              <a:off x="6758956" y="5354181"/>
              <a:ext cx="12508047" cy="2394485"/>
              <a:chOff x="6758956" y="5354181"/>
              <a:chExt cx="12508047" cy="2394485"/>
            </a:xfrm>
          </p:grpSpPr>
          <p:sp>
            <p:nvSpPr>
              <p:cNvPr id="216" name="Google Shape;216;p13"/>
              <p:cNvSpPr/>
              <p:nvPr/>
            </p:nvSpPr>
            <p:spPr>
              <a:xfrm>
                <a:off x="6758956" y="5402976"/>
                <a:ext cx="12471400" cy="2345690"/>
              </a:xfrm>
              <a:custGeom>
                <a:rect b="b" l="l" r="r" t="t"/>
                <a:pathLst>
                  <a:path extrusionOk="0" h="2345690" w="12471400">
                    <a:moveTo>
                      <a:pt x="12470824" y="2345478"/>
                    </a:moveTo>
                    <a:lnTo>
                      <a:pt x="0" y="2345478"/>
                    </a:lnTo>
                    <a:lnTo>
                      <a:pt x="0" y="0"/>
                    </a:lnTo>
                    <a:lnTo>
                      <a:pt x="12470824" y="0"/>
                    </a:lnTo>
                    <a:lnTo>
                      <a:pt x="12470824" y="2345478"/>
                    </a:lnTo>
                    <a:close/>
                  </a:path>
                </a:pathLst>
              </a:custGeom>
              <a:solidFill>
                <a:srgbClr val="0E213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7" name="Google Shape;217;p13"/>
              <p:cNvSpPr/>
              <p:nvPr/>
            </p:nvSpPr>
            <p:spPr>
              <a:xfrm>
                <a:off x="6795604" y="5354181"/>
                <a:ext cx="12471400" cy="2345690"/>
              </a:xfrm>
              <a:custGeom>
                <a:rect b="b" l="l" r="r" t="t"/>
                <a:pathLst>
                  <a:path extrusionOk="0" h="2345690" w="12471400">
                    <a:moveTo>
                      <a:pt x="12470824" y="2345478"/>
                    </a:moveTo>
                    <a:lnTo>
                      <a:pt x="0" y="2345478"/>
                    </a:lnTo>
                    <a:lnTo>
                      <a:pt x="0" y="0"/>
                    </a:lnTo>
                    <a:lnTo>
                      <a:pt x="12470824" y="0"/>
                    </a:lnTo>
                    <a:lnTo>
                      <a:pt x="12470824" y="2345478"/>
                    </a:lnTo>
                    <a:close/>
                  </a:path>
                </a:pathLst>
              </a:custGeom>
              <a:solidFill>
                <a:schemeClr val="lt1"/>
              </a:solidFill>
              <a:ln cap="flat" cmpd="sng" w="17250">
                <a:solidFill>
                  <a:srgbClr val="142C48"/>
                </a:solidFill>
                <a:prstDash val="dash"/>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cxnSp>
          <p:nvCxnSpPr>
            <p:cNvPr id="218" name="Google Shape;218;p13"/>
            <p:cNvCxnSpPr/>
            <p:nvPr/>
          </p:nvCxnSpPr>
          <p:spPr>
            <a:xfrm>
              <a:off x="5480050" y="6549526"/>
              <a:ext cx="1315554" cy="0"/>
            </a:xfrm>
            <a:prstGeom prst="straightConnector1">
              <a:avLst/>
            </a:prstGeom>
            <a:noFill/>
            <a:ln cap="flat" cmpd="sng" w="17250">
              <a:solidFill>
                <a:srgbClr val="142C48"/>
              </a:solidFill>
              <a:prstDash val="dash"/>
              <a:round/>
              <a:headEnd len="sm" w="sm" type="none"/>
              <a:tailEnd len="sm" w="sm" type="none"/>
            </a:ln>
          </p:spPr>
        </p:cxnSp>
      </p:grpSp>
      <p:sp>
        <p:nvSpPr>
          <p:cNvPr id="219" name="Google Shape;219;p13"/>
          <p:cNvSpPr txBox="1"/>
          <p:nvPr>
            <p:ph idx="1" type="body"/>
          </p:nvPr>
        </p:nvSpPr>
        <p:spPr>
          <a:xfrm>
            <a:off x="1563530" y="3534109"/>
            <a:ext cx="4610100" cy="630942"/>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1" i="0" sz="4100">
                <a:solidFill>
                  <a:srgbClr val="224E72"/>
                </a:solidFill>
                <a:latin typeface="Barlow Condensed"/>
                <a:ea typeface="Barlow Condensed"/>
                <a:cs typeface="Barlow Condensed"/>
                <a:sym typeface="Barlow Condensed"/>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20" name="Google Shape;220;p13"/>
          <p:cNvSpPr txBox="1"/>
          <p:nvPr>
            <p:ph idx="2" type="body"/>
          </p:nvPr>
        </p:nvSpPr>
        <p:spPr>
          <a:xfrm>
            <a:off x="1563530" y="6160577"/>
            <a:ext cx="4610100" cy="630942"/>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1" i="0" sz="4100">
                <a:solidFill>
                  <a:srgbClr val="224E72"/>
                </a:solidFill>
                <a:latin typeface="Barlow Condensed"/>
                <a:ea typeface="Barlow Condensed"/>
                <a:cs typeface="Barlow Condensed"/>
                <a:sym typeface="Barlow Condensed"/>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21" name="Google Shape;221;p13"/>
          <p:cNvSpPr txBox="1"/>
          <p:nvPr>
            <p:ph idx="3" type="body"/>
          </p:nvPr>
        </p:nvSpPr>
        <p:spPr>
          <a:xfrm>
            <a:off x="1563530" y="8845411"/>
            <a:ext cx="4610100" cy="630942"/>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1" i="0" sz="4100">
                <a:solidFill>
                  <a:srgbClr val="224E72"/>
                </a:solidFill>
                <a:latin typeface="Barlow Condensed"/>
                <a:ea typeface="Barlow Condensed"/>
                <a:cs typeface="Barlow Condensed"/>
                <a:sym typeface="Barlow Condensed"/>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grpSp>
        <p:nvGrpSpPr>
          <p:cNvPr id="222" name="Google Shape;222;p13"/>
          <p:cNvGrpSpPr/>
          <p:nvPr/>
        </p:nvGrpSpPr>
        <p:grpSpPr>
          <a:xfrm>
            <a:off x="846051" y="3638670"/>
            <a:ext cx="419101" cy="421819"/>
            <a:chOff x="8604250" y="4443170"/>
            <a:chExt cx="419101" cy="421819"/>
          </a:xfrm>
        </p:grpSpPr>
        <p:sp>
          <p:nvSpPr>
            <p:cNvPr id="223" name="Google Shape;223;p13"/>
            <p:cNvSpPr/>
            <p:nvPr/>
          </p:nvSpPr>
          <p:spPr>
            <a:xfrm>
              <a:off x="8604250" y="4466844"/>
              <a:ext cx="419100" cy="398145"/>
            </a:xfrm>
            <a:custGeom>
              <a:rect b="b" l="l" r="r" t="t"/>
              <a:pathLst>
                <a:path extrusionOk="0" h="398145" w="419100">
                  <a:moveTo>
                    <a:pt x="418835" y="397893"/>
                  </a:moveTo>
                  <a:lnTo>
                    <a:pt x="0" y="397893"/>
                  </a:lnTo>
                  <a:lnTo>
                    <a:pt x="0" y="0"/>
                  </a:lnTo>
                  <a:lnTo>
                    <a:pt x="418835" y="0"/>
                  </a:lnTo>
                  <a:lnTo>
                    <a:pt x="418835" y="397893"/>
                  </a:lnTo>
                  <a:close/>
                </a:path>
              </a:pathLst>
            </a:custGeom>
            <a:solidFill>
              <a:srgbClr val="78CE5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4" name="Google Shape;224;p13"/>
            <p:cNvSpPr txBox="1"/>
            <p:nvPr/>
          </p:nvSpPr>
          <p:spPr>
            <a:xfrm>
              <a:off x="8604250" y="4443170"/>
              <a:ext cx="419101" cy="4129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IL" sz="2000">
                  <a:solidFill>
                    <a:srgbClr val="FFFFFF"/>
                  </a:solidFill>
                  <a:latin typeface="Barlow Condensed ExtraBold"/>
                  <a:ea typeface="Barlow Condensed ExtraBold"/>
                  <a:cs typeface="Barlow Condensed ExtraBold"/>
                  <a:sym typeface="Barlow Condensed ExtraBold"/>
                </a:rPr>
                <a:t>1</a:t>
              </a:r>
              <a:endParaRPr sz="2000">
                <a:solidFill>
                  <a:schemeClr val="dk1"/>
                </a:solidFill>
                <a:latin typeface="Barlow Condensed ExtraBold"/>
                <a:ea typeface="Barlow Condensed ExtraBold"/>
                <a:cs typeface="Barlow Condensed ExtraBold"/>
                <a:sym typeface="Barlow Condensed ExtraBold"/>
              </a:endParaRPr>
            </a:p>
          </p:txBody>
        </p:sp>
      </p:grpSp>
      <p:grpSp>
        <p:nvGrpSpPr>
          <p:cNvPr id="225" name="Google Shape;225;p13"/>
          <p:cNvGrpSpPr/>
          <p:nvPr/>
        </p:nvGrpSpPr>
        <p:grpSpPr>
          <a:xfrm>
            <a:off x="846051" y="6245682"/>
            <a:ext cx="419101" cy="421819"/>
            <a:chOff x="8604250" y="4443170"/>
            <a:chExt cx="419101" cy="421819"/>
          </a:xfrm>
        </p:grpSpPr>
        <p:sp>
          <p:nvSpPr>
            <p:cNvPr id="226" name="Google Shape;226;p13"/>
            <p:cNvSpPr/>
            <p:nvPr/>
          </p:nvSpPr>
          <p:spPr>
            <a:xfrm>
              <a:off x="8604250" y="4466844"/>
              <a:ext cx="419100" cy="398145"/>
            </a:xfrm>
            <a:custGeom>
              <a:rect b="b" l="l" r="r" t="t"/>
              <a:pathLst>
                <a:path extrusionOk="0" h="398145" w="419100">
                  <a:moveTo>
                    <a:pt x="418835" y="397893"/>
                  </a:moveTo>
                  <a:lnTo>
                    <a:pt x="0" y="397893"/>
                  </a:lnTo>
                  <a:lnTo>
                    <a:pt x="0" y="0"/>
                  </a:lnTo>
                  <a:lnTo>
                    <a:pt x="418835" y="0"/>
                  </a:lnTo>
                  <a:lnTo>
                    <a:pt x="418835" y="397893"/>
                  </a:lnTo>
                  <a:close/>
                </a:path>
              </a:pathLst>
            </a:custGeom>
            <a:solidFill>
              <a:srgbClr val="78CE5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7" name="Google Shape;227;p13"/>
            <p:cNvSpPr txBox="1"/>
            <p:nvPr/>
          </p:nvSpPr>
          <p:spPr>
            <a:xfrm>
              <a:off x="8604250" y="4443170"/>
              <a:ext cx="419101" cy="4129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IL" sz="2000">
                  <a:solidFill>
                    <a:srgbClr val="FFFFFF"/>
                  </a:solidFill>
                  <a:latin typeface="Barlow Condensed ExtraBold"/>
                  <a:ea typeface="Barlow Condensed ExtraBold"/>
                  <a:cs typeface="Barlow Condensed ExtraBold"/>
                  <a:sym typeface="Barlow Condensed ExtraBold"/>
                </a:rPr>
                <a:t>2</a:t>
              </a:r>
              <a:endParaRPr sz="2000">
                <a:solidFill>
                  <a:schemeClr val="dk1"/>
                </a:solidFill>
                <a:latin typeface="Barlow Condensed ExtraBold"/>
                <a:ea typeface="Barlow Condensed ExtraBold"/>
                <a:cs typeface="Barlow Condensed ExtraBold"/>
                <a:sym typeface="Barlow Condensed ExtraBold"/>
              </a:endParaRPr>
            </a:p>
          </p:txBody>
        </p:sp>
      </p:grpSp>
      <p:grpSp>
        <p:nvGrpSpPr>
          <p:cNvPr id="228" name="Google Shape;228;p13"/>
          <p:cNvGrpSpPr/>
          <p:nvPr/>
        </p:nvGrpSpPr>
        <p:grpSpPr>
          <a:xfrm>
            <a:off x="846051" y="8949971"/>
            <a:ext cx="419101" cy="421819"/>
            <a:chOff x="8604250" y="4443170"/>
            <a:chExt cx="419101" cy="421819"/>
          </a:xfrm>
        </p:grpSpPr>
        <p:sp>
          <p:nvSpPr>
            <p:cNvPr id="229" name="Google Shape;229;p13"/>
            <p:cNvSpPr/>
            <p:nvPr/>
          </p:nvSpPr>
          <p:spPr>
            <a:xfrm>
              <a:off x="8604250" y="4466844"/>
              <a:ext cx="419100" cy="398145"/>
            </a:xfrm>
            <a:custGeom>
              <a:rect b="b" l="l" r="r" t="t"/>
              <a:pathLst>
                <a:path extrusionOk="0" h="398145" w="419100">
                  <a:moveTo>
                    <a:pt x="418835" y="397893"/>
                  </a:moveTo>
                  <a:lnTo>
                    <a:pt x="0" y="397893"/>
                  </a:lnTo>
                  <a:lnTo>
                    <a:pt x="0" y="0"/>
                  </a:lnTo>
                  <a:lnTo>
                    <a:pt x="418835" y="0"/>
                  </a:lnTo>
                  <a:lnTo>
                    <a:pt x="418835" y="397893"/>
                  </a:lnTo>
                  <a:close/>
                </a:path>
              </a:pathLst>
            </a:custGeom>
            <a:solidFill>
              <a:srgbClr val="78CE5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0" name="Google Shape;230;p13"/>
            <p:cNvSpPr txBox="1"/>
            <p:nvPr/>
          </p:nvSpPr>
          <p:spPr>
            <a:xfrm>
              <a:off x="8604250" y="4443170"/>
              <a:ext cx="419101" cy="4129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IL" sz="2000">
                  <a:solidFill>
                    <a:srgbClr val="FFFFFF"/>
                  </a:solidFill>
                  <a:latin typeface="Barlow Condensed ExtraBold"/>
                  <a:ea typeface="Barlow Condensed ExtraBold"/>
                  <a:cs typeface="Barlow Condensed ExtraBold"/>
                  <a:sym typeface="Barlow Condensed ExtraBold"/>
                </a:rPr>
                <a:t>3</a:t>
              </a:r>
              <a:endParaRPr sz="2000">
                <a:solidFill>
                  <a:schemeClr val="dk1"/>
                </a:solidFill>
                <a:latin typeface="Barlow Condensed ExtraBold"/>
                <a:ea typeface="Barlow Condensed ExtraBold"/>
                <a:cs typeface="Barlow Condensed ExtraBold"/>
                <a:sym typeface="Barlow Condensed ExtraBold"/>
              </a:endParaRPr>
            </a:p>
          </p:txBody>
        </p:sp>
      </p:grpSp>
      <p:sp>
        <p:nvSpPr>
          <p:cNvPr id="231" name="Google Shape;231;p13"/>
          <p:cNvSpPr txBox="1"/>
          <p:nvPr>
            <p:ph idx="4" type="body"/>
          </p:nvPr>
        </p:nvSpPr>
        <p:spPr>
          <a:xfrm>
            <a:off x="7080250" y="2999641"/>
            <a:ext cx="11963400" cy="1723549"/>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b="0" i="0" sz="2800">
                <a:solidFill>
                  <a:srgbClr val="132D48"/>
                </a:solidFill>
                <a:latin typeface="Barlow"/>
                <a:ea typeface="Barlow"/>
                <a:cs typeface="Barlow"/>
                <a:sym typeface="Barlow"/>
              </a:defRPr>
            </a:lvl1pPr>
            <a:lvl2pPr indent="-228600" lvl="1" marL="914400" algn="l">
              <a:spcBef>
                <a:spcPts val="0"/>
              </a:spcBef>
              <a:spcAft>
                <a:spcPts val="0"/>
              </a:spcAft>
              <a:buSzPts val="1400"/>
              <a:buNone/>
              <a:defRPr b="0" i="0" sz="2800">
                <a:solidFill>
                  <a:srgbClr val="132D48"/>
                </a:solidFill>
                <a:latin typeface="Barlow"/>
                <a:ea typeface="Barlow"/>
                <a:cs typeface="Barlow"/>
                <a:sym typeface="Barlow"/>
              </a:defRPr>
            </a:lvl2pPr>
            <a:lvl3pPr indent="-228600" lvl="2" marL="1371600" algn="l">
              <a:spcBef>
                <a:spcPts val="0"/>
              </a:spcBef>
              <a:spcAft>
                <a:spcPts val="0"/>
              </a:spcAft>
              <a:buSzPts val="1400"/>
              <a:buNone/>
              <a:defRPr b="0" i="0" sz="2800">
                <a:solidFill>
                  <a:srgbClr val="132D48"/>
                </a:solidFill>
                <a:latin typeface="Barlow"/>
                <a:ea typeface="Barlow"/>
                <a:cs typeface="Barlow"/>
                <a:sym typeface="Barlow"/>
              </a:defRPr>
            </a:lvl3pPr>
            <a:lvl4pPr indent="-228600" lvl="3" marL="1828800" algn="l">
              <a:spcBef>
                <a:spcPts val="0"/>
              </a:spcBef>
              <a:spcAft>
                <a:spcPts val="0"/>
              </a:spcAft>
              <a:buSzPts val="1400"/>
              <a:buNone/>
              <a:defRPr b="0" i="0" sz="2800">
                <a:solidFill>
                  <a:srgbClr val="132D48"/>
                </a:solidFill>
                <a:latin typeface="Barlow"/>
                <a:ea typeface="Barlow"/>
                <a:cs typeface="Barlow"/>
                <a:sym typeface="Barlow"/>
              </a:defRPr>
            </a:lvl4pPr>
            <a:lvl5pPr indent="-228600" lvl="4" marL="2286000" algn="l">
              <a:spcBef>
                <a:spcPts val="0"/>
              </a:spcBef>
              <a:spcAft>
                <a:spcPts val="0"/>
              </a:spcAft>
              <a:buSzPts val="1400"/>
              <a:buNone/>
              <a:defRPr b="0" i="0" sz="2800">
                <a:solidFill>
                  <a:srgbClr val="132D48"/>
                </a:solidFill>
                <a:latin typeface="Barlow"/>
                <a:ea typeface="Barlow"/>
                <a:cs typeface="Barlow"/>
                <a:sym typeface="Barlow"/>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32" name="Google Shape;232;p13"/>
          <p:cNvSpPr txBox="1"/>
          <p:nvPr>
            <p:ph idx="5" type="body"/>
          </p:nvPr>
        </p:nvSpPr>
        <p:spPr>
          <a:xfrm>
            <a:off x="7080250" y="5661198"/>
            <a:ext cx="11963400" cy="1723549"/>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b="0" i="0" sz="2800">
                <a:solidFill>
                  <a:srgbClr val="132D48"/>
                </a:solidFill>
                <a:latin typeface="Barlow"/>
                <a:ea typeface="Barlow"/>
                <a:cs typeface="Barlow"/>
                <a:sym typeface="Barlow"/>
              </a:defRPr>
            </a:lvl1pPr>
            <a:lvl2pPr indent="-228600" lvl="1" marL="914400" algn="l">
              <a:spcBef>
                <a:spcPts val="0"/>
              </a:spcBef>
              <a:spcAft>
                <a:spcPts val="0"/>
              </a:spcAft>
              <a:buSzPts val="1400"/>
              <a:buNone/>
              <a:defRPr b="0" i="0" sz="2800">
                <a:solidFill>
                  <a:srgbClr val="132D48"/>
                </a:solidFill>
                <a:latin typeface="Barlow"/>
                <a:ea typeface="Barlow"/>
                <a:cs typeface="Barlow"/>
                <a:sym typeface="Barlow"/>
              </a:defRPr>
            </a:lvl2pPr>
            <a:lvl3pPr indent="-228600" lvl="2" marL="1371600" algn="l">
              <a:spcBef>
                <a:spcPts val="0"/>
              </a:spcBef>
              <a:spcAft>
                <a:spcPts val="0"/>
              </a:spcAft>
              <a:buSzPts val="1400"/>
              <a:buNone/>
              <a:defRPr b="0" i="0" sz="2800">
                <a:solidFill>
                  <a:srgbClr val="132D48"/>
                </a:solidFill>
                <a:latin typeface="Barlow"/>
                <a:ea typeface="Barlow"/>
                <a:cs typeface="Barlow"/>
                <a:sym typeface="Barlow"/>
              </a:defRPr>
            </a:lvl3pPr>
            <a:lvl4pPr indent="-228600" lvl="3" marL="1828800" algn="l">
              <a:spcBef>
                <a:spcPts val="0"/>
              </a:spcBef>
              <a:spcAft>
                <a:spcPts val="0"/>
              </a:spcAft>
              <a:buSzPts val="1400"/>
              <a:buNone/>
              <a:defRPr b="0" i="0" sz="2800">
                <a:solidFill>
                  <a:srgbClr val="132D48"/>
                </a:solidFill>
                <a:latin typeface="Barlow"/>
                <a:ea typeface="Barlow"/>
                <a:cs typeface="Barlow"/>
                <a:sym typeface="Barlow"/>
              </a:defRPr>
            </a:lvl4pPr>
            <a:lvl5pPr indent="-228600" lvl="4" marL="2286000" algn="l">
              <a:spcBef>
                <a:spcPts val="0"/>
              </a:spcBef>
              <a:spcAft>
                <a:spcPts val="0"/>
              </a:spcAft>
              <a:buSzPts val="1400"/>
              <a:buNone/>
              <a:defRPr b="0" i="0" sz="2800">
                <a:solidFill>
                  <a:srgbClr val="132D48"/>
                </a:solidFill>
                <a:latin typeface="Barlow"/>
                <a:ea typeface="Barlow"/>
                <a:cs typeface="Barlow"/>
                <a:sym typeface="Barlow"/>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33" name="Google Shape;233;p13"/>
          <p:cNvSpPr txBox="1"/>
          <p:nvPr>
            <p:ph idx="6" type="body"/>
          </p:nvPr>
        </p:nvSpPr>
        <p:spPr>
          <a:xfrm>
            <a:off x="7080250" y="8371741"/>
            <a:ext cx="11963400" cy="1723549"/>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b="0" i="0" sz="2800">
                <a:solidFill>
                  <a:srgbClr val="132D48"/>
                </a:solidFill>
                <a:latin typeface="Barlow"/>
                <a:ea typeface="Barlow"/>
                <a:cs typeface="Barlow"/>
                <a:sym typeface="Barlow"/>
              </a:defRPr>
            </a:lvl1pPr>
            <a:lvl2pPr indent="-228600" lvl="1" marL="914400" algn="l">
              <a:spcBef>
                <a:spcPts val="0"/>
              </a:spcBef>
              <a:spcAft>
                <a:spcPts val="0"/>
              </a:spcAft>
              <a:buSzPts val="1400"/>
              <a:buNone/>
              <a:defRPr b="0" i="0" sz="2800">
                <a:solidFill>
                  <a:srgbClr val="132D48"/>
                </a:solidFill>
                <a:latin typeface="Barlow"/>
                <a:ea typeface="Barlow"/>
                <a:cs typeface="Barlow"/>
                <a:sym typeface="Barlow"/>
              </a:defRPr>
            </a:lvl2pPr>
            <a:lvl3pPr indent="-228600" lvl="2" marL="1371600" algn="l">
              <a:spcBef>
                <a:spcPts val="0"/>
              </a:spcBef>
              <a:spcAft>
                <a:spcPts val="0"/>
              </a:spcAft>
              <a:buSzPts val="1400"/>
              <a:buNone/>
              <a:defRPr b="0" i="0" sz="2800">
                <a:solidFill>
                  <a:srgbClr val="132D48"/>
                </a:solidFill>
                <a:latin typeface="Barlow"/>
                <a:ea typeface="Barlow"/>
                <a:cs typeface="Barlow"/>
                <a:sym typeface="Barlow"/>
              </a:defRPr>
            </a:lvl3pPr>
            <a:lvl4pPr indent="-228600" lvl="3" marL="1828800" algn="l">
              <a:spcBef>
                <a:spcPts val="0"/>
              </a:spcBef>
              <a:spcAft>
                <a:spcPts val="0"/>
              </a:spcAft>
              <a:buSzPts val="1400"/>
              <a:buNone/>
              <a:defRPr b="0" i="0" sz="2800">
                <a:solidFill>
                  <a:srgbClr val="132D48"/>
                </a:solidFill>
                <a:latin typeface="Barlow"/>
                <a:ea typeface="Barlow"/>
                <a:cs typeface="Barlow"/>
                <a:sym typeface="Barlow"/>
              </a:defRPr>
            </a:lvl4pPr>
            <a:lvl5pPr indent="-228600" lvl="4" marL="2286000" algn="l">
              <a:spcBef>
                <a:spcPts val="0"/>
              </a:spcBef>
              <a:spcAft>
                <a:spcPts val="0"/>
              </a:spcAft>
              <a:buSzPts val="1400"/>
              <a:buNone/>
              <a:defRPr b="0" i="0" sz="2800">
                <a:solidFill>
                  <a:srgbClr val="132D48"/>
                </a:solidFill>
                <a:latin typeface="Barlow"/>
                <a:ea typeface="Barlow"/>
                <a:cs typeface="Barlow"/>
                <a:sym typeface="Barlow"/>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Custom Layout">
  <p:cSld name="4_Custom Layout">
    <p:spTree>
      <p:nvGrpSpPr>
        <p:cNvPr id="234" name="Shape 234"/>
        <p:cNvGrpSpPr/>
        <p:nvPr/>
      </p:nvGrpSpPr>
      <p:grpSpPr>
        <a:xfrm>
          <a:off x="0" y="0"/>
          <a:ext cx="0" cy="0"/>
          <a:chOff x="0" y="0"/>
          <a:chExt cx="0" cy="0"/>
        </a:xfrm>
      </p:grpSpPr>
      <p:sp>
        <p:nvSpPr>
          <p:cNvPr id="235" name="Google Shape;235;p14"/>
          <p:cNvSpPr txBox="1"/>
          <p:nvPr>
            <p:ph type="title"/>
          </p:nvPr>
        </p:nvSpPr>
        <p:spPr>
          <a:xfrm>
            <a:off x="824961" y="762037"/>
            <a:ext cx="7928312" cy="1889771"/>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6" name="Google Shape;236;p14"/>
          <p:cNvSpPr/>
          <p:nvPr/>
        </p:nvSpPr>
        <p:spPr>
          <a:xfrm>
            <a:off x="9740153" y="1139525"/>
            <a:ext cx="9526270" cy="9656445"/>
          </a:xfrm>
          <a:custGeom>
            <a:rect b="b" l="l" r="r" t="t"/>
            <a:pathLst>
              <a:path extrusionOk="0" h="9656445" w="9526269">
                <a:moveTo>
                  <a:pt x="9526275" y="9655957"/>
                </a:moveTo>
                <a:lnTo>
                  <a:pt x="0" y="9655957"/>
                </a:lnTo>
                <a:lnTo>
                  <a:pt x="0" y="0"/>
                </a:lnTo>
                <a:lnTo>
                  <a:pt x="9526275" y="0"/>
                </a:lnTo>
                <a:lnTo>
                  <a:pt x="9526275" y="9655957"/>
                </a:lnTo>
                <a:close/>
              </a:path>
            </a:pathLst>
          </a:custGeom>
          <a:solidFill>
            <a:srgbClr val="F0F4F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237" name="Google Shape;237;p14"/>
          <p:cNvGrpSpPr/>
          <p:nvPr/>
        </p:nvGrpSpPr>
        <p:grpSpPr>
          <a:xfrm>
            <a:off x="14766952" y="6646667"/>
            <a:ext cx="4075093" cy="3718222"/>
            <a:chOff x="14766952" y="6646667"/>
            <a:chExt cx="4075093" cy="3718222"/>
          </a:xfrm>
        </p:grpSpPr>
        <p:sp>
          <p:nvSpPr>
            <p:cNvPr id="238" name="Google Shape;238;p14"/>
            <p:cNvSpPr/>
            <p:nvPr/>
          </p:nvSpPr>
          <p:spPr>
            <a:xfrm>
              <a:off x="14766952" y="6678079"/>
              <a:ext cx="4043679" cy="3686810"/>
            </a:xfrm>
            <a:custGeom>
              <a:rect b="b" l="l" r="r" t="t"/>
              <a:pathLst>
                <a:path extrusionOk="0" h="3686809" w="4043680">
                  <a:moveTo>
                    <a:pt x="4043437" y="3686641"/>
                  </a:moveTo>
                  <a:lnTo>
                    <a:pt x="0" y="3686641"/>
                  </a:lnTo>
                  <a:lnTo>
                    <a:pt x="0" y="0"/>
                  </a:lnTo>
                  <a:lnTo>
                    <a:pt x="4043437" y="0"/>
                  </a:lnTo>
                  <a:lnTo>
                    <a:pt x="4043437" y="3686641"/>
                  </a:lnTo>
                  <a:close/>
                </a:path>
              </a:pathLst>
            </a:custGeom>
            <a:solidFill>
              <a:srgbClr val="142C4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9" name="Google Shape;239;p14"/>
            <p:cNvSpPr/>
            <p:nvPr/>
          </p:nvSpPr>
          <p:spPr>
            <a:xfrm>
              <a:off x="14798366" y="6646667"/>
              <a:ext cx="4043679" cy="3686810"/>
            </a:xfrm>
            <a:custGeom>
              <a:rect b="b" l="l" r="r" t="t"/>
              <a:pathLst>
                <a:path extrusionOk="0" h="3686809" w="4043680">
                  <a:moveTo>
                    <a:pt x="4043437" y="3686641"/>
                  </a:moveTo>
                  <a:lnTo>
                    <a:pt x="0" y="3686641"/>
                  </a:lnTo>
                  <a:lnTo>
                    <a:pt x="0" y="0"/>
                  </a:lnTo>
                  <a:lnTo>
                    <a:pt x="4043437" y="0"/>
                  </a:lnTo>
                  <a:lnTo>
                    <a:pt x="4043437" y="3686641"/>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40" name="Google Shape;240;p14"/>
          <p:cNvSpPr/>
          <p:nvPr/>
        </p:nvSpPr>
        <p:spPr>
          <a:xfrm>
            <a:off x="14798366" y="6646667"/>
            <a:ext cx="4043679" cy="3686810"/>
          </a:xfrm>
          <a:custGeom>
            <a:rect b="b" l="l" r="r" t="t"/>
            <a:pathLst>
              <a:path extrusionOk="0" h="3686809" w="4043680">
                <a:moveTo>
                  <a:pt x="4043437" y="3686641"/>
                </a:moveTo>
                <a:lnTo>
                  <a:pt x="0" y="3686641"/>
                </a:lnTo>
                <a:lnTo>
                  <a:pt x="0" y="0"/>
                </a:lnTo>
                <a:lnTo>
                  <a:pt x="4043437" y="0"/>
                </a:lnTo>
                <a:lnTo>
                  <a:pt x="4043437" y="3686641"/>
                </a:lnTo>
                <a:close/>
              </a:path>
            </a:pathLst>
          </a:custGeom>
          <a:noFill/>
          <a:ln cap="flat" cmpd="sng" w="17275">
            <a:solidFill>
              <a:srgbClr val="142C48"/>
            </a:solidFill>
            <a:prstDash val="dash"/>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241" name="Google Shape;241;p14"/>
          <p:cNvGrpSpPr/>
          <p:nvPr/>
        </p:nvGrpSpPr>
        <p:grpSpPr>
          <a:xfrm>
            <a:off x="14766952" y="2061675"/>
            <a:ext cx="4075093" cy="3718223"/>
            <a:chOff x="14766952" y="2061675"/>
            <a:chExt cx="4075093" cy="3718223"/>
          </a:xfrm>
        </p:grpSpPr>
        <p:sp>
          <p:nvSpPr>
            <p:cNvPr id="242" name="Google Shape;242;p14"/>
            <p:cNvSpPr/>
            <p:nvPr/>
          </p:nvSpPr>
          <p:spPr>
            <a:xfrm>
              <a:off x="14766952" y="2093088"/>
              <a:ext cx="4043679" cy="3686810"/>
            </a:xfrm>
            <a:custGeom>
              <a:rect b="b" l="l" r="r" t="t"/>
              <a:pathLst>
                <a:path extrusionOk="0" h="3686810" w="4043680">
                  <a:moveTo>
                    <a:pt x="4043437" y="3686641"/>
                  </a:moveTo>
                  <a:lnTo>
                    <a:pt x="0" y="3686641"/>
                  </a:lnTo>
                  <a:lnTo>
                    <a:pt x="0" y="0"/>
                  </a:lnTo>
                  <a:lnTo>
                    <a:pt x="4043437" y="0"/>
                  </a:lnTo>
                  <a:lnTo>
                    <a:pt x="4043437" y="3686641"/>
                  </a:lnTo>
                  <a:close/>
                </a:path>
              </a:pathLst>
            </a:custGeom>
            <a:solidFill>
              <a:srgbClr val="142C4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3" name="Google Shape;243;p14"/>
            <p:cNvSpPr/>
            <p:nvPr/>
          </p:nvSpPr>
          <p:spPr>
            <a:xfrm>
              <a:off x="14798366" y="2061675"/>
              <a:ext cx="4043679" cy="3686810"/>
            </a:xfrm>
            <a:custGeom>
              <a:rect b="b" l="l" r="r" t="t"/>
              <a:pathLst>
                <a:path extrusionOk="0" h="3686810" w="4043680">
                  <a:moveTo>
                    <a:pt x="4043437" y="3686641"/>
                  </a:moveTo>
                  <a:lnTo>
                    <a:pt x="0" y="3686641"/>
                  </a:lnTo>
                  <a:lnTo>
                    <a:pt x="0" y="0"/>
                  </a:lnTo>
                  <a:lnTo>
                    <a:pt x="4043437" y="0"/>
                  </a:lnTo>
                  <a:lnTo>
                    <a:pt x="4043437" y="3686641"/>
                  </a:lnTo>
                  <a:close/>
                </a:path>
              </a:pathLst>
            </a:custGeom>
            <a:solidFill>
              <a:srgbClr val="FFFFFF"/>
            </a:solidFill>
            <a:ln>
              <a:noFill/>
            </a:ln>
          </p:spPr>
          <p:txBody>
            <a:bodyPr anchorCtr="0" anchor="t" bIns="0" lIns="0" spcFirstLastPara="1" rIns="0" wrap="square" tIns="0">
              <a:noAutofit/>
            </a:bodyPr>
            <a:lstStyle/>
            <a:p>
              <a:pPr indent="0" lvl="0" marL="0" marR="0" rtl="1" algn="r">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44" name="Google Shape;244;p14"/>
          <p:cNvSpPr/>
          <p:nvPr/>
        </p:nvSpPr>
        <p:spPr>
          <a:xfrm>
            <a:off x="14798366" y="2061675"/>
            <a:ext cx="4043679" cy="3686810"/>
          </a:xfrm>
          <a:custGeom>
            <a:rect b="b" l="l" r="r" t="t"/>
            <a:pathLst>
              <a:path extrusionOk="0" h="3686810" w="4043680">
                <a:moveTo>
                  <a:pt x="4043437" y="3686641"/>
                </a:moveTo>
                <a:lnTo>
                  <a:pt x="0" y="3686641"/>
                </a:lnTo>
                <a:lnTo>
                  <a:pt x="0" y="0"/>
                </a:lnTo>
                <a:lnTo>
                  <a:pt x="4043437" y="0"/>
                </a:lnTo>
                <a:lnTo>
                  <a:pt x="4043437" y="3686641"/>
                </a:lnTo>
                <a:close/>
              </a:path>
            </a:pathLst>
          </a:custGeom>
          <a:noFill/>
          <a:ln cap="flat" cmpd="sng" w="17275">
            <a:solidFill>
              <a:srgbClr val="142C48"/>
            </a:solidFill>
            <a:prstDash val="dash"/>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245" name="Google Shape;245;p14"/>
          <p:cNvGrpSpPr/>
          <p:nvPr/>
        </p:nvGrpSpPr>
        <p:grpSpPr>
          <a:xfrm>
            <a:off x="10225541" y="2061675"/>
            <a:ext cx="4075092" cy="3718223"/>
            <a:chOff x="10225541" y="2061675"/>
            <a:chExt cx="4075092" cy="3718223"/>
          </a:xfrm>
        </p:grpSpPr>
        <p:sp>
          <p:nvSpPr>
            <p:cNvPr id="246" name="Google Shape;246;p14"/>
            <p:cNvSpPr/>
            <p:nvPr/>
          </p:nvSpPr>
          <p:spPr>
            <a:xfrm>
              <a:off x="10225541" y="2093088"/>
              <a:ext cx="4043679" cy="3686810"/>
            </a:xfrm>
            <a:custGeom>
              <a:rect b="b" l="l" r="r" t="t"/>
              <a:pathLst>
                <a:path extrusionOk="0" h="3686810" w="4043680">
                  <a:moveTo>
                    <a:pt x="4043437" y="3686641"/>
                  </a:moveTo>
                  <a:lnTo>
                    <a:pt x="0" y="3686641"/>
                  </a:lnTo>
                  <a:lnTo>
                    <a:pt x="0" y="0"/>
                  </a:lnTo>
                  <a:lnTo>
                    <a:pt x="4043437" y="0"/>
                  </a:lnTo>
                  <a:lnTo>
                    <a:pt x="4043437" y="3686641"/>
                  </a:lnTo>
                  <a:close/>
                </a:path>
              </a:pathLst>
            </a:custGeom>
            <a:solidFill>
              <a:srgbClr val="142C4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7" name="Google Shape;247;p14"/>
            <p:cNvSpPr/>
            <p:nvPr/>
          </p:nvSpPr>
          <p:spPr>
            <a:xfrm>
              <a:off x="10256954" y="2061675"/>
              <a:ext cx="4043679" cy="3686810"/>
            </a:xfrm>
            <a:custGeom>
              <a:rect b="b" l="l" r="r" t="t"/>
              <a:pathLst>
                <a:path extrusionOk="0" h="3686810" w="4043680">
                  <a:moveTo>
                    <a:pt x="4043437" y="3686641"/>
                  </a:moveTo>
                  <a:lnTo>
                    <a:pt x="0" y="3686641"/>
                  </a:lnTo>
                  <a:lnTo>
                    <a:pt x="0" y="0"/>
                  </a:lnTo>
                  <a:lnTo>
                    <a:pt x="4043437" y="0"/>
                  </a:lnTo>
                  <a:lnTo>
                    <a:pt x="4043437" y="3686641"/>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8" name="Google Shape;248;p14"/>
            <p:cNvSpPr/>
            <p:nvPr/>
          </p:nvSpPr>
          <p:spPr>
            <a:xfrm>
              <a:off x="10256954" y="2061675"/>
              <a:ext cx="4043679" cy="3686810"/>
            </a:xfrm>
            <a:custGeom>
              <a:rect b="b" l="l" r="r" t="t"/>
              <a:pathLst>
                <a:path extrusionOk="0" h="3686810" w="4043680">
                  <a:moveTo>
                    <a:pt x="4043437" y="3686641"/>
                  </a:moveTo>
                  <a:lnTo>
                    <a:pt x="0" y="3686641"/>
                  </a:lnTo>
                  <a:lnTo>
                    <a:pt x="0" y="0"/>
                  </a:lnTo>
                  <a:lnTo>
                    <a:pt x="4043437" y="0"/>
                  </a:lnTo>
                  <a:lnTo>
                    <a:pt x="4043437" y="3686641"/>
                  </a:lnTo>
                  <a:close/>
                </a:path>
              </a:pathLst>
            </a:custGeom>
            <a:noFill/>
            <a:ln cap="flat" cmpd="sng" w="17275">
              <a:solidFill>
                <a:srgbClr val="142C48"/>
              </a:solidFill>
              <a:prstDash val="dash"/>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49" name="Google Shape;249;p14"/>
          <p:cNvGrpSpPr/>
          <p:nvPr/>
        </p:nvGrpSpPr>
        <p:grpSpPr>
          <a:xfrm>
            <a:off x="10249258" y="6646667"/>
            <a:ext cx="4075092" cy="3718222"/>
            <a:chOff x="10249258" y="6646667"/>
            <a:chExt cx="4075092" cy="3718222"/>
          </a:xfrm>
        </p:grpSpPr>
        <p:sp>
          <p:nvSpPr>
            <p:cNvPr id="250" name="Google Shape;250;p14"/>
            <p:cNvSpPr/>
            <p:nvPr/>
          </p:nvSpPr>
          <p:spPr>
            <a:xfrm>
              <a:off x="10249258" y="6678079"/>
              <a:ext cx="4043679" cy="3686810"/>
            </a:xfrm>
            <a:custGeom>
              <a:rect b="b" l="l" r="r" t="t"/>
              <a:pathLst>
                <a:path extrusionOk="0" h="3686809" w="4043680">
                  <a:moveTo>
                    <a:pt x="4043437" y="3686641"/>
                  </a:moveTo>
                  <a:lnTo>
                    <a:pt x="0" y="3686641"/>
                  </a:lnTo>
                  <a:lnTo>
                    <a:pt x="0" y="0"/>
                  </a:lnTo>
                  <a:lnTo>
                    <a:pt x="4043437" y="0"/>
                  </a:lnTo>
                  <a:lnTo>
                    <a:pt x="4043437" y="3686641"/>
                  </a:lnTo>
                  <a:close/>
                </a:path>
              </a:pathLst>
            </a:custGeom>
            <a:solidFill>
              <a:srgbClr val="142C4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1" name="Google Shape;251;p14"/>
            <p:cNvSpPr/>
            <p:nvPr/>
          </p:nvSpPr>
          <p:spPr>
            <a:xfrm>
              <a:off x="10280670" y="6646667"/>
              <a:ext cx="4043679" cy="3686810"/>
            </a:xfrm>
            <a:custGeom>
              <a:rect b="b" l="l" r="r" t="t"/>
              <a:pathLst>
                <a:path extrusionOk="0" h="3686809" w="4043680">
                  <a:moveTo>
                    <a:pt x="4043437" y="3686641"/>
                  </a:moveTo>
                  <a:lnTo>
                    <a:pt x="0" y="3686641"/>
                  </a:lnTo>
                  <a:lnTo>
                    <a:pt x="0" y="0"/>
                  </a:lnTo>
                  <a:lnTo>
                    <a:pt x="4043437" y="0"/>
                  </a:lnTo>
                  <a:lnTo>
                    <a:pt x="4043437" y="3686641"/>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52" name="Google Shape;252;p14"/>
          <p:cNvSpPr/>
          <p:nvPr/>
        </p:nvSpPr>
        <p:spPr>
          <a:xfrm>
            <a:off x="10280670" y="6646667"/>
            <a:ext cx="4043679" cy="3686810"/>
          </a:xfrm>
          <a:custGeom>
            <a:rect b="b" l="l" r="r" t="t"/>
            <a:pathLst>
              <a:path extrusionOk="0" h="3686809" w="4043680">
                <a:moveTo>
                  <a:pt x="4043437" y="3686641"/>
                </a:moveTo>
                <a:lnTo>
                  <a:pt x="0" y="3686641"/>
                </a:lnTo>
                <a:lnTo>
                  <a:pt x="0" y="0"/>
                </a:lnTo>
                <a:lnTo>
                  <a:pt x="4043437" y="0"/>
                </a:lnTo>
                <a:lnTo>
                  <a:pt x="4043437" y="3686641"/>
                </a:lnTo>
                <a:close/>
              </a:path>
            </a:pathLst>
          </a:custGeom>
          <a:noFill/>
          <a:ln cap="flat" cmpd="sng" w="17275">
            <a:solidFill>
              <a:srgbClr val="142C48"/>
            </a:solidFill>
            <a:prstDash val="dash"/>
            <a:round/>
            <a:headEnd len="sm" w="sm" type="none"/>
            <a:tailEnd len="sm" w="sm" type="none"/>
          </a:ln>
        </p:spPr>
        <p:txBody>
          <a:bodyPr anchorCtr="0" anchor="t" bIns="0" lIns="0" spcFirstLastPara="1" rIns="0" wrap="square" tIns="0">
            <a:noAutofit/>
          </a:bodyPr>
          <a:lstStyle/>
          <a:p>
            <a:pPr indent="0" lvl="0" marL="0" marR="0" rtl="1" algn="r">
              <a:spcBef>
                <a:spcPts val="0"/>
              </a:spcBef>
              <a:spcAft>
                <a:spcPts val="0"/>
              </a:spcAft>
              <a:buNone/>
            </a:pPr>
            <a:r>
              <a:t/>
            </a:r>
            <a:endParaRPr sz="1800">
              <a:solidFill>
                <a:schemeClr val="dk1"/>
              </a:solidFill>
              <a:latin typeface="Calibri"/>
              <a:ea typeface="Calibri"/>
              <a:cs typeface="Calibri"/>
              <a:sym typeface="Calibri"/>
            </a:endParaRPr>
          </a:p>
        </p:txBody>
      </p:sp>
      <p:sp>
        <p:nvSpPr>
          <p:cNvPr id="253" name="Google Shape;253;p14"/>
          <p:cNvSpPr txBox="1"/>
          <p:nvPr>
            <p:ph idx="1" type="body"/>
          </p:nvPr>
        </p:nvSpPr>
        <p:spPr>
          <a:xfrm>
            <a:off x="10647121" y="1532684"/>
            <a:ext cx="3324504" cy="430887"/>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1" i="0" sz="2800">
                <a:solidFill>
                  <a:srgbClr val="132D48"/>
                </a:solidFill>
                <a:latin typeface="Barlow ExtraBold"/>
                <a:ea typeface="Barlow ExtraBold"/>
                <a:cs typeface="Barlow ExtraBold"/>
                <a:sym typeface="Barlow ExtraBold"/>
              </a:defRPr>
            </a:lvl1pPr>
            <a:lvl2pPr indent="-228600" lvl="1" marL="914400" algn="l">
              <a:spcBef>
                <a:spcPts val="0"/>
              </a:spcBef>
              <a:spcAft>
                <a:spcPts val="0"/>
              </a:spcAft>
              <a:buSzPts val="1400"/>
              <a:buNone/>
              <a:defRPr b="0" i="0" sz="2800">
                <a:solidFill>
                  <a:srgbClr val="132D48"/>
                </a:solidFill>
                <a:latin typeface="Barlow"/>
                <a:ea typeface="Barlow"/>
                <a:cs typeface="Barlow"/>
                <a:sym typeface="Barlow"/>
              </a:defRPr>
            </a:lvl2pPr>
            <a:lvl3pPr indent="-228600" lvl="2" marL="1371600" algn="l">
              <a:spcBef>
                <a:spcPts val="0"/>
              </a:spcBef>
              <a:spcAft>
                <a:spcPts val="0"/>
              </a:spcAft>
              <a:buSzPts val="1400"/>
              <a:buNone/>
              <a:defRPr b="0" i="0" sz="2800">
                <a:solidFill>
                  <a:srgbClr val="132D48"/>
                </a:solidFill>
                <a:latin typeface="Barlow"/>
                <a:ea typeface="Barlow"/>
                <a:cs typeface="Barlow"/>
                <a:sym typeface="Barlow"/>
              </a:defRPr>
            </a:lvl3pPr>
            <a:lvl4pPr indent="-228600" lvl="3" marL="1828800" algn="l">
              <a:spcBef>
                <a:spcPts val="0"/>
              </a:spcBef>
              <a:spcAft>
                <a:spcPts val="0"/>
              </a:spcAft>
              <a:buSzPts val="1400"/>
              <a:buNone/>
              <a:defRPr b="0" i="0" sz="2800">
                <a:solidFill>
                  <a:srgbClr val="132D48"/>
                </a:solidFill>
                <a:latin typeface="Barlow"/>
                <a:ea typeface="Barlow"/>
                <a:cs typeface="Barlow"/>
                <a:sym typeface="Barlow"/>
              </a:defRPr>
            </a:lvl4pPr>
            <a:lvl5pPr indent="-228600" lvl="4" marL="2286000" algn="l">
              <a:spcBef>
                <a:spcPts val="0"/>
              </a:spcBef>
              <a:spcAft>
                <a:spcPts val="0"/>
              </a:spcAft>
              <a:buSzPts val="1400"/>
              <a:buNone/>
              <a:defRPr b="0" i="0" sz="2800">
                <a:solidFill>
                  <a:srgbClr val="132D48"/>
                </a:solidFill>
                <a:latin typeface="Barlow"/>
                <a:ea typeface="Barlow"/>
                <a:cs typeface="Barlow"/>
                <a:sym typeface="Barlow"/>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54" name="Google Shape;254;p14"/>
          <p:cNvSpPr txBox="1"/>
          <p:nvPr>
            <p:ph idx="2" type="body"/>
          </p:nvPr>
        </p:nvSpPr>
        <p:spPr>
          <a:xfrm>
            <a:off x="10647121" y="6117676"/>
            <a:ext cx="3324504" cy="430887"/>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1" i="0" sz="2800">
                <a:solidFill>
                  <a:srgbClr val="132D48"/>
                </a:solidFill>
                <a:latin typeface="Barlow ExtraBold"/>
                <a:ea typeface="Barlow ExtraBold"/>
                <a:cs typeface="Barlow ExtraBold"/>
                <a:sym typeface="Barlow ExtraBold"/>
              </a:defRPr>
            </a:lvl1pPr>
            <a:lvl2pPr indent="-228600" lvl="1" marL="914400" algn="l">
              <a:spcBef>
                <a:spcPts val="0"/>
              </a:spcBef>
              <a:spcAft>
                <a:spcPts val="0"/>
              </a:spcAft>
              <a:buSzPts val="1400"/>
              <a:buNone/>
              <a:defRPr b="0" i="0" sz="2800">
                <a:solidFill>
                  <a:srgbClr val="132D48"/>
                </a:solidFill>
                <a:latin typeface="Barlow"/>
                <a:ea typeface="Barlow"/>
                <a:cs typeface="Barlow"/>
                <a:sym typeface="Barlow"/>
              </a:defRPr>
            </a:lvl2pPr>
            <a:lvl3pPr indent="-228600" lvl="2" marL="1371600" algn="l">
              <a:spcBef>
                <a:spcPts val="0"/>
              </a:spcBef>
              <a:spcAft>
                <a:spcPts val="0"/>
              </a:spcAft>
              <a:buSzPts val="1400"/>
              <a:buNone/>
              <a:defRPr b="0" i="0" sz="2800">
                <a:solidFill>
                  <a:srgbClr val="132D48"/>
                </a:solidFill>
                <a:latin typeface="Barlow"/>
                <a:ea typeface="Barlow"/>
                <a:cs typeface="Barlow"/>
                <a:sym typeface="Barlow"/>
              </a:defRPr>
            </a:lvl3pPr>
            <a:lvl4pPr indent="-228600" lvl="3" marL="1828800" algn="l">
              <a:spcBef>
                <a:spcPts val="0"/>
              </a:spcBef>
              <a:spcAft>
                <a:spcPts val="0"/>
              </a:spcAft>
              <a:buSzPts val="1400"/>
              <a:buNone/>
              <a:defRPr b="0" i="0" sz="2800">
                <a:solidFill>
                  <a:srgbClr val="132D48"/>
                </a:solidFill>
                <a:latin typeface="Barlow"/>
                <a:ea typeface="Barlow"/>
                <a:cs typeface="Barlow"/>
                <a:sym typeface="Barlow"/>
              </a:defRPr>
            </a:lvl4pPr>
            <a:lvl5pPr indent="-228600" lvl="4" marL="2286000" algn="l">
              <a:spcBef>
                <a:spcPts val="0"/>
              </a:spcBef>
              <a:spcAft>
                <a:spcPts val="0"/>
              </a:spcAft>
              <a:buSzPts val="1400"/>
              <a:buNone/>
              <a:defRPr b="0" i="0" sz="2800">
                <a:solidFill>
                  <a:srgbClr val="132D48"/>
                </a:solidFill>
                <a:latin typeface="Barlow"/>
                <a:ea typeface="Barlow"/>
                <a:cs typeface="Barlow"/>
                <a:sym typeface="Barlow"/>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55" name="Google Shape;255;p14"/>
          <p:cNvSpPr txBox="1"/>
          <p:nvPr>
            <p:ph idx="3" type="body"/>
          </p:nvPr>
        </p:nvSpPr>
        <p:spPr>
          <a:xfrm>
            <a:off x="15141300" y="1532684"/>
            <a:ext cx="3324504" cy="430887"/>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1" i="0" sz="2800">
                <a:solidFill>
                  <a:srgbClr val="132D48"/>
                </a:solidFill>
                <a:latin typeface="Barlow ExtraBold"/>
                <a:ea typeface="Barlow ExtraBold"/>
                <a:cs typeface="Barlow ExtraBold"/>
                <a:sym typeface="Barlow ExtraBold"/>
              </a:defRPr>
            </a:lvl1pPr>
            <a:lvl2pPr indent="-228600" lvl="1" marL="914400" algn="l">
              <a:spcBef>
                <a:spcPts val="0"/>
              </a:spcBef>
              <a:spcAft>
                <a:spcPts val="0"/>
              </a:spcAft>
              <a:buSzPts val="1400"/>
              <a:buNone/>
              <a:defRPr b="0" i="0" sz="2800">
                <a:solidFill>
                  <a:srgbClr val="132D48"/>
                </a:solidFill>
                <a:latin typeface="Barlow"/>
                <a:ea typeface="Barlow"/>
                <a:cs typeface="Barlow"/>
                <a:sym typeface="Barlow"/>
              </a:defRPr>
            </a:lvl2pPr>
            <a:lvl3pPr indent="-228600" lvl="2" marL="1371600" algn="l">
              <a:spcBef>
                <a:spcPts val="0"/>
              </a:spcBef>
              <a:spcAft>
                <a:spcPts val="0"/>
              </a:spcAft>
              <a:buSzPts val="1400"/>
              <a:buNone/>
              <a:defRPr b="0" i="0" sz="2800">
                <a:solidFill>
                  <a:srgbClr val="132D48"/>
                </a:solidFill>
                <a:latin typeface="Barlow"/>
                <a:ea typeface="Barlow"/>
                <a:cs typeface="Barlow"/>
                <a:sym typeface="Barlow"/>
              </a:defRPr>
            </a:lvl3pPr>
            <a:lvl4pPr indent="-228600" lvl="3" marL="1828800" algn="l">
              <a:spcBef>
                <a:spcPts val="0"/>
              </a:spcBef>
              <a:spcAft>
                <a:spcPts val="0"/>
              </a:spcAft>
              <a:buSzPts val="1400"/>
              <a:buNone/>
              <a:defRPr b="0" i="0" sz="2800">
                <a:solidFill>
                  <a:srgbClr val="132D48"/>
                </a:solidFill>
                <a:latin typeface="Barlow"/>
                <a:ea typeface="Barlow"/>
                <a:cs typeface="Barlow"/>
                <a:sym typeface="Barlow"/>
              </a:defRPr>
            </a:lvl4pPr>
            <a:lvl5pPr indent="-228600" lvl="4" marL="2286000" algn="l">
              <a:spcBef>
                <a:spcPts val="0"/>
              </a:spcBef>
              <a:spcAft>
                <a:spcPts val="0"/>
              </a:spcAft>
              <a:buSzPts val="1400"/>
              <a:buNone/>
              <a:defRPr b="0" i="0" sz="2800">
                <a:solidFill>
                  <a:srgbClr val="132D48"/>
                </a:solidFill>
                <a:latin typeface="Barlow"/>
                <a:ea typeface="Barlow"/>
                <a:cs typeface="Barlow"/>
                <a:sym typeface="Barlow"/>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56" name="Google Shape;256;p14"/>
          <p:cNvSpPr txBox="1"/>
          <p:nvPr>
            <p:ph idx="4" type="body"/>
          </p:nvPr>
        </p:nvSpPr>
        <p:spPr>
          <a:xfrm>
            <a:off x="15141300" y="6117676"/>
            <a:ext cx="3324504" cy="430887"/>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1" i="0" sz="2800">
                <a:solidFill>
                  <a:srgbClr val="132D48"/>
                </a:solidFill>
                <a:latin typeface="Barlow ExtraBold"/>
                <a:ea typeface="Barlow ExtraBold"/>
                <a:cs typeface="Barlow ExtraBold"/>
                <a:sym typeface="Barlow ExtraBold"/>
              </a:defRPr>
            </a:lvl1pPr>
            <a:lvl2pPr indent="-228600" lvl="1" marL="914400" algn="l">
              <a:spcBef>
                <a:spcPts val="0"/>
              </a:spcBef>
              <a:spcAft>
                <a:spcPts val="0"/>
              </a:spcAft>
              <a:buSzPts val="1400"/>
              <a:buNone/>
              <a:defRPr b="0" i="0" sz="2800">
                <a:solidFill>
                  <a:srgbClr val="132D48"/>
                </a:solidFill>
                <a:latin typeface="Barlow"/>
                <a:ea typeface="Barlow"/>
                <a:cs typeface="Barlow"/>
                <a:sym typeface="Barlow"/>
              </a:defRPr>
            </a:lvl2pPr>
            <a:lvl3pPr indent="-228600" lvl="2" marL="1371600" algn="l">
              <a:spcBef>
                <a:spcPts val="0"/>
              </a:spcBef>
              <a:spcAft>
                <a:spcPts val="0"/>
              </a:spcAft>
              <a:buSzPts val="1400"/>
              <a:buNone/>
              <a:defRPr b="0" i="0" sz="2800">
                <a:solidFill>
                  <a:srgbClr val="132D48"/>
                </a:solidFill>
                <a:latin typeface="Barlow"/>
                <a:ea typeface="Barlow"/>
                <a:cs typeface="Barlow"/>
                <a:sym typeface="Barlow"/>
              </a:defRPr>
            </a:lvl3pPr>
            <a:lvl4pPr indent="-228600" lvl="3" marL="1828800" algn="l">
              <a:spcBef>
                <a:spcPts val="0"/>
              </a:spcBef>
              <a:spcAft>
                <a:spcPts val="0"/>
              </a:spcAft>
              <a:buSzPts val="1400"/>
              <a:buNone/>
              <a:defRPr b="0" i="0" sz="2800">
                <a:solidFill>
                  <a:srgbClr val="132D48"/>
                </a:solidFill>
                <a:latin typeface="Barlow"/>
                <a:ea typeface="Barlow"/>
                <a:cs typeface="Barlow"/>
                <a:sym typeface="Barlow"/>
              </a:defRPr>
            </a:lvl4pPr>
            <a:lvl5pPr indent="-228600" lvl="4" marL="2286000" algn="l">
              <a:spcBef>
                <a:spcPts val="0"/>
              </a:spcBef>
              <a:spcAft>
                <a:spcPts val="0"/>
              </a:spcAft>
              <a:buSzPts val="1400"/>
              <a:buNone/>
              <a:defRPr b="0" i="0" sz="2800">
                <a:solidFill>
                  <a:srgbClr val="132D48"/>
                </a:solidFill>
                <a:latin typeface="Barlow"/>
                <a:ea typeface="Barlow"/>
                <a:cs typeface="Barlow"/>
                <a:sym typeface="Barlow"/>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57" name="Google Shape;257;p14"/>
          <p:cNvSpPr txBox="1"/>
          <p:nvPr>
            <p:ph idx="5" type="body"/>
          </p:nvPr>
        </p:nvSpPr>
        <p:spPr>
          <a:xfrm>
            <a:off x="828338" y="3851635"/>
            <a:ext cx="7928312" cy="551433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Clr>
                <a:srgbClr val="132D48"/>
              </a:buClr>
              <a:buSzPts val="3000"/>
              <a:buFont typeface="Barlow"/>
              <a:buNone/>
              <a:defRPr b="0" i="0" sz="3000">
                <a:solidFill>
                  <a:srgbClr val="132D48"/>
                </a:solidFill>
                <a:latin typeface="Barlow"/>
                <a:ea typeface="Barlow"/>
                <a:cs typeface="Barlow"/>
                <a:sym typeface="Barlow"/>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58" name="Google Shape;258;p14"/>
          <p:cNvSpPr txBox="1"/>
          <p:nvPr>
            <p:ph idx="6" type="body"/>
          </p:nvPr>
        </p:nvSpPr>
        <p:spPr>
          <a:xfrm>
            <a:off x="828338" y="2953563"/>
            <a:ext cx="7928312" cy="596317"/>
          </a:xfrm>
          <a:prstGeom prst="rect">
            <a:avLst/>
          </a:prstGeom>
          <a:noFill/>
          <a:ln>
            <a:noFill/>
          </a:ln>
        </p:spPr>
        <p:txBody>
          <a:bodyPr anchorCtr="0" anchor="t" bIns="0" lIns="0" spcFirstLastPara="1" rIns="0" wrap="square" tIns="0">
            <a:spAutoFit/>
          </a:bodyPr>
          <a:lstStyle>
            <a:lvl1pPr indent="-228600" lvl="0" marL="457200" algn="l">
              <a:lnSpc>
                <a:spcPct val="150000"/>
              </a:lnSpc>
              <a:spcBef>
                <a:spcPts val="1415"/>
              </a:spcBef>
              <a:spcAft>
                <a:spcPts val="0"/>
              </a:spcAft>
              <a:buClr>
                <a:srgbClr val="79CF57"/>
              </a:buClr>
              <a:buSzPts val="3600"/>
              <a:buFont typeface="Barlow"/>
              <a:buNone/>
              <a:defRPr b="0" i="0" sz="3000">
                <a:solidFill>
                  <a:srgbClr val="132D48"/>
                </a:solidFill>
                <a:latin typeface="Barlow"/>
                <a:ea typeface="Barlow"/>
                <a:cs typeface="Barlow"/>
                <a:sym typeface="Barlow"/>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Custom Layout">
  <p:cSld name="5_Custom Layout">
    <p:spTree>
      <p:nvGrpSpPr>
        <p:cNvPr id="259" name="Shape 259"/>
        <p:cNvGrpSpPr/>
        <p:nvPr/>
      </p:nvGrpSpPr>
      <p:grpSpPr>
        <a:xfrm>
          <a:off x="0" y="0"/>
          <a:ext cx="0" cy="0"/>
          <a:chOff x="0" y="0"/>
          <a:chExt cx="0" cy="0"/>
        </a:xfrm>
      </p:grpSpPr>
      <p:sp>
        <p:nvSpPr>
          <p:cNvPr id="260" name="Google Shape;260;p15"/>
          <p:cNvSpPr txBox="1"/>
          <p:nvPr>
            <p:ph type="title"/>
          </p:nvPr>
        </p:nvSpPr>
        <p:spPr>
          <a:xfrm>
            <a:off x="824960" y="762037"/>
            <a:ext cx="18454179" cy="1018539"/>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261" name="Google Shape;261;p15"/>
          <p:cNvCxnSpPr/>
          <p:nvPr/>
        </p:nvCxnSpPr>
        <p:spPr>
          <a:xfrm>
            <a:off x="848926" y="6454486"/>
            <a:ext cx="18499525" cy="0"/>
          </a:xfrm>
          <a:prstGeom prst="straightConnector1">
            <a:avLst/>
          </a:prstGeom>
          <a:noFill/>
          <a:ln cap="flat" cmpd="sng" w="31750">
            <a:solidFill>
              <a:srgbClr val="142C48"/>
            </a:solidFill>
            <a:prstDash val="solid"/>
            <a:round/>
            <a:headEnd len="med" w="med" type="none"/>
            <a:tailEnd len="med" w="med" type="triangle"/>
          </a:ln>
        </p:spPr>
      </p:cxnSp>
      <p:sp>
        <p:nvSpPr>
          <p:cNvPr id="262" name="Google Shape;262;p15"/>
          <p:cNvSpPr/>
          <p:nvPr/>
        </p:nvSpPr>
        <p:spPr>
          <a:xfrm>
            <a:off x="17526891" y="6364487"/>
            <a:ext cx="180000" cy="180000"/>
          </a:xfrm>
          <a:prstGeom prst="rect">
            <a:avLst/>
          </a:prstGeom>
          <a:solidFill>
            <a:srgbClr val="79CF5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3" name="Google Shape;263;p15"/>
          <p:cNvSpPr/>
          <p:nvPr/>
        </p:nvSpPr>
        <p:spPr>
          <a:xfrm>
            <a:off x="13727558" y="6364487"/>
            <a:ext cx="180000" cy="180000"/>
          </a:xfrm>
          <a:prstGeom prst="rect">
            <a:avLst/>
          </a:prstGeom>
          <a:solidFill>
            <a:srgbClr val="79CF5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4" name="Google Shape;264;p15"/>
          <p:cNvSpPr/>
          <p:nvPr/>
        </p:nvSpPr>
        <p:spPr>
          <a:xfrm>
            <a:off x="9928226" y="6364487"/>
            <a:ext cx="180000" cy="180000"/>
          </a:xfrm>
          <a:prstGeom prst="rect">
            <a:avLst/>
          </a:prstGeom>
          <a:solidFill>
            <a:srgbClr val="79CF5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5" name="Google Shape;265;p15"/>
          <p:cNvSpPr/>
          <p:nvPr/>
        </p:nvSpPr>
        <p:spPr>
          <a:xfrm>
            <a:off x="6128894" y="6364487"/>
            <a:ext cx="180000" cy="180000"/>
          </a:xfrm>
          <a:prstGeom prst="rect">
            <a:avLst/>
          </a:prstGeom>
          <a:solidFill>
            <a:srgbClr val="79CF5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6" name="Google Shape;266;p15"/>
          <p:cNvSpPr/>
          <p:nvPr/>
        </p:nvSpPr>
        <p:spPr>
          <a:xfrm>
            <a:off x="2329562" y="6364487"/>
            <a:ext cx="180000" cy="180000"/>
          </a:xfrm>
          <a:prstGeom prst="rect">
            <a:avLst/>
          </a:prstGeom>
          <a:solidFill>
            <a:srgbClr val="79CF5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7" name="Google Shape;267;p15"/>
          <p:cNvSpPr txBox="1"/>
          <p:nvPr>
            <p:ph idx="1" type="body"/>
          </p:nvPr>
        </p:nvSpPr>
        <p:spPr>
          <a:xfrm>
            <a:off x="1848062" y="7178675"/>
            <a:ext cx="1143000" cy="461665"/>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1" i="0" sz="3000">
                <a:solidFill>
                  <a:srgbClr val="79CE56"/>
                </a:solidFill>
                <a:latin typeface="Barlow Condensed"/>
                <a:ea typeface="Barlow Condensed"/>
                <a:cs typeface="Barlow Condensed"/>
                <a:sym typeface="Barlow Condensed"/>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68" name="Google Shape;268;p15"/>
          <p:cNvSpPr txBox="1"/>
          <p:nvPr>
            <p:ph idx="2" type="body"/>
          </p:nvPr>
        </p:nvSpPr>
        <p:spPr>
          <a:xfrm>
            <a:off x="5647394" y="7178675"/>
            <a:ext cx="1143000" cy="461665"/>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1" i="0" sz="3000">
                <a:solidFill>
                  <a:srgbClr val="79CE56"/>
                </a:solidFill>
                <a:latin typeface="Barlow Condensed"/>
                <a:ea typeface="Barlow Condensed"/>
                <a:cs typeface="Barlow Condensed"/>
                <a:sym typeface="Barlow Condensed"/>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69" name="Google Shape;269;p15"/>
          <p:cNvSpPr txBox="1"/>
          <p:nvPr>
            <p:ph idx="3" type="body"/>
          </p:nvPr>
        </p:nvSpPr>
        <p:spPr>
          <a:xfrm>
            <a:off x="9446726" y="7178675"/>
            <a:ext cx="1143000" cy="461665"/>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1" i="0" sz="3000">
                <a:solidFill>
                  <a:srgbClr val="79CE56"/>
                </a:solidFill>
                <a:latin typeface="Barlow Condensed"/>
                <a:ea typeface="Barlow Condensed"/>
                <a:cs typeface="Barlow Condensed"/>
                <a:sym typeface="Barlow Condensed"/>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70" name="Google Shape;270;p15"/>
          <p:cNvSpPr txBox="1"/>
          <p:nvPr>
            <p:ph idx="4" type="body"/>
          </p:nvPr>
        </p:nvSpPr>
        <p:spPr>
          <a:xfrm>
            <a:off x="13246058" y="7178675"/>
            <a:ext cx="1143000" cy="461665"/>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1" i="0" sz="3000">
                <a:solidFill>
                  <a:srgbClr val="79CE56"/>
                </a:solidFill>
                <a:latin typeface="Barlow Condensed"/>
                <a:ea typeface="Barlow Condensed"/>
                <a:cs typeface="Barlow Condensed"/>
                <a:sym typeface="Barlow Condensed"/>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71" name="Google Shape;271;p15"/>
          <p:cNvSpPr txBox="1"/>
          <p:nvPr>
            <p:ph idx="5" type="body"/>
          </p:nvPr>
        </p:nvSpPr>
        <p:spPr>
          <a:xfrm>
            <a:off x="17027691" y="7178675"/>
            <a:ext cx="1143000" cy="461665"/>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1" i="0" sz="3000">
                <a:solidFill>
                  <a:srgbClr val="79CE56"/>
                </a:solidFill>
                <a:latin typeface="Barlow Condensed"/>
                <a:ea typeface="Barlow Condensed"/>
                <a:cs typeface="Barlow Condensed"/>
                <a:sym typeface="Barlow Condensed"/>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72" name="Google Shape;272;p15"/>
          <p:cNvSpPr txBox="1"/>
          <p:nvPr>
            <p:ph idx="6" type="body"/>
          </p:nvPr>
        </p:nvSpPr>
        <p:spPr>
          <a:xfrm>
            <a:off x="917160" y="8016875"/>
            <a:ext cx="2993268" cy="1723549"/>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0" i="0" sz="2800">
                <a:solidFill>
                  <a:srgbClr val="132D48"/>
                </a:solidFill>
                <a:latin typeface="Barlow"/>
                <a:ea typeface="Barlow"/>
                <a:cs typeface="Barlow"/>
                <a:sym typeface="Barlow"/>
              </a:defRPr>
            </a:lvl1pPr>
            <a:lvl2pPr indent="-228600" lvl="1" marL="914400" algn="l">
              <a:spcBef>
                <a:spcPts val="0"/>
              </a:spcBef>
              <a:spcAft>
                <a:spcPts val="0"/>
              </a:spcAft>
              <a:buSzPts val="1400"/>
              <a:buNone/>
              <a:defRPr b="0" i="0" sz="2800">
                <a:solidFill>
                  <a:srgbClr val="132D48"/>
                </a:solidFill>
                <a:latin typeface="Barlow"/>
                <a:ea typeface="Barlow"/>
                <a:cs typeface="Barlow"/>
                <a:sym typeface="Barlow"/>
              </a:defRPr>
            </a:lvl2pPr>
            <a:lvl3pPr indent="-228600" lvl="2" marL="1371600" algn="l">
              <a:spcBef>
                <a:spcPts val="0"/>
              </a:spcBef>
              <a:spcAft>
                <a:spcPts val="0"/>
              </a:spcAft>
              <a:buSzPts val="1400"/>
              <a:buNone/>
              <a:defRPr b="0" i="0" sz="2800">
                <a:solidFill>
                  <a:srgbClr val="132D48"/>
                </a:solidFill>
                <a:latin typeface="Barlow"/>
                <a:ea typeface="Barlow"/>
                <a:cs typeface="Barlow"/>
                <a:sym typeface="Barlow"/>
              </a:defRPr>
            </a:lvl3pPr>
            <a:lvl4pPr indent="-228600" lvl="3" marL="1828800" algn="l">
              <a:spcBef>
                <a:spcPts val="0"/>
              </a:spcBef>
              <a:spcAft>
                <a:spcPts val="0"/>
              </a:spcAft>
              <a:buSzPts val="1400"/>
              <a:buNone/>
              <a:defRPr b="0" i="0" sz="2800">
                <a:solidFill>
                  <a:srgbClr val="132D48"/>
                </a:solidFill>
                <a:latin typeface="Barlow"/>
                <a:ea typeface="Barlow"/>
                <a:cs typeface="Barlow"/>
                <a:sym typeface="Barlow"/>
              </a:defRPr>
            </a:lvl4pPr>
            <a:lvl5pPr indent="-228600" lvl="4" marL="2286000" algn="l">
              <a:spcBef>
                <a:spcPts val="0"/>
              </a:spcBef>
              <a:spcAft>
                <a:spcPts val="0"/>
              </a:spcAft>
              <a:buSzPts val="1400"/>
              <a:buNone/>
              <a:defRPr b="0" i="0" sz="2800">
                <a:solidFill>
                  <a:srgbClr val="132D48"/>
                </a:solidFill>
                <a:latin typeface="Barlow"/>
                <a:ea typeface="Barlow"/>
                <a:cs typeface="Barlow"/>
                <a:sym typeface="Barlow"/>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73" name="Google Shape;273;p15"/>
          <p:cNvSpPr txBox="1"/>
          <p:nvPr>
            <p:ph idx="7" type="body"/>
          </p:nvPr>
        </p:nvSpPr>
        <p:spPr>
          <a:xfrm>
            <a:off x="4722260" y="8016875"/>
            <a:ext cx="2993268" cy="1723549"/>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0" i="0" sz="2800">
                <a:solidFill>
                  <a:srgbClr val="132D48"/>
                </a:solidFill>
                <a:latin typeface="Barlow"/>
                <a:ea typeface="Barlow"/>
                <a:cs typeface="Barlow"/>
                <a:sym typeface="Barlow"/>
              </a:defRPr>
            </a:lvl1pPr>
            <a:lvl2pPr indent="-228600" lvl="1" marL="914400" algn="l">
              <a:spcBef>
                <a:spcPts val="0"/>
              </a:spcBef>
              <a:spcAft>
                <a:spcPts val="0"/>
              </a:spcAft>
              <a:buSzPts val="1400"/>
              <a:buNone/>
              <a:defRPr b="0" i="0" sz="2800">
                <a:solidFill>
                  <a:srgbClr val="132D48"/>
                </a:solidFill>
                <a:latin typeface="Barlow"/>
                <a:ea typeface="Barlow"/>
                <a:cs typeface="Barlow"/>
                <a:sym typeface="Barlow"/>
              </a:defRPr>
            </a:lvl2pPr>
            <a:lvl3pPr indent="-228600" lvl="2" marL="1371600" algn="l">
              <a:spcBef>
                <a:spcPts val="0"/>
              </a:spcBef>
              <a:spcAft>
                <a:spcPts val="0"/>
              </a:spcAft>
              <a:buSzPts val="1400"/>
              <a:buNone/>
              <a:defRPr b="0" i="0" sz="2800">
                <a:solidFill>
                  <a:srgbClr val="132D48"/>
                </a:solidFill>
                <a:latin typeface="Barlow"/>
                <a:ea typeface="Barlow"/>
                <a:cs typeface="Barlow"/>
                <a:sym typeface="Barlow"/>
              </a:defRPr>
            </a:lvl3pPr>
            <a:lvl4pPr indent="-228600" lvl="3" marL="1828800" algn="l">
              <a:spcBef>
                <a:spcPts val="0"/>
              </a:spcBef>
              <a:spcAft>
                <a:spcPts val="0"/>
              </a:spcAft>
              <a:buSzPts val="1400"/>
              <a:buNone/>
              <a:defRPr b="0" i="0" sz="2800">
                <a:solidFill>
                  <a:srgbClr val="132D48"/>
                </a:solidFill>
                <a:latin typeface="Barlow"/>
                <a:ea typeface="Barlow"/>
                <a:cs typeface="Barlow"/>
                <a:sym typeface="Barlow"/>
              </a:defRPr>
            </a:lvl4pPr>
            <a:lvl5pPr indent="-228600" lvl="4" marL="2286000" algn="l">
              <a:spcBef>
                <a:spcPts val="0"/>
              </a:spcBef>
              <a:spcAft>
                <a:spcPts val="0"/>
              </a:spcAft>
              <a:buSzPts val="1400"/>
              <a:buNone/>
              <a:defRPr b="0" i="0" sz="2800">
                <a:solidFill>
                  <a:srgbClr val="132D48"/>
                </a:solidFill>
                <a:latin typeface="Barlow"/>
                <a:ea typeface="Barlow"/>
                <a:cs typeface="Barlow"/>
                <a:sym typeface="Barlow"/>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74" name="Google Shape;274;p15"/>
          <p:cNvSpPr txBox="1"/>
          <p:nvPr>
            <p:ph idx="8" type="body"/>
          </p:nvPr>
        </p:nvSpPr>
        <p:spPr>
          <a:xfrm>
            <a:off x="8527360" y="8016875"/>
            <a:ext cx="2993268" cy="1723549"/>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0" i="0" sz="2800">
                <a:solidFill>
                  <a:srgbClr val="132D48"/>
                </a:solidFill>
                <a:latin typeface="Barlow"/>
                <a:ea typeface="Barlow"/>
                <a:cs typeface="Barlow"/>
                <a:sym typeface="Barlow"/>
              </a:defRPr>
            </a:lvl1pPr>
            <a:lvl2pPr indent="-228600" lvl="1" marL="914400" algn="l">
              <a:spcBef>
                <a:spcPts val="0"/>
              </a:spcBef>
              <a:spcAft>
                <a:spcPts val="0"/>
              </a:spcAft>
              <a:buSzPts val="1400"/>
              <a:buNone/>
              <a:defRPr b="0" i="0" sz="2800">
                <a:solidFill>
                  <a:srgbClr val="132D48"/>
                </a:solidFill>
                <a:latin typeface="Barlow"/>
                <a:ea typeface="Barlow"/>
                <a:cs typeface="Barlow"/>
                <a:sym typeface="Barlow"/>
              </a:defRPr>
            </a:lvl2pPr>
            <a:lvl3pPr indent="-228600" lvl="2" marL="1371600" algn="l">
              <a:spcBef>
                <a:spcPts val="0"/>
              </a:spcBef>
              <a:spcAft>
                <a:spcPts val="0"/>
              </a:spcAft>
              <a:buSzPts val="1400"/>
              <a:buNone/>
              <a:defRPr b="0" i="0" sz="2800">
                <a:solidFill>
                  <a:srgbClr val="132D48"/>
                </a:solidFill>
                <a:latin typeface="Barlow"/>
                <a:ea typeface="Barlow"/>
                <a:cs typeface="Barlow"/>
                <a:sym typeface="Barlow"/>
              </a:defRPr>
            </a:lvl3pPr>
            <a:lvl4pPr indent="-228600" lvl="3" marL="1828800" algn="l">
              <a:spcBef>
                <a:spcPts val="0"/>
              </a:spcBef>
              <a:spcAft>
                <a:spcPts val="0"/>
              </a:spcAft>
              <a:buSzPts val="1400"/>
              <a:buNone/>
              <a:defRPr b="0" i="0" sz="2800">
                <a:solidFill>
                  <a:srgbClr val="132D48"/>
                </a:solidFill>
                <a:latin typeface="Barlow"/>
                <a:ea typeface="Barlow"/>
                <a:cs typeface="Barlow"/>
                <a:sym typeface="Barlow"/>
              </a:defRPr>
            </a:lvl4pPr>
            <a:lvl5pPr indent="-228600" lvl="4" marL="2286000" algn="l">
              <a:spcBef>
                <a:spcPts val="0"/>
              </a:spcBef>
              <a:spcAft>
                <a:spcPts val="0"/>
              </a:spcAft>
              <a:buSzPts val="1400"/>
              <a:buNone/>
              <a:defRPr b="0" i="0" sz="2800">
                <a:solidFill>
                  <a:srgbClr val="132D48"/>
                </a:solidFill>
                <a:latin typeface="Barlow"/>
                <a:ea typeface="Barlow"/>
                <a:cs typeface="Barlow"/>
                <a:sym typeface="Barlow"/>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75" name="Google Shape;275;p15"/>
          <p:cNvSpPr txBox="1"/>
          <p:nvPr>
            <p:ph idx="9" type="body"/>
          </p:nvPr>
        </p:nvSpPr>
        <p:spPr>
          <a:xfrm>
            <a:off x="12329290" y="8016875"/>
            <a:ext cx="2993268" cy="1723549"/>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0" i="0" sz="2800">
                <a:solidFill>
                  <a:srgbClr val="132D48"/>
                </a:solidFill>
                <a:latin typeface="Barlow"/>
                <a:ea typeface="Barlow"/>
                <a:cs typeface="Barlow"/>
                <a:sym typeface="Barlow"/>
              </a:defRPr>
            </a:lvl1pPr>
            <a:lvl2pPr indent="-228600" lvl="1" marL="914400" algn="l">
              <a:spcBef>
                <a:spcPts val="0"/>
              </a:spcBef>
              <a:spcAft>
                <a:spcPts val="0"/>
              </a:spcAft>
              <a:buSzPts val="1400"/>
              <a:buNone/>
              <a:defRPr b="0" i="0" sz="2800">
                <a:solidFill>
                  <a:srgbClr val="132D48"/>
                </a:solidFill>
                <a:latin typeface="Barlow"/>
                <a:ea typeface="Barlow"/>
                <a:cs typeface="Barlow"/>
                <a:sym typeface="Barlow"/>
              </a:defRPr>
            </a:lvl2pPr>
            <a:lvl3pPr indent="-228600" lvl="2" marL="1371600" algn="l">
              <a:spcBef>
                <a:spcPts val="0"/>
              </a:spcBef>
              <a:spcAft>
                <a:spcPts val="0"/>
              </a:spcAft>
              <a:buSzPts val="1400"/>
              <a:buNone/>
              <a:defRPr b="0" i="0" sz="2800">
                <a:solidFill>
                  <a:srgbClr val="132D48"/>
                </a:solidFill>
                <a:latin typeface="Barlow"/>
                <a:ea typeface="Barlow"/>
                <a:cs typeface="Barlow"/>
                <a:sym typeface="Barlow"/>
              </a:defRPr>
            </a:lvl3pPr>
            <a:lvl4pPr indent="-228600" lvl="3" marL="1828800" algn="l">
              <a:spcBef>
                <a:spcPts val="0"/>
              </a:spcBef>
              <a:spcAft>
                <a:spcPts val="0"/>
              </a:spcAft>
              <a:buSzPts val="1400"/>
              <a:buNone/>
              <a:defRPr b="0" i="0" sz="2800">
                <a:solidFill>
                  <a:srgbClr val="132D48"/>
                </a:solidFill>
                <a:latin typeface="Barlow"/>
                <a:ea typeface="Barlow"/>
                <a:cs typeface="Barlow"/>
                <a:sym typeface="Barlow"/>
              </a:defRPr>
            </a:lvl4pPr>
            <a:lvl5pPr indent="-228600" lvl="4" marL="2286000" algn="l">
              <a:spcBef>
                <a:spcPts val="0"/>
              </a:spcBef>
              <a:spcAft>
                <a:spcPts val="0"/>
              </a:spcAft>
              <a:buSzPts val="1400"/>
              <a:buNone/>
              <a:defRPr b="0" i="0" sz="2800">
                <a:solidFill>
                  <a:srgbClr val="132D48"/>
                </a:solidFill>
                <a:latin typeface="Barlow"/>
                <a:ea typeface="Barlow"/>
                <a:cs typeface="Barlow"/>
                <a:sym typeface="Barlow"/>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76" name="Google Shape;276;p15"/>
          <p:cNvSpPr txBox="1"/>
          <p:nvPr>
            <p:ph idx="13" type="body"/>
          </p:nvPr>
        </p:nvSpPr>
        <p:spPr>
          <a:xfrm>
            <a:off x="16134391" y="8016875"/>
            <a:ext cx="2993268" cy="1723549"/>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0" i="0" sz="2800">
                <a:solidFill>
                  <a:srgbClr val="132D48"/>
                </a:solidFill>
                <a:latin typeface="Barlow"/>
                <a:ea typeface="Barlow"/>
                <a:cs typeface="Barlow"/>
                <a:sym typeface="Barlow"/>
              </a:defRPr>
            </a:lvl1pPr>
            <a:lvl2pPr indent="-228600" lvl="1" marL="914400" algn="l">
              <a:spcBef>
                <a:spcPts val="0"/>
              </a:spcBef>
              <a:spcAft>
                <a:spcPts val="0"/>
              </a:spcAft>
              <a:buSzPts val="1400"/>
              <a:buNone/>
              <a:defRPr b="0" i="0" sz="2800">
                <a:solidFill>
                  <a:srgbClr val="132D48"/>
                </a:solidFill>
                <a:latin typeface="Barlow"/>
                <a:ea typeface="Barlow"/>
                <a:cs typeface="Barlow"/>
                <a:sym typeface="Barlow"/>
              </a:defRPr>
            </a:lvl2pPr>
            <a:lvl3pPr indent="-228600" lvl="2" marL="1371600" algn="l">
              <a:spcBef>
                <a:spcPts val="0"/>
              </a:spcBef>
              <a:spcAft>
                <a:spcPts val="0"/>
              </a:spcAft>
              <a:buSzPts val="1400"/>
              <a:buNone/>
              <a:defRPr b="0" i="0" sz="2800">
                <a:solidFill>
                  <a:srgbClr val="132D48"/>
                </a:solidFill>
                <a:latin typeface="Barlow"/>
                <a:ea typeface="Barlow"/>
                <a:cs typeface="Barlow"/>
                <a:sym typeface="Barlow"/>
              </a:defRPr>
            </a:lvl3pPr>
            <a:lvl4pPr indent="-228600" lvl="3" marL="1828800" algn="l">
              <a:spcBef>
                <a:spcPts val="0"/>
              </a:spcBef>
              <a:spcAft>
                <a:spcPts val="0"/>
              </a:spcAft>
              <a:buSzPts val="1400"/>
              <a:buNone/>
              <a:defRPr b="0" i="0" sz="2800">
                <a:solidFill>
                  <a:srgbClr val="132D48"/>
                </a:solidFill>
                <a:latin typeface="Barlow"/>
                <a:ea typeface="Barlow"/>
                <a:cs typeface="Barlow"/>
                <a:sym typeface="Barlow"/>
              </a:defRPr>
            </a:lvl4pPr>
            <a:lvl5pPr indent="-228600" lvl="4" marL="2286000" algn="l">
              <a:spcBef>
                <a:spcPts val="0"/>
              </a:spcBef>
              <a:spcAft>
                <a:spcPts val="0"/>
              </a:spcAft>
              <a:buSzPts val="1400"/>
              <a:buNone/>
              <a:defRPr b="0" i="0" sz="2800">
                <a:solidFill>
                  <a:srgbClr val="132D48"/>
                </a:solidFill>
                <a:latin typeface="Barlow"/>
                <a:ea typeface="Barlow"/>
                <a:cs typeface="Barlow"/>
                <a:sym typeface="Barlow"/>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ext">
  <p:cSld name="2_Text">
    <p:spTree>
      <p:nvGrpSpPr>
        <p:cNvPr id="277" name="Shape 277"/>
        <p:cNvGrpSpPr/>
        <p:nvPr/>
      </p:nvGrpSpPr>
      <p:grpSpPr>
        <a:xfrm>
          <a:off x="0" y="0"/>
          <a:ext cx="0" cy="0"/>
          <a:chOff x="0" y="0"/>
          <a:chExt cx="0" cy="0"/>
        </a:xfrm>
      </p:grpSpPr>
      <p:grpSp>
        <p:nvGrpSpPr>
          <p:cNvPr id="278" name="Google Shape;278;p16"/>
          <p:cNvGrpSpPr/>
          <p:nvPr/>
        </p:nvGrpSpPr>
        <p:grpSpPr>
          <a:xfrm rot="10800000">
            <a:off x="11338489" y="3390882"/>
            <a:ext cx="7838475" cy="4685979"/>
            <a:chOff x="841975" y="3390882"/>
            <a:chExt cx="7838475" cy="4685979"/>
          </a:xfrm>
        </p:grpSpPr>
        <p:cxnSp>
          <p:nvCxnSpPr>
            <p:cNvPr id="279" name="Google Shape;279;p16"/>
            <p:cNvCxnSpPr/>
            <p:nvPr/>
          </p:nvCxnSpPr>
          <p:spPr>
            <a:xfrm rot="10800000">
              <a:off x="927136" y="3480529"/>
              <a:ext cx="7753314" cy="0"/>
            </a:xfrm>
            <a:prstGeom prst="straightConnector1">
              <a:avLst/>
            </a:prstGeom>
            <a:noFill/>
            <a:ln cap="flat" cmpd="sng" w="17250">
              <a:solidFill>
                <a:srgbClr val="142C48"/>
              </a:solidFill>
              <a:prstDash val="solid"/>
              <a:round/>
              <a:headEnd len="sm" w="sm" type="none"/>
              <a:tailEnd len="sm" w="sm" type="none"/>
            </a:ln>
          </p:spPr>
        </p:cxnSp>
        <p:sp>
          <p:nvSpPr>
            <p:cNvPr id="280" name="Google Shape;280;p16"/>
            <p:cNvSpPr/>
            <p:nvPr/>
          </p:nvSpPr>
          <p:spPr>
            <a:xfrm>
              <a:off x="841975" y="3390882"/>
              <a:ext cx="170320" cy="179294"/>
            </a:xfrm>
            <a:prstGeom prst="rect">
              <a:avLst/>
            </a:prstGeom>
            <a:solidFill>
              <a:srgbClr val="142C48"/>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281" name="Google Shape;281;p16"/>
            <p:cNvCxnSpPr/>
            <p:nvPr/>
          </p:nvCxnSpPr>
          <p:spPr>
            <a:xfrm rot="10800000">
              <a:off x="927136" y="7987214"/>
              <a:ext cx="7753314" cy="0"/>
            </a:xfrm>
            <a:prstGeom prst="straightConnector1">
              <a:avLst/>
            </a:prstGeom>
            <a:noFill/>
            <a:ln cap="flat" cmpd="sng" w="17250">
              <a:solidFill>
                <a:srgbClr val="142C48"/>
              </a:solidFill>
              <a:prstDash val="solid"/>
              <a:round/>
              <a:headEnd len="sm" w="sm" type="none"/>
              <a:tailEnd len="sm" w="sm" type="none"/>
            </a:ln>
          </p:spPr>
        </p:cxnSp>
        <p:sp>
          <p:nvSpPr>
            <p:cNvPr id="282" name="Google Shape;282;p16"/>
            <p:cNvSpPr/>
            <p:nvPr/>
          </p:nvSpPr>
          <p:spPr>
            <a:xfrm>
              <a:off x="841975" y="7897567"/>
              <a:ext cx="170320" cy="179294"/>
            </a:xfrm>
            <a:prstGeom prst="rect">
              <a:avLst/>
            </a:prstGeom>
            <a:solidFill>
              <a:srgbClr val="142C48"/>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283" name="Google Shape;283;p16"/>
          <p:cNvGrpSpPr/>
          <p:nvPr/>
        </p:nvGrpSpPr>
        <p:grpSpPr>
          <a:xfrm>
            <a:off x="841975" y="3390882"/>
            <a:ext cx="7838475" cy="4685979"/>
            <a:chOff x="841975" y="3390882"/>
            <a:chExt cx="7838475" cy="4685979"/>
          </a:xfrm>
        </p:grpSpPr>
        <p:cxnSp>
          <p:nvCxnSpPr>
            <p:cNvPr id="284" name="Google Shape;284;p16"/>
            <p:cNvCxnSpPr/>
            <p:nvPr/>
          </p:nvCxnSpPr>
          <p:spPr>
            <a:xfrm rot="10800000">
              <a:off x="927136" y="3480529"/>
              <a:ext cx="7753314" cy="0"/>
            </a:xfrm>
            <a:prstGeom prst="straightConnector1">
              <a:avLst/>
            </a:prstGeom>
            <a:noFill/>
            <a:ln cap="flat" cmpd="sng" w="17250">
              <a:solidFill>
                <a:srgbClr val="142C48"/>
              </a:solidFill>
              <a:prstDash val="solid"/>
              <a:round/>
              <a:headEnd len="sm" w="sm" type="none"/>
              <a:tailEnd len="sm" w="sm" type="none"/>
            </a:ln>
          </p:spPr>
        </p:cxnSp>
        <p:sp>
          <p:nvSpPr>
            <p:cNvPr id="285" name="Google Shape;285;p16"/>
            <p:cNvSpPr/>
            <p:nvPr/>
          </p:nvSpPr>
          <p:spPr>
            <a:xfrm>
              <a:off x="841975" y="3390882"/>
              <a:ext cx="170320" cy="179294"/>
            </a:xfrm>
            <a:prstGeom prst="rect">
              <a:avLst/>
            </a:prstGeom>
            <a:solidFill>
              <a:srgbClr val="142C48"/>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286" name="Google Shape;286;p16"/>
            <p:cNvCxnSpPr/>
            <p:nvPr/>
          </p:nvCxnSpPr>
          <p:spPr>
            <a:xfrm rot="10800000">
              <a:off x="927136" y="7987214"/>
              <a:ext cx="7753314" cy="0"/>
            </a:xfrm>
            <a:prstGeom prst="straightConnector1">
              <a:avLst/>
            </a:prstGeom>
            <a:noFill/>
            <a:ln cap="flat" cmpd="sng" w="17250">
              <a:solidFill>
                <a:srgbClr val="142C48"/>
              </a:solidFill>
              <a:prstDash val="solid"/>
              <a:round/>
              <a:headEnd len="sm" w="sm" type="none"/>
              <a:tailEnd len="sm" w="sm" type="none"/>
            </a:ln>
          </p:spPr>
        </p:cxnSp>
        <p:sp>
          <p:nvSpPr>
            <p:cNvPr id="287" name="Google Shape;287;p16"/>
            <p:cNvSpPr/>
            <p:nvPr/>
          </p:nvSpPr>
          <p:spPr>
            <a:xfrm>
              <a:off x="841975" y="7897567"/>
              <a:ext cx="170320" cy="179294"/>
            </a:xfrm>
            <a:prstGeom prst="rect">
              <a:avLst/>
            </a:prstGeom>
            <a:solidFill>
              <a:srgbClr val="142C48"/>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alibri"/>
                <a:ea typeface="Calibri"/>
                <a:cs typeface="Calibri"/>
                <a:sym typeface="Calibri"/>
              </a:endParaRPr>
            </a:p>
          </p:txBody>
        </p:sp>
      </p:grpSp>
      <p:pic>
        <p:nvPicPr>
          <p:cNvPr descr="Icon&#10;&#10;Description automatically generated" id="288" name="Google Shape;288;p16"/>
          <p:cNvPicPr preferRelativeResize="0"/>
          <p:nvPr/>
        </p:nvPicPr>
        <p:blipFill rotWithShape="1">
          <a:blip r:embed="rId2">
            <a:alphaModFix/>
          </a:blip>
          <a:srcRect b="0" l="0" r="0" t="0"/>
          <a:stretch/>
        </p:blipFill>
        <p:spPr>
          <a:xfrm>
            <a:off x="5655554" y="2051174"/>
            <a:ext cx="8184573" cy="7943850"/>
          </a:xfrm>
          <a:prstGeom prst="rect">
            <a:avLst/>
          </a:prstGeom>
          <a:noFill/>
          <a:ln>
            <a:noFill/>
          </a:ln>
        </p:spPr>
      </p:pic>
      <p:sp>
        <p:nvSpPr>
          <p:cNvPr id="289" name="Google Shape;289;p16"/>
          <p:cNvSpPr txBox="1"/>
          <p:nvPr>
            <p:ph type="title"/>
          </p:nvPr>
        </p:nvSpPr>
        <p:spPr>
          <a:xfrm>
            <a:off x="824969" y="762037"/>
            <a:ext cx="18028669" cy="101854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1" i="0" sz="6500">
                <a:solidFill>
                  <a:srgbClr val="142C48"/>
                </a:solidFill>
                <a:latin typeface="Barlow Condensed"/>
                <a:ea typeface="Barlow Condensed"/>
                <a:cs typeface="Barlow Condensed"/>
                <a:sym typeface="Barlow Condense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0" name="Google Shape;290;p16"/>
          <p:cNvSpPr txBox="1"/>
          <p:nvPr>
            <p:ph idx="1" type="body"/>
          </p:nvPr>
        </p:nvSpPr>
        <p:spPr>
          <a:xfrm>
            <a:off x="1233267" y="2836225"/>
            <a:ext cx="5036081" cy="630942"/>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b="1" i="0" sz="4100">
                <a:solidFill>
                  <a:srgbClr val="79CE56"/>
                </a:solidFill>
                <a:latin typeface="Barlow Condensed"/>
                <a:ea typeface="Barlow Condensed"/>
                <a:cs typeface="Barlow Condensed"/>
                <a:sym typeface="Barlow Condensed"/>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91" name="Google Shape;291;p16"/>
          <p:cNvSpPr txBox="1"/>
          <p:nvPr>
            <p:ph idx="2" type="body"/>
          </p:nvPr>
        </p:nvSpPr>
        <p:spPr>
          <a:xfrm>
            <a:off x="1233267" y="7327504"/>
            <a:ext cx="5036081" cy="630942"/>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b="1" i="0" sz="4100">
                <a:solidFill>
                  <a:srgbClr val="79CE56"/>
                </a:solidFill>
                <a:latin typeface="Barlow Condensed"/>
                <a:ea typeface="Barlow Condensed"/>
                <a:cs typeface="Barlow Condensed"/>
                <a:sym typeface="Barlow Condensed"/>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92" name="Google Shape;292;p16"/>
          <p:cNvSpPr txBox="1"/>
          <p:nvPr>
            <p:ph idx="3" type="body"/>
          </p:nvPr>
        </p:nvSpPr>
        <p:spPr>
          <a:xfrm>
            <a:off x="14149083" y="2836225"/>
            <a:ext cx="5036081" cy="630942"/>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b="1" i="0" sz="4100">
                <a:solidFill>
                  <a:srgbClr val="79CE56"/>
                </a:solidFill>
                <a:latin typeface="Barlow Condensed"/>
                <a:ea typeface="Barlow Condensed"/>
                <a:cs typeface="Barlow Condensed"/>
                <a:sym typeface="Barlow Condensed"/>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93" name="Google Shape;293;p16"/>
          <p:cNvSpPr txBox="1"/>
          <p:nvPr>
            <p:ph idx="4" type="body"/>
          </p:nvPr>
        </p:nvSpPr>
        <p:spPr>
          <a:xfrm>
            <a:off x="14149083" y="7327504"/>
            <a:ext cx="5036081" cy="630942"/>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b="1" i="0" sz="4100">
                <a:solidFill>
                  <a:srgbClr val="79CE56"/>
                </a:solidFill>
                <a:latin typeface="Barlow Condensed"/>
                <a:ea typeface="Barlow Condensed"/>
                <a:cs typeface="Barlow Condensed"/>
                <a:sym typeface="Barlow Condensed"/>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94" name="Google Shape;294;p16"/>
          <p:cNvSpPr txBox="1"/>
          <p:nvPr>
            <p:ph idx="5" type="body"/>
          </p:nvPr>
        </p:nvSpPr>
        <p:spPr>
          <a:xfrm>
            <a:off x="1233267" y="3640758"/>
            <a:ext cx="5036081" cy="1846659"/>
          </a:xfrm>
          <a:prstGeom prst="rect">
            <a:avLst/>
          </a:prstGeom>
          <a:noFill/>
          <a:ln>
            <a:noFill/>
          </a:ln>
        </p:spPr>
        <p:txBody>
          <a:bodyPr anchorCtr="0" anchor="t" bIns="0" lIns="0" spcFirstLastPara="1" rIns="0" wrap="square" tIns="0">
            <a:spAutoFit/>
          </a:bodyPr>
          <a:lstStyle>
            <a:lvl1pPr indent="-381000" lvl="0" marL="457200" marR="0" algn="l">
              <a:lnSpc>
                <a:spcPct val="100000"/>
              </a:lnSpc>
              <a:spcBef>
                <a:spcPts val="0"/>
              </a:spcBef>
              <a:spcAft>
                <a:spcPts val="0"/>
              </a:spcAft>
              <a:buClr>
                <a:srgbClr val="79CE56"/>
              </a:buClr>
              <a:buSzPts val="2400"/>
              <a:buFont typeface="Noto Sans Symbols"/>
              <a:buChar char="▪"/>
              <a:defRPr b="0" i="0" sz="2400">
                <a:latin typeface="Barlow"/>
                <a:ea typeface="Barlow"/>
                <a:cs typeface="Barlow"/>
                <a:sym typeface="Barlow"/>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95" name="Google Shape;295;p16"/>
          <p:cNvSpPr txBox="1"/>
          <p:nvPr>
            <p:ph idx="6" type="body"/>
          </p:nvPr>
        </p:nvSpPr>
        <p:spPr>
          <a:xfrm>
            <a:off x="1233267" y="8148365"/>
            <a:ext cx="5036081" cy="1846659"/>
          </a:xfrm>
          <a:prstGeom prst="rect">
            <a:avLst/>
          </a:prstGeom>
          <a:noFill/>
          <a:ln>
            <a:noFill/>
          </a:ln>
        </p:spPr>
        <p:txBody>
          <a:bodyPr anchorCtr="0" anchor="t" bIns="0" lIns="0" spcFirstLastPara="1" rIns="0" wrap="square" tIns="0">
            <a:spAutoFit/>
          </a:bodyPr>
          <a:lstStyle>
            <a:lvl1pPr indent="-381000" lvl="0" marL="457200" marR="0" algn="l">
              <a:lnSpc>
                <a:spcPct val="100000"/>
              </a:lnSpc>
              <a:spcBef>
                <a:spcPts val="0"/>
              </a:spcBef>
              <a:spcAft>
                <a:spcPts val="0"/>
              </a:spcAft>
              <a:buClr>
                <a:srgbClr val="79CE56"/>
              </a:buClr>
              <a:buSzPts val="2400"/>
              <a:buFont typeface="Noto Sans Symbols"/>
              <a:buChar char="▪"/>
              <a:defRPr b="0" i="0" sz="2400">
                <a:latin typeface="Barlow"/>
                <a:ea typeface="Barlow"/>
                <a:cs typeface="Barlow"/>
                <a:sym typeface="Barlow"/>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96" name="Google Shape;296;p16"/>
          <p:cNvSpPr txBox="1"/>
          <p:nvPr>
            <p:ph idx="7" type="body"/>
          </p:nvPr>
        </p:nvSpPr>
        <p:spPr>
          <a:xfrm>
            <a:off x="14132838" y="8148365"/>
            <a:ext cx="5036081" cy="1846659"/>
          </a:xfrm>
          <a:prstGeom prst="rect">
            <a:avLst/>
          </a:prstGeom>
          <a:noFill/>
          <a:ln>
            <a:noFill/>
          </a:ln>
        </p:spPr>
        <p:txBody>
          <a:bodyPr anchorCtr="0" anchor="t" bIns="0" lIns="0" spcFirstLastPara="1" rIns="0" wrap="square" tIns="0">
            <a:spAutoFit/>
          </a:bodyPr>
          <a:lstStyle>
            <a:lvl1pPr indent="-381000" lvl="0" marL="457200" marR="0" algn="l">
              <a:lnSpc>
                <a:spcPct val="100000"/>
              </a:lnSpc>
              <a:spcBef>
                <a:spcPts val="0"/>
              </a:spcBef>
              <a:spcAft>
                <a:spcPts val="0"/>
              </a:spcAft>
              <a:buClr>
                <a:srgbClr val="79CE56"/>
              </a:buClr>
              <a:buSzPts val="2400"/>
              <a:buFont typeface="Noto Sans Symbols"/>
              <a:buChar char="▪"/>
              <a:defRPr b="0" i="0" sz="2400">
                <a:latin typeface="Barlow"/>
                <a:ea typeface="Barlow"/>
                <a:cs typeface="Barlow"/>
                <a:sym typeface="Barlow"/>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97" name="Google Shape;297;p16"/>
          <p:cNvSpPr txBox="1"/>
          <p:nvPr>
            <p:ph idx="8" type="body"/>
          </p:nvPr>
        </p:nvSpPr>
        <p:spPr>
          <a:xfrm>
            <a:off x="14149083" y="3640758"/>
            <a:ext cx="5036081" cy="1846659"/>
          </a:xfrm>
          <a:prstGeom prst="rect">
            <a:avLst/>
          </a:prstGeom>
          <a:noFill/>
          <a:ln>
            <a:noFill/>
          </a:ln>
        </p:spPr>
        <p:txBody>
          <a:bodyPr anchorCtr="0" anchor="t" bIns="0" lIns="0" spcFirstLastPara="1" rIns="0" wrap="square" tIns="0">
            <a:spAutoFit/>
          </a:bodyPr>
          <a:lstStyle>
            <a:lvl1pPr indent="-381000" lvl="0" marL="457200" marR="0" algn="l">
              <a:lnSpc>
                <a:spcPct val="100000"/>
              </a:lnSpc>
              <a:spcBef>
                <a:spcPts val="0"/>
              </a:spcBef>
              <a:spcAft>
                <a:spcPts val="0"/>
              </a:spcAft>
              <a:buClr>
                <a:srgbClr val="79CE56"/>
              </a:buClr>
              <a:buSzPts val="2400"/>
              <a:buFont typeface="Noto Sans Symbols"/>
              <a:buChar char="▪"/>
              <a:defRPr b="0" i="0" sz="2400">
                <a:latin typeface="Barlow"/>
                <a:ea typeface="Barlow"/>
                <a:cs typeface="Barlow"/>
                <a:sym typeface="Barlow"/>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98" name="Google Shape;298;p16"/>
          <p:cNvSpPr txBox="1"/>
          <p:nvPr>
            <p:ph idx="9" type="body"/>
          </p:nvPr>
        </p:nvSpPr>
        <p:spPr>
          <a:xfrm>
            <a:off x="10703575" y="3489368"/>
            <a:ext cx="1449858" cy="492443"/>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b="1" i="0" sz="3200">
                <a:solidFill>
                  <a:schemeClr val="lt1"/>
                </a:solidFill>
                <a:latin typeface="Barlow Condensed"/>
                <a:ea typeface="Barlow Condensed"/>
                <a:cs typeface="Barlow Condensed"/>
                <a:sym typeface="Barlow Condensed"/>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99" name="Google Shape;299;p16"/>
          <p:cNvSpPr txBox="1"/>
          <p:nvPr>
            <p:ph idx="13" type="body"/>
          </p:nvPr>
        </p:nvSpPr>
        <p:spPr>
          <a:xfrm>
            <a:off x="7547339" y="3489368"/>
            <a:ext cx="1339849" cy="492443"/>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1" i="0" sz="3200">
                <a:solidFill>
                  <a:schemeClr val="lt1"/>
                </a:solidFill>
                <a:latin typeface="Barlow Condensed"/>
                <a:ea typeface="Barlow Condensed"/>
                <a:cs typeface="Barlow Condensed"/>
                <a:sym typeface="Barlow Condensed"/>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00" name="Google Shape;300;p16"/>
          <p:cNvSpPr txBox="1"/>
          <p:nvPr>
            <p:ph idx="14" type="body"/>
          </p:nvPr>
        </p:nvSpPr>
        <p:spPr>
          <a:xfrm>
            <a:off x="11164696" y="7462133"/>
            <a:ext cx="1449859" cy="492443"/>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b="1" i="0" sz="3200">
                <a:solidFill>
                  <a:schemeClr val="lt1"/>
                </a:solidFill>
                <a:latin typeface="Barlow Condensed"/>
                <a:ea typeface="Barlow Condensed"/>
                <a:cs typeface="Barlow Condensed"/>
                <a:sym typeface="Barlow Condensed"/>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01" name="Google Shape;301;p16"/>
          <p:cNvSpPr txBox="1"/>
          <p:nvPr>
            <p:ph idx="15" type="body"/>
          </p:nvPr>
        </p:nvSpPr>
        <p:spPr>
          <a:xfrm>
            <a:off x="7196853" y="7462133"/>
            <a:ext cx="1449859" cy="492443"/>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b="1" i="0" sz="3200">
                <a:solidFill>
                  <a:schemeClr val="lt1"/>
                </a:solidFill>
                <a:latin typeface="Barlow Condensed"/>
                <a:ea typeface="Barlow Condensed"/>
                <a:cs typeface="Barlow Condensed"/>
                <a:sym typeface="Barlow Condensed"/>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pic>
        <p:nvPicPr>
          <p:cNvPr descr="A picture containing text, electronics, projector&#10;&#10;Description automatically generated" id="302" name="Google Shape;302;p16"/>
          <p:cNvPicPr preferRelativeResize="0"/>
          <p:nvPr/>
        </p:nvPicPr>
        <p:blipFill rotWithShape="1">
          <a:blip r:embed="rId3">
            <a:alphaModFix/>
          </a:blip>
          <a:srcRect b="0" l="0" r="0" t="0"/>
          <a:stretch/>
        </p:blipFill>
        <p:spPr>
          <a:xfrm>
            <a:off x="8669738" y="4464463"/>
            <a:ext cx="2236199" cy="2449171"/>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fosec Track Cover">
  <p:cSld name="Infosec Track Cover">
    <p:spTree>
      <p:nvGrpSpPr>
        <p:cNvPr id="303" name="Shape 303"/>
        <p:cNvGrpSpPr/>
        <p:nvPr/>
      </p:nvGrpSpPr>
      <p:grpSpPr>
        <a:xfrm>
          <a:off x="0" y="0"/>
          <a:ext cx="0" cy="0"/>
          <a:chOff x="0" y="0"/>
          <a:chExt cx="0" cy="0"/>
        </a:xfrm>
      </p:grpSpPr>
      <p:pic>
        <p:nvPicPr>
          <p:cNvPr descr="A picture containing camera&#10;&#10;Description automatically generated" id="304" name="Google Shape;304;p17"/>
          <p:cNvPicPr preferRelativeResize="0"/>
          <p:nvPr/>
        </p:nvPicPr>
        <p:blipFill rotWithShape="1">
          <a:blip r:embed="rId2">
            <a:alphaModFix/>
          </a:blip>
          <a:srcRect b="0" l="0" r="0" t="0"/>
          <a:stretch/>
        </p:blipFill>
        <p:spPr>
          <a:xfrm>
            <a:off x="7822672" y="5675630"/>
            <a:ext cx="4458757" cy="4883400"/>
          </a:xfrm>
          <a:prstGeom prst="rect">
            <a:avLst/>
          </a:prstGeom>
          <a:noFill/>
          <a:ln>
            <a:noFill/>
          </a:ln>
        </p:spPr>
      </p:pic>
      <p:grpSp>
        <p:nvGrpSpPr>
          <p:cNvPr id="305" name="Google Shape;305;p17"/>
          <p:cNvGrpSpPr/>
          <p:nvPr/>
        </p:nvGrpSpPr>
        <p:grpSpPr>
          <a:xfrm>
            <a:off x="837670" y="0"/>
            <a:ext cx="622300" cy="622300"/>
            <a:chOff x="837670" y="0"/>
            <a:chExt cx="622300" cy="622300"/>
          </a:xfrm>
        </p:grpSpPr>
        <p:sp>
          <p:nvSpPr>
            <p:cNvPr id="306" name="Google Shape;306;p17"/>
            <p:cNvSpPr/>
            <p:nvPr/>
          </p:nvSpPr>
          <p:spPr>
            <a:xfrm>
              <a:off x="837670" y="0"/>
              <a:ext cx="622300" cy="622300"/>
            </a:xfrm>
            <a:custGeom>
              <a:rect b="b" l="l" r="r" t="t"/>
              <a:pathLst>
                <a:path extrusionOk="0" h="622300" w="622300">
                  <a:moveTo>
                    <a:pt x="621865" y="621865"/>
                  </a:moveTo>
                  <a:lnTo>
                    <a:pt x="0" y="621865"/>
                  </a:lnTo>
                  <a:lnTo>
                    <a:pt x="0" y="0"/>
                  </a:lnTo>
                  <a:lnTo>
                    <a:pt x="621865" y="0"/>
                  </a:lnTo>
                  <a:lnTo>
                    <a:pt x="621865" y="621865"/>
                  </a:lnTo>
                  <a:close/>
                </a:path>
              </a:pathLst>
            </a:custGeom>
            <a:solidFill>
              <a:srgbClr val="A4639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A close up of a sign&#10;&#10;Description automatically generated" id="307" name="Google Shape;307;p17"/>
            <p:cNvPicPr preferRelativeResize="0"/>
            <p:nvPr/>
          </p:nvPicPr>
          <p:blipFill rotWithShape="1">
            <a:blip r:embed="rId3">
              <a:alphaModFix/>
            </a:blip>
            <a:srcRect b="0" l="0" r="0" t="0"/>
            <a:stretch/>
          </p:blipFill>
          <p:spPr>
            <a:xfrm>
              <a:off x="917328" y="53352"/>
              <a:ext cx="462984" cy="505073"/>
            </a:xfrm>
            <a:prstGeom prst="rect">
              <a:avLst/>
            </a:prstGeom>
            <a:noFill/>
            <a:ln>
              <a:noFill/>
            </a:ln>
          </p:spPr>
        </p:pic>
      </p:grpSp>
      <p:sp>
        <p:nvSpPr>
          <p:cNvPr id="308" name="Google Shape;308;p17"/>
          <p:cNvSpPr txBox="1"/>
          <p:nvPr>
            <p:ph idx="1" type="body"/>
          </p:nvPr>
        </p:nvSpPr>
        <p:spPr>
          <a:xfrm>
            <a:off x="5480049" y="3608500"/>
            <a:ext cx="9144000" cy="630942"/>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1" i="0" sz="4100">
                <a:solidFill>
                  <a:srgbClr val="112031"/>
                </a:solidFill>
                <a:latin typeface="Barlow Condensed"/>
                <a:ea typeface="Barlow Condensed"/>
                <a:cs typeface="Barlow Condensed"/>
                <a:sym typeface="Barlow Condensed"/>
              </a:defRPr>
            </a:lvl1pPr>
            <a:lvl2pPr indent="-228600" lvl="1" marL="914400" algn="ctr">
              <a:spcBef>
                <a:spcPts val="0"/>
              </a:spcBef>
              <a:spcAft>
                <a:spcPts val="0"/>
              </a:spcAft>
              <a:buSzPts val="1400"/>
              <a:buNone/>
              <a:defRPr b="1" i="0" sz="4100">
                <a:solidFill>
                  <a:srgbClr val="79CE56"/>
                </a:solidFill>
                <a:latin typeface="Barlow Condensed"/>
                <a:ea typeface="Barlow Condensed"/>
                <a:cs typeface="Barlow Condensed"/>
                <a:sym typeface="Barlow Condensed"/>
              </a:defRPr>
            </a:lvl2pPr>
            <a:lvl3pPr indent="-228600" lvl="2" marL="1371600" algn="ctr">
              <a:spcBef>
                <a:spcPts val="0"/>
              </a:spcBef>
              <a:spcAft>
                <a:spcPts val="0"/>
              </a:spcAft>
              <a:buSzPts val="1400"/>
              <a:buNone/>
              <a:defRPr b="1" i="0" sz="4100">
                <a:solidFill>
                  <a:srgbClr val="79CE56"/>
                </a:solidFill>
                <a:latin typeface="Barlow Condensed"/>
                <a:ea typeface="Barlow Condensed"/>
                <a:cs typeface="Barlow Condensed"/>
                <a:sym typeface="Barlow Condensed"/>
              </a:defRPr>
            </a:lvl3pPr>
            <a:lvl4pPr indent="-228600" lvl="3" marL="1828800" algn="ctr">
              <a:spcBef>
                <a:spcPts val="0"/>
              </a:spcBef>
              <a:spcAft>
                <a:spcPts val="0"/>
              </a:spcAft>
              <a:buSzPts val="1400"/>
              <a:buNone/>
              <a:defRPr b="1" i="0" sz="4100">
                <a:solidFill>
                  <a:srgbClr val="79CE56"/>
                </a:solidFill>
                <a:latin typeface="Barlow Condensed"/>
                <a:ea typeface="Barlow Condensed"/>
                <a:cs typeface="Barlow Condensed"/>
                <a:sym typeface="Barlow Condensed"/>
              </a:defRPr>
            </a:lvl4pPr>
            <a:lvl5pPr indent="-228600" lvl="4" marL="2286000" algn="ctr">
              <a:spcBef>
                <a:spcPts val="0"/>
              </a:spcBef>
              <a:spcAft>
                <a:spcPts val="0"/>
              </a:spcAft>
              <a:buSzPts val="1400"/>
              <a:buNone/>
              <a:defRPr b="1" i="0" sz="4100">
                <a:solidFill>
                  <a:srgbClr val="79CE56"/>
                </a:solidFill>
                <a:latin typeface="Barlow Condensed"/>
                <a:ea typeface="Barlow Condensed"/>
                <a:cs typeface="Barlow Condensed"/>
                <a:sym typeface="Barlow Condensed"/>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09" name="Google Shape;309;p17"/>
          <p:cNvSpPr txBox="1"/>
          <p:nvPr>
            <p:ph type="title"/>
          </p:nvPr>
        </p:nvSpPr>
        <p:spPr>
          <a:xfrm>
            <a:off x="809549" y="2369045"/>
            <a:ext cx="18454179" cy="1000274"/>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b="1" i="0" sz="6500">
                <a:solidFill>
                  <a:srgbClr val="A4639F"/>
                </a:solidFill>
                <a:latin typeface="Barlow Condensed ExtraBold"/>
                <a:ea typeface="Barlow Condensed ExtraBold"/>
                <a:cs typeface="Barlow Condensed ExtraBold"/>
                <a:sym typeface="Barlow Condensed Extra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xecutive Journey Cover">
  <p:cSld name="Executive Journey Cover">
    <p:spTree>
      <p:nvGrpSpPr>
        <p:cNvPr id="310" name="Shape 310"/>
        <p:cNvGrpSpPr/>
        <p:nvPr/>
      </p:nvGrpSpPr>
      <p:grpSpPr>
        <a:xfrm>
          <a:off x="0" y="0"/>
          <a:ext cx="0" cy="0"/>
          <a:chOff x="0" y="0"/>
          <a:chExt cx="0" cy="0"/>
        </a:xfrm>
      </p:grpSpPr>
      <p:sp>
        <p:nvSpPr>
          <p:cNvPr id="311" name="Google Shape;311;p18"/>
          <p:cNvSpPr txBox="1"/>
          <p:nvPr>
            <p:ph type="title"/>
          </p:nvPr>
        </p:nvSpPr>
        <p:spPr>
          <a:xfrm>
            <a:off x="809549" y="2376453"/>
            <a:ext cx="18454179" cy="1000274"/>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b="1" i="0" sz="6500">
                <a:solidFill>
                  <a:srgbClr val="3D41AD"/>
                </a:solidFill>
                <a:latin typeface="Barlow Condensed ExtraBold"/>
                <a:ea typeface="Barlow Condensed ExtraBold"/>
                <a:cs typeface="Barlow Condensed ExtraBold"/>
                <a:sym typeface="Barlow Condensed Extra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descr="A close up of electronics&#10;&#10;Description automatically generated" id="312" name="Google Shape;312;p18"/>
          <p:cNvPicPr preferRelativeResize="0"/>
          <p:nvPr/>
        </p:nvPicPr>
        <p:blipFill rotWithShape="1">
          <a:blip r:embed="rId2">
            <a:alphaModFix/>
          </a:blip>
          <a:srcRect b="0" l="0" r="0" t="0"/>
          <a:stretch/>
        </p:blipFill>
        <p:spPr>
          <a:xfrm>
            <a:off x="7822670" y="5634990"/>
            <a:ext cx="4458757" cy="4883400"/>
          </a:xfrm>
          <a:prstGeom prst="rect">
            <a:avLst/>
          </a:prstGeom>
          <a:noFill/>
          <a:ln>
            <a:noFill/>
          </a:ln>
        </p:spPr>
      </p:pic>
      <p:grpSp>
        <p:nvGrpSpPr>
          <p:cNvPr id="313" name="Google Shape;313;p18"/>
          <p:cNvGrpSpPr/>
          <p:nvPr/>
        </p:nvGrpSpPr>
        <p:grpSpPr>
          <a:xfrm>
            <a:off x="837670" y="0"/>
            <a:ext cx="622300" cy="622300"/>
            <a:chOff x="837670" y="0"/>
            <a:chExt cx="622300" cy="622300"/>
          </a:xfrm>
        </p:grpSpPr>
        <p:sp>
          <p:nvSpPr>
            <p:cNvPr id="314" name="Google Shape;314;p18"/>
            <p:cNvSpPr/>
            <p:nvPr/>
          </p:nvSpPr>
          <p:spPr>
            <a:xfrm>
              <a:off x="837670" y="0"/>
              <a:ext cx="622300" cy="622300"/>
            </a:xfrm>
            <a:custGeom>
              <a:rect b="b" l="l" r="r" t="t"/>
              <a:pathLst>
                <a:path extrusionOk="0" h="622300" w="622300">
                  <a:moveTo>
                    <a:pt x="0" y="621855"/>
                  </a:moveTo>
                  <a:lnTo>
                    <a:pt x="621855" y="621855"/>
                  </a:lnTo>
                  <a:lnTo>
                    <a:pt x="621855" y="0"/>
                  </a:lnTo>
                  <a:lnTo>
                    <a:pt x="0" y="0"/>
                  </a:lnTo>
                  <a:lnTo>
                    <a:pt x="0" y="621855"/>
                  </a:lnTo>
                  <a:close/>
                </a:path>
              </a:pathLst>
            </a:custGeom>
            <a:solidFill>
              <a:srgbClr val="3B43A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5" name="Google Shape;315;p18"/>
            <p:cNvSpPr/>
            <p:nvPr/>
          </p:nvSpPr>
          <p:spPr>
            <a:xfrm>
              <a:off x="931894" y="117311"/>
              <a:ext cx="433705" cy="429895"/>
            </a:xfrm>
            <a:custGeom>
              <a:rect b="b" l="l" r="r" t="t"/>
              <a:pathLst>
                <a:path extrusionOk="0" h="429895" w="433705">
                  <a:moveTo>
                    <a:pt x="433410" y="108687"/>
                  </a:moveTo>
                  <a:lnTo>
                    <a:pt x="341047" y="136"/>
                  </a:lnTo>
                  <a:lnTo>
                    <a:pt x="96792" y="0"/>
                  </a:lnTo>
                  <a:lnTo>
                    <a:pt x="0" y="108687"/>
                  </a:lnTo>
                  <a:lnTo>
                    <a:pt x="215249" y="429693"/>
                  </a:lnTo>
                  <a:lnTo>
                    <a:pt x="433410" y="108687"/>
                  </a:lnTo>
                  <a:close/>
                </a:path>
              </a:pathLst>
            </a:custGeom>
            <a:noFill/>
            <a:ln cap="flat" cmpd="sng" w="14725">
              <a:solidFill>
                <a:srgbClr val="3B43A6"/>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A close up of a sign&#10;&#10;Description automatically generated" id="316" name="Google Shape;316;p18"/>
            <p:cNvPicPr preferRelativeResize="0"/>
            <p:nvPr/>
          </p:nvPicPr>
          <p:blipFill rotWithShape="1">
            <a:blip r:embed="rId3">
              <a:alphaModFix/>
            </a:blip>
            <a:srcRect b="0" l="0" r="0" t="0"/>
            <a:stretch/>
          </p:blipFill>
          <p:spPr>
            <a:xfrm>
              <a:off x="915085" y="79721"/>
              <a:ext cx="462984" cy="505073"/>
            </a:xfrm>
            <a:prstGeom prst="rect">
              <a:avLst/>
            </a:prstGeom>
            <a:noFill/>
            <a:ln>
              <a:noFill/>
            </a:ln>
          </p:spPr>
        </p:pic>
      </p:grpSp>
      <p:sp>
        <p:nvSpPr>
          <p:cNvPr id="317" name="Google Shape;317;p18"/>
          <p:cNvSpPr txBox="1"/>
          <p:nvPr>
            <p:ph idx="1" type="body"/>
          </p:nvPr>
        </p:nvSpPr>
        <p:spPr>
          <a:xfrm>
            <a:off x="5480049" y="3608500"/>
            <a:ext cx="9144000" cy="630942"/>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1" i="0" sz="4100">
                <a:solidFill>
                  <a:srgbClr val="112031"/>
                </a:solidFill>
                <a:latin typeface="Barlow Condensed"/>
                <a:ea typeface="Barlow Condensed"/>
                <a:cs typeface="Barlow Condensed"/>
                <a:sym typeface="Barlow Condensed"/>
              </a:defRPr>
            </a:lvl1pPr>
            <a:lvl2pPr indent="-228600" lvl="1" marL="914400" algn="ctr">
              <a:spcBef>
                <a:spcPts val="0"/>
              </a:spcBef>
              <a:spcAft>
                <a:spcPts val="0"/>
              </a:spcAft>
              <a:buSzPts val="1400"/>
              <a:buNone/>
              <a:defRPr b="1" i="0" sz="4100">
                <a:solidFill>
                  <a:srgbClr val="79CE56"/>
                </a:solidFill>
                <a:latin typeface="Barlow Condensed"/>
                <a:ea typeface="Barlow Condensed"/>
                <a:cs typeface="Barlow Condensed"/>
                <a:sym typeface="Barlow Condensed"/>
              </a:defRPr>
            </a:lvl2pPr>
            <a:lvl3pPr indent="-228600" lvl="2" marL="1371600" algn="ctr">
              <a:spcBef>
                <a:spcPts val="0"/>
              </a:spcBef>
              <a:spcAft>
                <a:spcPts val="0"/>
              </a:spcAft>
              <a:buSzPts val="1400"/>
              <a:buNone/>
              <a:defRPr b="1" i="0" sz="4100">
                <a:solidFill>
                  <a:srgbClr val="79CE56"/>
                </a:solidFill>
                <a:latin typeface="Barlow Condensed"/>
                <a:ea typeface="Barlow Condensed"/>
                <a:cs typeface="Barlow Condensed"/>
                <a:sym typeface="Barlow Condensed"/>
              </a:defRPr>
            </a:lvl3pPr>
            <a:lvl4pPr indent="-228600" lvl="3" marL="1828800" algn="ctr">
              <a:spcBef>
                <a:spcPts val="0"/>
              </a:spcBef>
              <a:spcAft>
                <a:spcPts val="0"/>
              </a:spcAft>
              <a:buSzPts val="1400"/>
              <a:buNone/>
              <a:defRPr b="1" i="0" sz="4100">
                <a:solidFill>
                  <a:srgbClr val="79CE56"/>
                </a:solidFill>
                <a:latin typeface="Barlow Condensed"/>
                <a:ea typeface="Barlow Condensed"/>
                <a:cs typeface="Barlow Condensed"/>
                <a:sym typeface="Barlow Condensed"/>
              </a:defRPr>
            </a:lvl4pPr>
            <a:lvl5pPr indent="-228600" lvl="4" marL="2286000" algn="ctr">
              <a:spcBef>
                <a:spcPts val="0"/>
              </a:spcBef>
              <a:spcAft>
                <a:spcPts val="0"/>
              </a:spcAft>
              <a:buSzPts val="1400"/>
              <a:buNone/>
              <a:defRPr b="1" i="0" sz="4100">
                <a:solidFill>
                  <a:srgbClr val="79CE56"/>
                </a:solidFill>
                <a:latin typeface="Barlow Condensed"/>
                <a:ea typeface="Barlow Condensed"/>
                <a:cs typeface="Barlow Condensed"/>
                <a:sym typeface="Barlow Condensed"/>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omed Journey Cover">
  <p:cSld name="Biomed Journey Cover">
    <p:spTree>
      <p:nvGrpSpPr>
        <p:cNvPr id="318" name="Shape 318"/>
        <p:cNvGrpSpPr/>
        <p:nvPr/>
      </p:nvGrpSpPr>
      <p:grpSpPr>
        <a:xfrm>
          <a:off x="0" y="0"/>
          <a:ext cx="0" cy="0"/>
          <a:chOff x="0" y="0"/>
          <a:chExt cx="0" cy="0"/>
        </a:xfrm>
      </p:grpSpPr>
      <p:pic>
        <p:nvPicPr>
          <p:cNvPr descr="A close up of a sign&#10;&#10;Description automatically generated" id="319" name="Google Shape;319;p19"/>
          <p:cNvPicPr preferRelativeResize="0"/>
          <p:nvPr/>
        </p:nvPicPr>
        <p:blipFill rotWithShape="1">
          <a:blip r:embed="rId2">
            <a:alphaModFix/>
          </a:blip>
          <a:srcRect b="0" l="0" r="0" t="0"/>
          <a:stretch/>
        </p:blipFill>
        <p:spPr>
          <a:xfrm>
            <a:off x="7822671" y="5807075"/>
            <a:ext cx="4458757" cy="4883400"/>
          </a:xfrm>
          <a:prstGeom prst="rect">
            <a:avLst/>
          </a:prstGeom>
          <a:noFill/>
          <a:ln>
            <a:noFill/>
          </a:ln>
        </p:spPr>
      </p:pic>
      <p:grpSp>
        <p:nvGrpSpPr>
          <p:cNvPr id="320" name="Google Shape;320;p19"/>
          <p:cNvGrpSpPr/>
          <p:nvPr/>
        </p:nvGrpSpPr>
        <p:grpSpPr>
          <a:xfrm>
            <a:off x="837670" y="0"/>
            <a:ext cx="622300" cy="622300"/>
            <a:chOff x="837670" y="0"/>
            <a:chExt cx="622300" cy="622300"/>
          </a:xfrm>
        </p:grpSpPr>
        <p:sp>
          <p:nvSpPr>
            <p:cNvPr id="321" name="Google Shape;321;p19"/>
            <p:cNvSpPr/>
            <p:nvPr/>
          </p:nvSpPr>
          <p:spPr>
            <a:xfrm>
              <a:off x="837670" y="0"/>
              <a:ext cx="622300" cy="622300"/>
            </a:xfrm>
            <a:custGeom>
              <a:rect b="b" l="l" r="r" t="t"/>
              <a:pathLst>
                <a:path extrusionOk="0" h="622300" w="622300">
                  <a:moveTo>
                    <a:pt x="0" y="621855"/>
                  </a:moveTo>
                  <a:lnTo>
                    <a:pt x="621855" y="621855"/>
                  </a:lnTo>
                  <a:lnTo>
                    <a:pt x="621855" y="0"/>
                  </a:lnTo>
                  <a:lnTo>
                    <a:pt x="0" y="0"/>
                  </a:lnTo>
                  <a:lnTo>
                    <a:pt x="0" y="621855"/>
                  </a:lnTo>
                  <a:close/>
                </a:path>
              </a:pathLst>
            </a:custGeom>
            <a:solidFill>
              <a:srgbClr val="D0B6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A picture containing drawing&#10;&#10;Description automatically generated" id="322" name="Google Shape;322;p19"/>
            <p:cNvPicPr preferRelativeResize="0"/>
            <p:nvPr/>
          </p:nvPicPr>
          <p:blipFill rotWithShape="1">
            <a:blip r:embed="rId3">
              <a:alphaModFix/>
            </a:blip>
            <a:srcRect b="0" l="0" r="0" t="0"/>
            <a:stretch/>
          </p:blipFill>
          <p:spPr>
            <a:xfrm>
              <a:off x="917328" y="58613"/>
              <a:ext cx="462984" cy="505073"/>
            </a:xfrm>
            <a:prstGeom prst="rect">
              <a:avLst/>
            </a:prstGeom>
            <a:noFill/>
            <a:ln>
              <a:noFill/>
            </a:ln>
          </p:spPr>
        </p:pic>
      </p:grpSp>
      <p:sp>
        <p:nvSpPr>
          <p:cNvPr id="323" name="Google Shape;323;p19"/>
          <p:cNvSpPr txBox="1"/>
          <p:nvPr>
            <p:ph idx="1" type="body"/>
          </p:nvPr>
        </p:nvSpPr>
        <p:spPr>
          <a:xfrm>
            <a:off x="5480049" y="3608500"/>
            <a:ext cx="9144000" cy="630942"/>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1" i="0" sz="4100">
                <a:solidFill>
                  <a:srgbClr val="112031"/>
                </a:solidFill>
                <a:latin typeface="Barlow Condensed"/>
                <a:ea typeface="Barlow Condensed"/>
                <a:cs typeface="Barlow Condensed"/>
                <a:sym typeface="Barlow Condensed"/>
              </a:defRPr>
            </a:lvl1pPr>
            <a:lvl2pPr indent="-228600" lvl="1" marL="914400" algn="ctr">
              <a:spcBef>
                <a:spcPts val="0"/>
              </a:spcBef>
              <a:spcAft>
                <a:spcPts val="0"/>
              </a:spcAft>
              <a:buSzPts val="1400"/>
              <a:buNone/>
              <a:defRPr b="1" i="0" sz="4100">
                <a:solidFill>
                  <a:srgbClr val="79CE56"/>
                </a:solidFill>
                <a:latin typeface="Barlow Condensed"/>
                <a:ea typeface="Barlow Condensed"/>
                <a:cs typeface="Barlow Condensed"/>
                <a:sym typeface="Barlow Condensed"/>
              </a:defRPr>
            </a:lvl2pPr>
            <a:lvl3pPr indent="-228600" lvl="2" marL="1371600" algn="ctr">
              <a:spcBef>
                <a:spcPts val="0"/>
              </a:spcBef>
              <a:spcAft>
                <a:spcPts val="0"/>
              </a:spcAft>
              <a:buSzPts val="1400"/>
              <a:buNone/>
              <a:defRPr b="1" i="0" sz="4100">
                <a:solidFill>
                  <a:srgbClr val="79CE56"/>
                </a:solidFill>
                <a:latin typeface="Barlow Condensed"/>
                <a:ea typeface="Barlow Condensed"/>
                <a:cs typeface="Barlow Condensed"/>
                <a:sym typeface="Barlow Condensed"/>
              </a:defRPr>
            </a:lvl3pPr>
            <a:lvl4pPr indent="-228600" lvl="3" marL="1828800" algn="ctr">
              <a:spcBef>
                <a:spcPts val="0"/>
              </a:spcBef>
              <a:spcAft>
                <a:spcPts val="0"/>
              </a:spcAft>
              <a:buSzPts val="1400"/>
              <a:buNone/>
              <a:defRPr b="1" i="0" sz="4100">
                <a:solidFill>
                  <a:srgbClr val="79CE56"/>
                </a:solidFill>
                <a:latin typeface="Barlow Condensed"/>
                <a:ea typeface="Barlow Condensed"/>
                <a:cs typeface="Barlow Condensed"/>
                <a:sym typeface="Barlow Condensed"/>
              </a:defRPr>
            </a:lvl4pPr>
            <a:lvl5pPr indent="-228600" lvl="4" marL="2286000" algn="ctr">
              <a:spcBef>
                <a:spcPts val="0"/>
              </a:spcBef>
              <a:spcAft>
                <a:spcPts val="0"/>
              </a:spcAft>
              <a:buSzPts val="1400"/>
              <a:buNone/>
              <a:defRPr b="1" i="0" sz="4100">
                <a:solidFill>
                  <a:srgbClr val="79CE56"/>
                </a:solidFill>
                <a:latin typeface="Barlow Condensed"/>
                <a:ea typeface="Barlow Condensed"/>
                <a:cs typeface="Barlow Condensed"/>
                <a:sym typeface="Barlow Condensed"/>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24" name="Google Shape;324;p19"/>
          <p:cNvSpPr txBox="1"/>
          <p:nvPr>
            <p:ph type="title"/>
          </p:nvPr>
        </p:nvSpPr>
        <p:spPr>
          <a:xfrm>
            <a:off x="809549" y="2369045"/>
            <a:ext cx="18454179" cy="1000274"/>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b="1" i="0" sz="6500">
                <a:solidFill>
                  <a:srgbClr val="D1B63B"/>
                </a:solidFill>
                <a:latin typeface="Barlow Condensed ExtraBold"/>
                <a:ea typeface="Barlow Condensed ExtraBold"/>
                <a:cs typeface="Barlow Condensed ExtraBold"/>
                <a:sym typeface="Barlow Condensed Extra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Cover">
  <p:cSld name="Closing Cover">
    <p:spTree>
      <p:nvGrpSpPr>
        <p:cNvPr id="325" name="Shape 325"/>
        <p:cNvGrpSpPr/>
        <p:nvPr/>
      </p:nvGrpSpPr>
      <p:grpSpPr>
        <a:xfrm>
          <a:off x="0" y="0"/>
          <a:ext cx="0" cy="0"/>
          <a:chOff x="0" y="0"/>
          <a:chExt cx="0" cy="0"/>
        </a:xfrm>
      </p:grpSpPr>
      <p:sp>
        <p:nvSpPr>
          <p:cNvPr id="326" name="Google Shape;326;p20"/>
          <p:cNvSpPr/>
          <p:nvPr/>
        </p:nvSpPr>
        <p:spPr>
          <a:xfrm>
            <a:off x="0" y="0"/>
            <a:ext cx="20104101" cy="1130935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7" name="Google Shape;327;p20"/>
          <p:cNvSpPr/>
          <p:nvPr/>
        </p:nvSpPr>
        <p:spPr>
          <a:xfrm>
            <a:off x="282713" y="251824"/>
            <a:ext cx="19538950" cy="10805160"/>
          </a:xfrm>
          <a:custGeom>
            <a:rect b="b" l="l" r="r" t="t"/>
            <a:pathLst>
              <a:path extrusionOk="0" h="10805160" w="19538950">
                <a:moveTo>
                  <a:pt x="19538672" y="10804906"/>
                </a:moveTo>
                <a:lnTo>
                  <a:pt x="0" y="10804906"/>
                </a:lnTo>
                <a:lnTo>
                  <a:pt x="0" y="0"/>
                </a:lnTo>
                <a:lnTo>
                  <a:pt x="19538672" y="0"/>
                </a:lnTo>
                <a:lnTo>
                  <a:pt x="19538672" y="10804906"/>
                </a:lnTo>
                <a:close/>
              </a:path>
            </a:pathLst>
          </a:custGeom>
          <a:solidFill>
            <a:srgbClr val="0E213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8" name="Google Shape;328;p20"/>
          <p:cNvSpPr/>
          <p:nvPr/>
        </p:nvSpPr>
        <p:spPr>
          <a:xfrm>
            <a:off x="279138" y="275782"/>
            <a:ext cx="19545824" cy="10804393"/>
          </a:xfrm>
          <a:prstGeom prst="rect">
            <a:avLst/>
          </a:prstGeom>
          <a:blipFill rotWithShape="1">
            <a:blip r:embed="rId2">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A screenshot of a cell phone&#10;&#10;Description automatically generated" id="329" name="Google Shape;329;p20"/>
          <p:cNvPicPr preferRelativeResize="0"/>
          <p:nvPr/>
        </p:nvPicPr>
        <p:blipFill rotWithShape="1">
          <a:blip r:embed="rId3">
            <a:alphaModFix/>
          </a:blip>
          <a:srcRect b="0" l="0" r="0" t="0"/>
          <a:stretch/>
        </p:blipFill>
        <p:spPr>
          <a:xfrm>
            <a:off x="6318250" y="2857697"/>
            <a:ext cx="6709555" cy="3612838"/>
          </a:xfrm>
          <a:prstGeom prst="rect">
            <a:avLst/>
          </a:prstGeom>
          <a:noFill/>
          <a:ln>
            <a:noFill/>
          </a:ln>
        </p:spPr>
      </p:pic>
      <p:sp>
        <p:nvSpPr>
          <p:cNvPr id="330" name="Google Shape;330;p20"/>
          <p:cNvSpPr/>
          <p:nvPr/>
        </p:nvSpPr>
        <p:spPr>
          <a:xfrm>
            <a:off x="16824505" y="4929456"/>
            <a:ext cx="2997200" cy="4652645"/>
          </a:xfrm>
          <a:custGeom>
            <a:rect b="b" l="l" r="r" t="t"/>
            <a:pathLst>
              <a:path extrusionOk="0" h="4652645" w="2997200">
                <a:moveTo>
                  <a:pt x="0" y="4652528"/>
                </a:moveTo>
                <a:lnTo>
                  <a:pt x="0" y="0"/>
                </a:lnTo>
                <a:lnTo>
                  <a:pt x="2996882" y="0"/>
                </a:lnTo>
              </a:path>
            </a:pathLst>
          </a:custGeom>
          <a:noFill/>
          <a:ln cap="flat" cmpd="sng" w="18825">
            <a:solidFill>
              <a:srgbClr val="78CE57"/>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1" name="Google Shape;331;p20"/>
          <p:cNvSpPr/>
          <p:nvPr/>
        </p:nvSpPr>
        <p:spPr>
          <a:xfrm>
            <a:off x="13755695" y="2885933"/>
            <a:ext cx="201295" cy="201295"/>
          </a:xfrm>
          <a:custGeom>
            <a:rect b="b" l="l" r="r" t="t"/>
            <a:pathLst>
              <a:path extrusionOk="0" h="201294" w="201294">
                <a:moveTo>
                  <a:pt x="0" y="201051"/>
                </a:moveTo>
                <a:lnTo>
                  <a:pt x="201051" y="201051"/>
                </a:lnTo>
                <a:lnTo>
                  <a:pt x="201051" y="0"/>
                </a:lnTo>
                <a:lnTo>
                  <a:pt x="0" y="0"/>
                </a:lnTo>
                <a:lnTo>
                  <a:pt x="0" y="201051"/>
                </a:lnTo>
                <a:close/>
              </a:path>
            </a:pathLst>
          </a:custGeom>
          <a:solidFill>
            <a:srgbClr val="EE402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2" name="Google Shape;332;p20"/>
          <p:cNvSpPr/>
          <p:nvPr/>
        </p:nvSpPr>
        <p:spPr>
          <a:xfrm>
            <a:off x="4789822" y="4874238"/>
            <a:ext cx="201295" cy="201295"/>
          </a:xfrm>
          <a:custGeom>
            <a:rect b="b" l="l" r="r" t="t"/>
            <a:pathLst>
              <a:path extrusionOk="0" h="201295" w="201295">
                <a:moveTo>
                  <a:pt x="0" y="201051"/>
                </a:moveTo>
                <a:lnTo>
                  <a:pt x="201051" y="201051"/>
                </a:lnTo>
                <a:lnTo>
                  <a:pt x="201051" y="0"/>
                </a:lnTo>
                <a:lnTo>
                  <a:pt x="0" y="0"/>
                </a:lnTo>
                <a:lnTo>
                  <a:pt x="0" y="201051"/>
                </a:lnTo>
                <a:close/>
              </a:path>
            </a:pathLst>
          </a:custGeom>
          <a:solidFill>
            <a:srgbClr val="FC852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3" name="Google Shape;333;p20"/>
          <p:cNvSpPr/>
          <p:nvPr/>
        </p:nvSpPr>
        <p:spPr>
          <a:xfrm>
            <a:off x="6205842" y="8511667"/>
            <a:ext cx="201295" cy="201295"/>
          </a:xfrm>
          <a:custGeom>
            <a:rect b="b" l="l" r="r" t="t"/>
            <a:pathLst>
              <a:path extrusionOk="0" h="201295" w="201295">
                <a:moveTo>
                  <a:pt x="0" y="201040"/>
                </a:moveTo>
                <a:lnTo>
                  <a:pt x="201051" y="201040"/>
                </a:lnTo>
                <a:lnTo>
                  <a:pt x="201051" y="0"/>
                </a:lnTo>
                <a:lnTo>
                  <a:pt x="0" y="0"/>
                </a:lnTo>
                <a:lnTo>
                  <a:pt x="0" y="201040"/>
                </a:lnTo>
                <a:close/>
              </a:path>
            </a:pathLst>
          </a:custGeom>
          <a:solidFill>
            <a:srgbClr val="FFCF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4" name="Google Shape;334;p20"/>
          <p:cNvSpPr/>
          <p:nvPr/>
        </p:nvSpPr>
        <p:spPr>
          <a:xfrm>
            <a:off x="13849188" y="251822"/>
            <a:ext cx="0" cy="2759075"/>
          </a:xfrm>
          <a:custGeom>
            <a:rect b="b" l="l" r="r" t="t"/>
            <a:pathLst>
              <a:path extrusionOk="0" h="2759075" w="120000">
                <a:moveTo>
                  <a:pt x="0" y="2758628"/>
                </a:moveTo>
                <a:lnTo>
                  <a:pt x="0" y="0"/>
                </a:lnTo>
              </a:path>
            </a:pathLst>
          </a:custGeom>
          <a:noFill/>
          <a:ln cap="flat" cmpd="sng" w="18825">
            <a:solidFill>
              <a:srgbClr val="EE4023"/>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5" name="Google Shape;335;p20"/>
          <p:cNvSpPr/>
          <p:nvPr/>
        </p:nvSpPr>
        <p:spPr>
          <a:xfrm>
            <a:off x="13299945" y="9644483"/>
            <a:ext cx="3424554" cy="0"/>
          </a:xfrm>
          <a:custGeom>
            <a:rect b="b" l="l" r="r" t="t"/>
            <a:pathLst>
              <a:path extrusionOk="0" h="120000" w="3424555">
                <a:moveTo>
                  <a:pt x="0" y="0"/>
                </a:moveTo>
                <a:lnTo>
                  <a:pt x="3424025" y="0"/>
                </a:lnTo>
              </a:path>
            </a:pathLst>
          </a:custGeom>
          <a:noFill/>
          <a:ln cap="flat" cmpd="sng" w="18825">
            <a:solidFill>
              <a:srgbClr val="78CE57"/>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6" name="Google Shape;336;p20"/>
          <p:cNvSpPr/>
          <p:nvPr/>
        </p:nvSpPr>
        <p:spPr>
          <a:xfrm>
            <a:off x="16723972" y="9543960"/>
            <a:ext cx="201295" cy="201295"/>
          </a:xfrm>
          <a:custGeom>
            <a:rect b="b" l="l" r="r" t="t"/>
            <a:pathLst>
              <a:path extrusionOk="0" h="201295" w="201294">
                <a:moveTo>
                  <a:pt x="0" y="201051"/>
                </a:moveTo>
                <a:lnTo>
                  <a:pt x="201051" y="201051"/>
                </a:lnTo>
                <a:lnTo>
                  <a:pt x="201051" y="0"/>
                </a:lnTo>
                <a:lnTo>
                  <a:pt x="0" y="0"/>
                </a:lnTo>
                <a:lnTo>
                  <a:pt x="0" y="201051"/>
                </a:lnTo>
                <a:close/>
              </a:path>
            </a:pathLst>
          </a:custGeom>
          <a:solidFill>
            <a:srgbClr val="78CE5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7" name="Google Shape;337;p20"/>
          <p:cNvSpPr/>
          <p:nvPr/>
        </p:nvSpPr>
        <p:spPr>
          <a:xfrm>
            <a:off x="13098888" y="9543960"/>
            <a:ext cx="201295" cy="201295"/>
          </a:xfrm>
          <a:custGeom>
            <a:rect b="b" l="l" r="r" t="t"/>
            <a:pathLst>
              <a:path extrusionOk="0" h="201295" w="201294">
                <a:moveTo>
                  <a:pt x="0" y="201051"/>
                </a:moveTo>
                <a:lnTo>
                  <a:pt x="201051" y="201051"/>
                </a:lnTo>
                <a:lnTo>
                  <a:pt x="201051" y="0"/>
                </a:lnTo>
                <a:lnTo>
                  <a:pt x="0" y="0"/>
                </a:lnTo>
                <a:lnTo>
                  <a:pt x="0" y="201051"/>
                </a:lnTo>
                <a:close/>
              </a:path>
            </a:pathLst>
          </a:custGeom>
          <a:solidFill>
            <a:srgbClr val="78CE5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8" name="Google Shape;338;p20"/>
          <p:cNvSpPr/>
          <p:nvPr/>
        </p:nvSpPr>
        <p:spPr>
          <a:xfrm>
            <a:off x="282713" y="3086988"/>
            <a:ext cx="4589145" cy="1887855"/>
          </a:xfrm>
          <a:custGeom>
            <a:rect b="b" l="l" r="r" t="t"/>
            <a:pathLst>
              <a:path extrusionOk="0" h="1887854" w="4589145">
                <a:moveTo>
                  <a:pt x="0" y="0"/>
                </a:moveTo>
                <a:lnTo>
                  <a:pt x="3746985" y="0"/>
                </a:lnTo>
                <a:lnTo>
                  <a:pt x="3746985" y="1887774"/>
                </a:lnTo>
                <a:lnTo>
                  <a:pt x="4588792" y="1887774"/>
                </a:lnTo>
              </a:path>
            </a:pathLst>
          </a:custGeom>
          <a:noFill/>
          <a:ln cap="flat" cmpd="sng" w="18825">
            <a:solidFill>
              <a:srgbClr val="FC852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9" name="Google Shape;339;p20"/>
          <p:cNvSpPr/>
          <p:nvPr/>
        </p:nvSpPr>
        <p:spPr>
          <a:xfrm>
            <a:off x="6306039" y="8612192"/>
            <a:ext cx="0" cy="2444115"/>
          </a:xfrm>
          <a:custGeom>
            <a:rect b="b" l="l" r="r" t="t"/>
            <a:pathLst>
              <a:path extrusionOk="0" h="2444115" w="120000">
                <a:moveTo>
                  <a:pt x="0" y="2444019"/>
                </a:moveTo>
                <a:lnTo>
                  <a:pt x="0" y="0"/>
                </a:lnTo>
              </a:path>
            </a:pathLst>
          </a:custGeom>
          <a:noFill/>
          <a:ln cap="flat" cmpd="sng" w="18825">
            <a:solidFill>
              <a:srgbClr val="FFCF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0" name="Google Shape;340;p20"/>
          <p:cNvSpPr txBox="1"/>
          <p:nvPr/>
        </p:nvSpPr>
        <p:spPr>
          <a:xfrm>
            <a:off x="7688094" y="7900229"/>
            <a:ext cx="4727913" cy="507831"/>
          </a:xfrm>
          <a:prstGeom prst="rect">
            <a:avLst/>
          </a:prstGeom>
          <a:noFill/>
          <a:ln>
            <a:noFill/>
          </a:ln>
        </p:spPr>
        <p:txBody>
          <a:bodyPr anchorCtr="0" anchor="t" bIns="0" lIns="0" spcFirstLastPara="1" rIns="0" wrap="square" tIns="15225">
            <a:spAutoFit/>
          </a:bodyPr>
          <a:lstStyle/>
          <a:p>
            <a:pPr indent="0" lvl="0" marL="27305" marR="0" rtl="0" algn="ctr">
              <a:lnSpc>
                <a:spcPct val="100000"/>
              </a:lnSpc>
              <a:spcBef>
                <a:spcPts val="0"/>
              </a:spcBef>
              <a:spcAft>
                <a:spcPts val="0"/>
              </a:spcAft>
              <a:buNone/>
            </a:pPr>
            <a:r>
              <a:rPr b="1" lang="en-IL" sz="3200">
                <a:solidFill>
                  <a:srgbClr val="78CE57"/>
                </a:solidFill>
                <a:latin typeface="Barlow"/>
                <a:ea typeface="Barlow"/>
                <a:cs typeface="Barlow"/>
                <a:sym typeface="Barlow"/>
              </a:rPr>
              <a:t>w w w . c y n e r i o . c o m</a:t>
            </a:r>
            <a:endParaRPr sz="3200">
              <a:solidFill>
                <a:schemeClr val="dk1"/>
              </a:solidFill>
              <a:latin typeface="Barlow"/>
              <a:ea typeface="Barlow"/>
              <a:cs typeface="Barlow"/>
              <a:sym typeface="Barlow"/>
            </a:endParaRPr>
          </a:p>
        </p:txBody>
      </p:sp>
      <p:sp>
        <p:nvSpPr>
          <p:cNvPr id="341" name="Google Shape;341;p20"/>
          <p:cNvSpPr txBox="1"/>
          <p:nvPr>
            <p:ph idx="1" type="body"/>
          </p:nvPr>
        </p:nvSpPr>
        <p:spPr>
          <a:xfrm>
            <a:off x="7688262" y="6334125"/>
            <a:ext cx="4727743" cy="553998"/>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0" i="0" sz="3600">
                <a:solidFill>
                  <a:schemeClr val="lt1"/>
                </a:solidFill>
                <a:latin typeface="Barlow Condensed Medium"/>
                <a:ea typeface="Barlow Condensed Medium"/>
                <a:cs typeface="Barlow Condensed Medium"/>
                <a:sym typeface="Barlow Condensed Medium"/>
              </a:defRPr>
            </a:lvl1pPr>
            <a:lvl2pPr indent="-228600" lvl="1" marL="914400" algn="l">
              <a:spcBef>
                <a:spcPts val="0"/>
              </a:spcBef>
              <a:spcAft>
                <a:spcPts val="0"/>
              </a:spcAft>
              <a:buSzPts val="1400"/>
              <a:buNone/>
              <a:defRPr sz="3600"/>
            </a:lvl2pPr>
            <a:lvl3pPr indent="-228600" lvl="2" marL="1371600" algn="l">
              <a:spcBef>
                <a:spcPts val="0"/>
              </a:spcBef>
              <a:spcAft>
                <a:spcPts val="0"/>
              </a:spcAft>
              <a:buSzPts val="1400"/>
              <a:buNone/>
              <a:defRPr sz="3600"/>
            </a:lvl3pPr>
            <a:lvl4pPr indent="-228600" lvl="3" marL="1828800" algn="l">
              <a:spcBef>
                <a:spcPts val="0"/>
              </a:spcBef>
              <a:spcAft>
                <a:spcPts val="0"/>
              </a:spcAft>
              <a:buSzPts val="1400"/>
              <a:buNone/>
              <a:defRPr sz="3600"/>
            </a:lvl4pPr>
            <a:lvl5pPr indent="-228600" lvl="4" marL="2286000" algn="l">
              <a:spcBef>
                <a:spcPts val="0"/>
              </a:spcBef>
              <a:spcAft>
                <a:spcPts val="0"/>
              </a:spcAft>
              <a:buSzPts val="1400"/>
              <a:buNone/>
              <a:defRPr sz="3600"/>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42" name="Google Shape;342;p20"/>
          <p:cNvSpPr txBox="1"/>
          <p:nvPr>
            <p:ph idx="2" type="body"/>
          </p:nvPr>
        </p:nvSpPr>
        <p:spPr>
          <a:xfrm>
            <a:off x="7681744" y="7139947"/>
            <a:ext cx="4727575" cy="369332"/>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b="0" i="0" sz="2400">
                <a:solidFill>
                  <a:schemeClr val="lt1"/>
                </a:solidFill>
                <a:latin typeface="Barlow"/>
                <a:ea typeface="Barlow"/>
                <a:cs typeface="Barlow"/>
                <a:sym typeface="Barlow"/>
              </a:defRPr>
            </a:lvl1pPr>
            <a:lvl2pPr indent="-228600" lvl="1" marL="914400" algn="l">
              <a:spcBef>
                <a:spcPts val="0"/>
              </a:spcBef>
              <a:spcAft>
                <a:spcPts val="0"/>
              </a:spcAft>
              <a:buSzPts val="1400"/>
              <a:buNone/>
              <a:defRPr b="0" i="0" sz="2400">
                <a:solidFill>
                  <a:schemeClr val="lt1"/>
                </a:solidFill>
                <a:latin typeface="Barlow"/>
                <a:ea typeface="Barlow"/>
                <a:cs typeface="Barlow"/>
                <a:sym typeface="Barlow"/>
              </a:defRPr>
            </a:lvl2pPr>
            <a:lvl3pPr indent="-228600" lvl="2" marL="1371600" algn="l">
              <a:spcBef>
                <a:spcPts val="0"/>
              </a:spcBef>
              <a:spcAft>
                <a:spcPts val="0"/>
              </a:spcAft>
              <a:buSzPts val="1400"/>
              <a:buNone/>
              <a:defRPr b="0" i="0" sz="2400">
                <a:solidFill>
                  <a:schemeClr val="lt1"/>
                </a:solidFill>
                <a:latin typeface="Barlow"/>
                <a:ea typeface="Barlow"/>
                <a:cs typeface="Barlow"/>
                <a:sym typeface="Barlow"/>
              </a:defRPr>
            </a:lvl3pPr>
            <a:lvl4pPr indent="-228600" lvl="3" marL="1828800" algn="l">
              <a:spcBef>
                <a:spcPts val="0"/>
              </a:spcBef>
              <a:spcAft>
                <a:spcPts val="0"/>
              </a:spcAft>
              <a:buSzPts val="1400"/>
              <a:buNone/>
              <a:defRPr b="0" i="0" sz="2400">
                <a:solidFill>
                  <a:schemeClr val="lt1"/>
                </a:solidFill>
                <a:latin typeface="Barlow"/>
                <a:ea typeface="Barlow"/>
                <a:cs typeface="Barlow"/>
                <a:sym typeface="Barlow"/>
              </a:defRPr>
            </a:lvl4pPr>
            <a:lvl5pPr indent="-228600" lvl="4" marL="2286000" algn="l">
              <a:spcBef>
                <a:spcPts val="0"/>
              </a:spcBef>
              <a:spcAft>
                <a:spcPts val="0"/>
              </a:spcAft>
              <a:buSzPts val="1400"/>
              <a:buNone/>
              <a:defRPr b="0" i="0" sz="2400">
                <a:solidFill>
                  <a:schemeClr val="lt1"/>
                </a:solidFill>
                <a:latin typeface="Barlow"/>
                <a:ea typeface="Barlow"/>
                <a:cs typeface="Barlow"/>
                <a:sym typeface="Barlow"/>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43" name="Google Shape;343;p20"/>
          <p:cNvSpPr txBox="1"/>
          <p:nvPr>
            <p:ph idx="3" type="body"/>
          </p:nvPr>
        </p:nvSpPr>
        <p:spPr>
          <a:xfrm>
            <a:off x="8528049" y="3386880"/>
            <a:ext cx="3881269" cy="1015663"/>
          </a:xfrm>
          <a:prstGeom prst="rect">
            <a:avLst/>
          </a:prstGeom>
          <a:noFill/>
          <a:ln>
            <a:noFill/>
          </a:ln>
        </p:spPr>
        <p:txBody>
          <a:bodyPr anchorCtr="0" anchor="t" bIns="0" lIns="0" spcFirstLastPara="1" rIns="0" wrap="square" tIns="0">
            <a:spAutoFit/>
          </a:bodyPr>
          <a:lstStyle>
            <a:lvl1pPr indent="-228600" lvl="0" marL="457200" algn="r">
              <a:spcBef>
                <a:spcPts val="0"/>
              </a:spcBef>
              <a:spcAft>
                <a:spcPts val="0"/>
              </a:spcAft>
              <a:buSzPts val="1400"/>
              <a:buNone/>
              <a:defRPr b="1" i="0" sz="6600">
                <a:solidFill>
                  <a:schemeClr val="lt1"/>
                </a:solidFill>
                <a:latin typeface="Barlow Condensed"/>
                <a:ea typeface="Barlow Condensed"/>
                <a:cs typeface="Barlow Condensed"/>
                <a:sym typeface="Barlow Condensed"/>
              </a:defRPr>
            </a:lvl1pPr>
            <a:lvl2pPr indent="-228600" lvl="1" marL="914400" algn="l">
              <a:spcBef>
                <a:spcPts val="0"/>
              </a:spcBef>
              <a:spcAft>
                <a:spcPts val="0"/>
              </a:spcAft>
              <a:buSzPts val="1400"/>
              <a:buNone/>
              <a:defRPr b="1" i="0" sz="6000">
                <a:solidFill>
                  <a:schemeClr val="lt1"/>
                </a:solidFill>
                <a:latin typeface="Barlow Condensed"/>
                <a:ea typeface="Barlow Condensed"/>
                <a:cs typeface="Barlow Condensed"/>
                <a:sym typeface="Barlow Condensed"/>
              </a:defRPr>
            </a:lvl2pPr>
            <a:lvl3pPr indent="-228600" lvl="2" marL="1371600" algn="l">
              <a:spcBef>
                <a:spcPts val="0"/>
              </a:spcBef>
              <a:spcAft>
                <a:spcPts val="0"/>
              </a:spcAft>
              <a:buSzPts val="1400"/>
              <a:buNone/>
              <a:defRPr b="1" i="0" sz="6000">
                <a:solidFill>
                  <a:schemeClr val="lt1"/>
                </a:solidFill>
                <a:latin typeface="Barlow Condensed"/>
                <a:ea typeface="Barlow Condensed"/>
                <a:cs typeface="Barlow Condensed"/>
                <a:sym typeface="Barlow Condensed"/>
              </a:defRPr>
            </a:lvl3pPr>
            <a:lvl4pPr indent="-228600" lvl="3" marL="1828800" algn="l">
              <a:spcBef>
                <a:spcPts val="0"/>
              </a:spcBef>
              <a:spcAft>
                <a:spcPts val="0"/>
              </a:spcAft>
              <a:buSzPts val="1400"/>
              <a:buNone/>
              <a:defRPr b="1" i="0" sz="6000">
                <a:solidFill>
                  <a:schemeClr val="lt1"/>
                </a:solidFill>
                <a:latin typeface="Barlow Condensed"/>
                <a:ea typeface="Barlow Condensed"/>
                <a:cs typeface="Barlow Condensed"/>
                <a:sym typeface="Barlow Condensed"/>
              </a:defRPr>
            </a:lvl4pPr>
            <a:lvl5pPr indent="-228600" lvl="4" marL="2286000" algn="l">
              <a:spcBef>
                <a:spcPts val="0"/>
              </a:spcBef>
              <a:spcAft>
                <a:spcPts val="0"/>
              </a:spcAft>
              <a:buSzPts val="1400"/>
              <a:buNone/>
              <a:defRPr b="1" i="0" sz="6000">
                <a:solidFill>
                  <a:schemeClr val="lt1"/>
                </a:solidFill>
                <a:latin typeface="Barlow Condensed"/>
                <a:ea typeface="Barlow Condensed"/>
                <a:cs typeface="Barlow Condensed"/>
                <a:sym typeface="Barlow Condensed"/>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344" name="Shape 344"/>
        <p:cNvGrpSpPr/>
        <p:nvPr/>
      </p:nvGrpSpPr>
      <p:grpSpPr>
        <a:xfrm>
          <a:off x="0" y="0"/>
          <a:ext cx="0" cy="0"/>
          <a:chOff x="0" y="0"/>
          <a:chExt cx="0" cy="0"/>
        </a:xfrm>
      </p:grpSpPr>
      <p:sp>
        <p:nvSpPr>
          <p:cNvPr id="345" name="Google Shape;345;p21"/>
          <p:cNvSpPr/>
          <p:nvPr/>
        </p:nvSpPr>
        <p:spPr>
          <a:xfrm>
            <a:off x="837670" y="0"/>
            <a:ext cx="419100" cy="419100"/>
          </a:xfrm>
          <a:custGeom>
            <a:rect b="b" l="l" r="r" t="t"/>
            <a:pathLst>
              <a:path extrusionOk="0" h="419100" w="419100">
                <a:moveTo>
                  <a:pt x="0" y="418835"/>
                </a:moveTo>
                <a:lnTo>
                  <a:pt x="418835" y="418835"/>
                </a:lnTo>
                <a:lnTo>
                  <a:pt x="418835" y="0"/>
                </a:lnTo>
                <a:lnTo>
                  <a:pt x="0" y="0"/>
                </a:lnTo>
                <a:lnTo>
                  <a:pt x="0" y="418835"/>
                </a:lnTo>
                <a:close/>
              </a:path>
            </a:pathLst>
          </a:custGeom>
          <a:solidFill>
            <a:srgbClr val="78CE5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6" name="Google Shape;346;p21"/>
          <p:cNvSpPr txBox="1"/>
          <p:nvPr>
            <p:ph type="title"/>
          </p:nvPr>
        </p:nvSpPr>
        <p:spPr>
          <a:xfrm>
            <a:off x="824960" y="762037"/>
            <a:ext cx="18454179" cy="1018539"/>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1" i="0" sz="6500">
                <a:solidFill>
                  <a:srgbClr val="132C47"/>
                </a:solidFill>
                <a:latin typeface="Barlow Condensed"/>
                <a:ea typeface="Barlow Condensed"/>
                <a:cs typeface="Barlow Condensed"/>
                <a:sym typeface="Barlow Condense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ons">
  <p:cSld name="Icons">
    <p:spTree>
      <p:nvGrpSpPr>
        <p:cNvPr id="347" name="Shape 347"/>
        <p:cNvGrpSpPr/>
        <p:nvPr/>
      </p:nvGrpSpPr>
      <p:grpSpPr>
        <a:xfrm>
          <a:off x="0" y="0"/>
          <a:ext cx="0" cy="0"/>
          <a:chOff x="0" y="0"/>
          <a:chExt cx="0" cy="0"/>
        </a:xfrm>
      </p:grpSpPr>
      <p:sp>
        <p:nvSpPr>
          <p:cNvPr id="348" name="Google Shape;348;p22"/>
          <p:cNvSpPr/>
          <p:nvPr/>
        </p:nvSpPr>
        <p:spPr>
          <a:xfrm>
            <a:off x="837670" y="0"/>
            <a:ext cx="419100" cy="419100"/>
          </a:xfrm>
          <a:custGeom>
            <a:rect b="b" l="l" r="r" t="t"/>
            <a:pathLst>
              <a:path extrusionOk="0" h="419100" w="419100">
                <a:moveTo>
                  <a:pt x="0" y="418835"/>
                </a:moveTo>
                <a:lnTo>
                  <a:pt x="418835" y="418835"/>
                </a:lnTo>
                <a:lnTo>
                  <a:pt x="418835" y="0"/>
                </a:lnTo>
                <a:lnTo>
                  <a:pt x="0" y="0"/>
                </a:lnTo>
                <a:lnTo>
                  <a:pt x="0" y="418835"/>
                </a:lnTo>
                <a:close/>
              </a:path>
            </a:pathLst>
          </a:custGeom>
          <a:solidFill>
            <a:srgbClr val="78CE5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9" name="Google Shape;349;p22"/>
          <p:cNvSpPr txBox="1"/>
          <p:nvPr>
            <p:ph type="title"/>
          </p:nvPr>
        </p:nvSpPr>
        <p:spPr>
          <a:xfrm>
            <a:off x="824960" y="762037"/>
            <a:ext cx="18454179" cy="1018539"/>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1" i="0" sz="6500">
                <a:solidFill>
                  <a:srgbClr val="132C47"/>
                </a:solidFill>
                <a:latin typeface="Barlow Condensed"/>
                <a:ea typeface="Barlow Condensed"/>
                <a:cs typeface="Barlow Condensed"/>
                <a:sym typeface="Barlow Condense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grpSp>
        <p:nvGrpSpPr>
          <p:cNvPr id="350" name="Google Shape;350;p22"/>
          <p:cNvGrpSpPr/>
          <p:nvPr/>
        </p:nvGrpSpPr>
        <p:grpSpPr>
          <a:xfrm>
            <a:off x="1670050" y="2107983"/>
            <a:ext cx="3721580" cy="2475701"/>
            <a:chOff x="1670050" y="2107983"/>
            <a:chExt cx="3721580" cy="2475701"/>
          </a:xfrm>
        </p:grpSpPr>
        <p:grpSp>
          <p:nvGrpSpPr>
            <p:cNvPr id="351" name="Google Shape;351;p22"/>
            <p:cNvGrpSpPr/>
            <p:nvPr/>
          </p:nvGrpSpPr>
          <p:grpSpPr>
            <a:xfrm>
              <a:off x="1734029" y="2107983"/>
              <a:ext cx="3657601" cy="2475701"/>
              <a:chOff x="1670049" y="2107983"/>
              <a:chExt cx="3657601" cy="2475701"/>
            </a:xfrm>
          </p:grpSpPr>
          <p:sp>
            <p:nvSpPr>
              <p:cNvPr id="352" name="Google Shape;352;p22"/>
              <p:cNvSpPr/>
              <p:nvPr/>
            </p:nvSpPr>
            <p:spPr>
              <a:xfrm>
                <a:off x="1670049" y="2728475"/>
                <a:ext cx="3657601" cy="1855209"/>
              </a:xfrm>
              <a:prstGeom prst="rect">
                <a:avLst/>
              </a:prstGeom>
              <a:solidFill>
                <a:srgbClr val="F1F5F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353" name="Google Shape;353;p22"/>
              <p:cNvPicPr preferRelativeResize="0"/>
              <p:nvPr/>
            </p:nvPicPr>
            <p:blipFill rotWithShape="1">
              <a:blip r:embed="rId2">
                <a:alphaModFix/>
              </a:blip>
              <a:srcRect b="0" l="0" r="0" t="0"/>
              <a:stretch/>
            </p:blipFill>
            <p:spPr>
              <a:xfrm>
                <a:off x="2888886" y="2107983"/>
                <a:ext cx="1219927" cy="1219927"/>
              </a:xfrm>
              <a:prstGeom prst="rect">
                <a:avLst/>
              </a:prstGeom>
              <a:noFill/>
              <a:ln>
                <a:noFill/>
              </a:ln>
            </p:spPr>
          </p:pic>
        </p:grpSp>
        <p:sp>
          <p:nvSpPr>
            <p:cNvPr id="354" name="Google Shape;354;p22"/>
            <p:cNvSpPr/>
            <p:nvPr/>
          </p:nvSpPr>
          <p:spPr>
            <a:xfrm>
              <a:off x="1670050" y="2655275"/>
              <a:ext cx="180000" cy="180000"/>
            </a:xfrm>
            <a:custGeom>
              <a:rect b="b" l="l" r="r" t="t"/>
              <a:pathLst>
                <a:path extrusionOk="0" h="398145" w="419100">
                  <a:moveTo>
                    <a:pt x="418835" y="397893"/>
                  </a:moveTo>
                  <a:lnTo>
                    <a:pt x="0" y="397893"/>
                  </a:lnTo>
                  <a:lnTo>
                    <a:pt x="0" y="0"/>
                  </a:lnTo>
                  <a:lnTo>
                    <a:pt x="418835" y="0"/>
                  </a:lnTo>
                  <a:lnTo>
                    <a:pt x="418835" y="397893"/>
                  </a:lnTo>
                  <a:close/>
                </a:path>
              </a:pathLst>
            </a:custGeom>
            <a:solidFill>
              <a:srgbClr val="78CE5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355" name="Google Shape;355;p22"/>
          <p:cNvGrpSpPr/>
          <p:nvPr/>
        </p:nvGrpSpPr>
        <p:grpSpPr>
          <a:xfrm>
            <a:off x="5993128" y="2197895"/>
            <a:ext cx="3724649" cy="2385789"/>
            <a:chOff x="5993128" y="2197895"/>
            <a:chExt cx="3724649" cy="2385789"/>
          </a:xfrm>
        </p:grpSpPr>
        <p:grpSp>
          <p:nvGrpSpPr>
            <p:cNvPr id="356" name="Google Shape;356;p22"/>
            <p:cNvGrpSpPr/>
            <p:nvPr/>
          </p:nvGrpSpPr>
          <p:grpSpPr>
            <a:xfrm>
              <a:off x="6060176" y="2197895"/>
              <a:ext cx="3657601" cy="2385789"/>
              <a:chOff x="5955166" y="2197895"/>
              <a:chExt cx="3657601" cy="2385789"/>
            </a:xfrm>
          </p:grpSpPr>
          <p:sp>
            <p:nvSpPr>
              <p:cNvPr id="357" name="Google Shape;357;p22"/>
              <p:cNvSpPr/>
              <p:nvPr/>
            </p:nvSpPr>
            <p:spPr>
              <a:xfrm>
                <a:off x="5955166" y="2728475"/>
                <a:ext cx="3657601" cy="1855209"/>
              </a:xfrm>
              <a:prstGeom prst="rect">
                <a:avLst/>
              </a:prstGeom>
              <a:solidFill>
                <a:srgbClr val="F1F5F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358" name="Google Shape;358;p22"/>
              <p:cNvPicPr preferRelativeResize="0"/>
              <p:nvPr/>
            </p:nvPicPr>
            <p:blipFill rotWithShape="1">
              <a:blip r:embed="rId3">
                <a:alphaModFix/>
              </a:blip>
              <a:srcRect b="0" l="0" r="0" t="0"/>
              <a:stretch/>
            </p:blipFill>
            <p:spPr>
              <a:xfrm>
                <a:off x="7072875" y="2197895"/>
                <a:ext cx="1422183" cy="1040104"/>
              </a:xfrm>
              <a:prstGeom prst="rect">
                <a:avLst/>
              </a:prstGeom>
              <a:noFill/>
              <a:ln>
                <a:noFill/>
              </a:ln>
            </p:spPr>
          </p:pic>
        </p:grpSp>
        <p:sp>
          <p:nvSpPr>
            <p:cNvPr id="359" name="Google Shape;359;p22"/>
            <p:cNvSpPr/>
            <p:nvPr/>
          </p:nvSpPr>
          <p:spPr>
            <a:xfrm>
              <a:off x="5993128" y="2655275"/>
              <a:ext cx="180000" cy="180000"/>
            </a:xfrm>
            <a:custGeom>
              <a:rect b="b" l="l" r="r" t="t"/>
              <a:pathLst>
                <a:path extrusionOk="0" h="398145" w="419100">
                  <a:moveTo>
                    <a:pt x="418835" y="397893"/>
                  </a:moveTo>
                  <a:lnTo>
                    <a:pt x="0" y="397893"/>
                  </a:lnTo>
                  <a:lnTo>
                    <a:pt x="0" y="0"/>
                  </a:lnTo>
                  <a:lnTo>
                    <a:pt x="418835" y="0"/>
                  </a:lnTo>
                  <a:lnTo>
                    <a:pt x="418835" y="397893"/>
                  </a:lnTo>
                  <a:close/>
                </a:path>
              </a:pathLst>
            </a:custGeom>
            <a:solidFill>
              <a:srgbClr val="78CE57"/>
            </a:solidFill>
            <a:ln>
              <a:noFill/>
            </a:ln>
          </p:spPr>
          <p:txBody>
            <a:bodyPr anchorCtr="0" anchor="t" bIns="0" lIns="0" spcFirstLastPara="1" rIns="0" wrap="square" tIns="0">
              <a:noAutofit/>
            </a:bodyPr>
            <a:lstStyle/>
            <a:p>
              <a:pPr indent="0" lvl="0" marL="0" marR="0" rtl="1" algn="r">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360" name="Google Shape;360;p22"/>
          <p:cNvGrpSpPr/>
          <p:nvPr/>
        </p:nvGrpSpPr>
        <p:grpSpPr>
          <a:xfrm>
            <a:off x="10330998" y="2129213"/>
            <a:ext cx="3712926" cy="2454471"/>
            <a:chOff x="10330998" y="2129213"/>
            <a:chExt cx="3712926" cy="2454471"/>
          </a:xfrm>
        </p:grpSpPr>
        <p:grpSp>
          <p:nvGrpSpPr>
            <p:cNvPr id="361" name="Google Shape;361;p22"/>
            <p:cNvGrpSpPr/>
            <p:nvPr/>
          </p:nvGrpSpPr>
          <p:grpSpPr>
            <a:xfrm>
              <a:off x="10386323" y="2129213"/>
              <a:ext cx="3657601" cy="2454471"/>
              <a:chOff x="10293036" y="2129213"/>
              <a:chExt cx="3657601" cy="2454471"/>
            </a:xfrm>
          </p:grpSpPr>
          <p:sp>
            <p:nvSpPr>
              <p:cNvPr id="362" name="Google Shape;362;p22"/>
              <p:cNvSpPr/>
              <p:nvPr/>
            </p:nvSpPr>
            <p:spPr>
              <a:xfrm>
                <a:off x="10293036" y="2728475"/>
                <a:ext cx="3657601" cy="1855209"/>
              </a:xfrm>
              <a:prstGeom prst="rect">
                <a:avLst/>
              </a:prstGeom>
              <a:solidFill>
                <a:srgbClr val="F1F5F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363" name="Google Shape;363;p22"/>
              <p:cNvPicPr preferRelativeResize="0"/>
              <p:nvPr/>
            </p:nvPicPr>
            <p:blipFill rotWithShape="1">
              <a:blip r:embed="rId4">
                <a:alphaModFix/>
              </a:blip>
              <a:srcRect b="0" l="0" r="0" t="0"/>
              <a:stretch/>
            </p:blipFill>
            <p:spPr>
              <a:xfrm>
                <a:off x="11511873" y="2129213"/>
                <a:ext cx="1219926" cy="1198524"/>
              </a:xfrm>
              <a:prstGeom prst="rect">
                <a:avLst/>
              </a:prstGeom>
              <a:noFill/>
              <a:ln>
                <a:noFill/>
              </a:ln>
            </p:spPr>
          </p:pic>
        </p:grpSp>
        <p:sp>
          <p:nvSpPr>
            <p:cNvPr id="364" name="Google Shape;364;p22"/>
            <p:cNvSpPr/>
            <p:nvPr/>
          </p:nvSpPr>
          <p:spPr>
            <a:xfrm>
              <a:off x="10330998" y="2655275"/>
              <a:ext cx="180000" cy="180000"/>
            </a:xfrm>
            <a:custGeom>
              <a:rect b="b" l="l" r="r" t="t"/>
              <a:pathLst>
                <a:path extrusionOk="0" h="398145" w="419100">
                  <a:moveTo>
                    <a:pt x="418835" y="397893"/>
                  </a:moveTo>
                  <a:lnTo>
                    <a:pt x="0" y="397893"/>
                  </a:lnTo>
                  <a:lnTo>
                    <a:pt x="0" y="0"/>
                  </a:lnTo>
                  <a:lnTo>
                    <a:pt x="418835" y="0"/>
                  </a:lnTo>
                  <a:lnTo>
                    <a:pt x="418835" y="397893"/>
                  </a:lnTo>
                  <a:close/>
                </a:path>
              </a:pathLst>
            </a:custGeom>
            <a:solidFill>
              <a:srgbClr val="78CE5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365" name="Google Shape;365;p22"/>
          <p:cNvGrpSpPr/>
          <p:nvPr/>
        </p:nvGrpSpPr>
        <p:grpSpPr>
          <a:xfrm>
            <a:off x="14672650" y="1940360"/>
            <a:ext cx="3697422" cy="2643324"/>
            <a:chOff x="14672650" y="1940360"/>
            <a:chExt cx="3697422" cy="2643324"/>
          </a:xfrm>
        </p:grpSpPr>
        <p:grpSp>
          <p:nvGrpSpPr>
            <p:cNvPr id="366" name="Google Shape;366;p22"/>
            <p:cNvGrpSpPr/>
            <p:nvPr/>
          </p:nvGrpSpPr>
          <p:grpSpPr>
            <a:xfrm>
              <a:off x="14712471" y="1940360"/>
              <a:ext cx="3657601" cy="2643324"/>
              <a:chOff x="14648491" y="1940360"/>
              <a:chExt cx="3657601" cy="2643324"/>
            </a:xfrm>
          </p:grpSpPr>
          <p:sp>
            <p:nvSpPr>
              <p:cNvPr id="367" name="Google Shape;367;p22"/>
              <p:cNvSpPr/>
              <p:nvPr/>
            </p:nvSpPr>
            <p:spPr>
              <a:xfrm>
                <a:off x="14648491" y="2728475"/>
                <a:ext cx="3657601" cy="1855209"/>
              </a:xfrm>
              <a:prstGeom prst="rect">
                <a:avLst/>
              </a:prstGeom>
              <a:solidFill>
                <a:srgbClr val="F1F5F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object, clock, mirror&#10;&#10;Description automatically generated" id="368" name="Google Shape;368;p22"/>
              <p:cNvPicPr preferRelativeResize="0"/>
              <p:nvPr/>
            </p:nvPicPr>
            <p:blipFill rotWithShape="1">
              <a:blip r:embed="rId5">
                <a:alphaModFix/>
              </a:blip>
              <a:srcRect b="0" l="0" r="0" t="0"/>
              <a:stretch/>
            </p:blipFill>
            <p:spPr>
              <a:xfrm>
                <a:off x="15832427" y="1940360"/>
                <a:ext cx="1289728" cy="1300129"/>
              </a:xfrm>
              <a:prstGeom prst="rect">
                <a:avLst/>
              </a:prstGeom>
              <a:noFill/>
              <a:ln>
                <a:noFill/>
              </a:ln>
            </p:spPr>
          </p:pic>
        </p:grpSp>
        <p:sp>
          <p:nvSpPr>
            <p:cNvPr id="369" name="Google Shape;369;p22"/>
            <p:cNvSpPr/>
            <p:nvPr/>
          </p:nvSpPr>
          <p:spPr>
            <a:xfrm>
              <a:off x="14672650" y="2655275"/>
              <a:ext cx="180000" cy="180000"/>
            </a:xfrm>
            <a:custGeom>
              <a:rect b="b" l="l" r="r" t="t"/>
              <a:pathLst>
                <a:path extrusionOk="0" h="398145" w="419100">
                  <a:moveTo>
                    <a:pt x="418835" y="397893"/>
                  </a:moveTo>
                  <a:lnTo>
                    <a:pt x="0" y="397893"/>
                  </a:lnTo>
                  <a:lnTo>
                    <a:pt x="0" y="0"/>
                  </a:lnTo>
                  <a:lnTo>
                    <a:pt x="418835" y="0"/>
                  </a:lnTo>
                  <a:lnTo>
                    <a:pt x="418835" y="397893"/>
                  </a:lnTo>
                  <a:close/>
                </a:path>
              </a:pathLst>
            </a:custGeom>
            <a:solidFill>
              <a:srgbClr val="78CE57"/>
            </a:solidFill>
            <a:ln>
              <a:noFill/>
            </a:ln>
          </p:spPr>
          <p:txBody>
            <a:bodyPr anchorCtr="0" anchor="t" bIns="0" lIns="0" spcFirstLastPara="1" rIns="0" wrap="square" tIns="0">
              <a:noAutofit/>
            </a:bodyPr>
            <a:lstStyle/>
            <a:p>
              <a:pPr indent="0" lvl="0" marL="0" marR="0" rtl="1" algn="r">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370" name="Google Shape;370;p22"/>
          <p:cNvGrpSpPr/>
          <p:nvPr/>
        </p:nvGrpSpPr>
        <p:grpSpPr>
          <a:xfrm>
            <a:off x="1670050" y="4903701"/>
            <a:ext cx="3721580" cy="2524604"/>
            <a:chOff x="1670050" y="4903701"/>
            <a:chExt cx="3721580" cy="2524604"/>
          </a:xfrm>
        </p:grpSpPr>
        <p:grpSp>
          <p:nvGrpSpPr>
            <p:cNvPr id="371" name="Google Shape;371;p22"/>
            <p:cNvGrpSpPr/>
            <p:nvPr/>
          </p:nvGrpSpPr>
          <p:grpSpPr>
            <a:xfrm>
              <a:off x="1734029" y="4903701"/>
              <a:ext cx="3657601" cy="2524604"/>
              <a:chOff x="1734029" y="4903701"/>
              <a:chExt cx="3657601" cy="2524604"/>
            </a:xfrm>
          </p:grpSpPr>
          <p:sp>
            <p:nvSpPr>
              <p:cNvPr id="372" name="Google Shape;372;p22"/>
              <p:cNvSpPr/>
              <p:nvPr/>
            </p:nvSpPr>
            <p:spPr>
              <a:xfrm>
                <a:off x="1734029" y="5573096"/>
                <a:ext cx="3657601" cy="1855209"/>
              </a:xfrm>
              <a:prstGeom prst="rect">
                <a:avLst/>
              </a:prstGeom>
              <a:solidFill>
                <a:srgbClr val="F1F5F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close up of a sign&#10;&#10;Description automatically generated" id="373" name="Google Shape;373;p22"/>
              <p:cNvPicPr preferRelativeResize="0"/>
              <p:nvPr/>
            </p:nvPicPr>
            <p:blipFill rotWithShape="1">
              <a:blip r:embed="rId6">
                <a:alphaModFix/>
              </a:blip>
              <a:srcRect b="0" l="0" r="0" t="0"/>
              <a:stretch/>
            </p:blipFill>
            <p:spPr>
              <a:xfrm>
                <a:off x="2939907" y="4903701"/>
                <a:ext cx="1245845" cy="1223598"/>
              </a:xfrm>
              <a:prstGeom prst="rect">
                <a:avLst/>
              </a:prstGeom>
              <a:noFill/>
              <a:ln>
                <a:noFill/>
              </a:ln>
            </p:spPr>
          </p:pic>
        </p:grpSp>
        <p:sp>
          <p:nvSpPr>
            <p:cNvPr id="374" name="Google Shape;374;p22"/>
            <p:cNvSpPr/>
            <p:nvPr/>
          </p:nvSpPr>
          <p:spPr>
            <a:xfrm>
              <a:off x="1670050" y="5499896"/>
              <a:ext cx="180000" cy="180000"/>
            </a:xfrm>
            <a:custGeom>
              <a:rect b="b" l="l" r="r" t="t"/>
              <a:pathLst>
                <a:path extrusionOk="0" h="398145" w="419100">
                  <a:moveTo>
                    <a:pt x="418835" y="397893"/>
                  </a:moveTo>
                  <a:lnTo>
                    <a:pt x="0" y="397893"/>
                  </a:lnTo>
                  <a:lnTo>
                    <a:pt x="0" y="0"/>
                  </a:lnTo>
                  <a:lnTo>
                    <a:pt x="418835" y="0"/>
                  </a:lnTo>
                  <a:lnTo>
                    <a:pt x="418835" y="397893"/>
                  </a:lnTo>
                  <a:close/>
                </a:path>
              </a:pathLst>
            </a:custGeom>
            <a:solidFill>
              <a:srgbClr val="78CE5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375" name="Google Shape;375;p22"/>
          <p:cNvGrpSpPr/>
          <p:nvPr/>
        </p:nvGrpSpPr>
        <p:grpSpPr>
          <a:xfrm>
            <a:off x="14672650" y="4908713"/>
            <a:ext cx="3697421" cy="2519592"/>
            <a:chOff x="14672650" y="4990172"/>
            <a:chExt cx="3697421" cy="2519592"/>
          </a:xfrm>
        </p:grpSpPr>
        <p:sp>
          <p:nvSpPr>
            <p:cNvPr id="376" name="Google Shape;376;p22"/>
            <p:cNvSpPr/>
            <p:nvPr/>
          </p:nvSpPr>
          <p:spPr>
            <a:xfrm>
              <a:off x="14712470" y="5654555"/>
              <a:ext cx="3657601" cy="1855209"/>
            </a:xfrm>
            <a:prstGeom prst="rect">
              <a:avLst/>
            </a:prstGeom>
            <a:solidFill>
              <a:srgbClr val="F1F5F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7" name="Google Shape;377;p22"/>
            <p:cNvSpPr/>
            <p:nvPr/>
          </p:nvSpPr>
          <p:spPr>
            <a:xfrm>
              <a:off x="14672650" y="5581355"/>
              <a:ext cx="180000" cy="180000"/>
            </a:xfrm>
            <a:custGeom>
              <a:rect b="b" l="l" r="r" t="t"/>
              <a:pathLst>
                <a:path extrusionOk="0" h="398145" w="419100">
                  <a:moveTo>
                    <a:pt x="418835" y="397893"/>
                  </a:moveTo>
                  <a:lnTo>
                    <a:pt x="0" y="397893"/>
                  </a:lnTo>
                  <a:lnTo>
                    <a:pt x="0" y="0"/>
                  </a:lnTo>
                  <a:lnTo>
                    <a:pt x="418835" y="0"/>
                  </a:lnTo>
                  <a:lnTo>
                    <a:pt x="418835" y="397893"/>
                  </a:lnTo>
                  <a:close/>
                </a:path>
              </a:pathLst>
            </a:custGeom>
            <a:solidFill>
              <a:srgbClr val="78CE57"/>
            </a:solidFill>
            <a:ln>
              <a:noFill/>
            </a:ln>
          </p:spPr>
          <p:txBody>
            <a:bodyPr anchorCtr="0" anchor="t" bIns="0" lIns="0" spcFirstLastPara="1" rIns="0" wrap="square" tIns="0">
              <a:noAutofit/>
            </a:bodyPr>
            <a:lstStyle/>
            <a:p>
              <a:pPr indent="0" lvl="0" marL="0" marR="0" rtl="1" algn="r">
                <a:spcBef>
                  <a:spcPts val="0"/>
                </a:spcBef>
                <a:spcAft>
                  <a:spcPts val="0"/>
                </a:spcAft>
                <a:buNone/>
              </a:pPr>
              <a:r>
                <a:t/>
              </a:r>
              <a:endParaRPr sz="1800">
                <a:solidFill>
                  <a:schemeClr val="dk1"/>
                </a:solidFill>
                <a:latin typeface="Calibri"/>
                <a:ea typeface="Calibri"/>
                <a:cs typeface="Calibri"/>
                <a:sym typeface="Calibri"/>
              </a:endParaRPr>
            </a:p>
          </p:txBody>
        </p:sp>
        <p:pic>
          <p:nvPicPr>
            <p:cNvPr descr="A picture containing building, door, window&#10;&#10;Description automatically generated" id="378" name="Google Shape;378;p22"/>
            <p:cNvPicPr preferRelativeResize="0"/>
            <p:nvPr/>
          </p:nvPicPr>
          <p:blipFill rotWithShape="1">
            <a:blip r:embed="rId7">
              <a:alphaModFix/>
            </a:blip>
            <a:srcRect b="0" l="0" r="0" t="0"/>
            <a:stretch/>
          </p:blipFill>
          <p:spPr>
            <a:xfrm>
              <a:off x="15931306" y="4990172"/>
              <a:ext cx="1219927" cy="1198524"/>
            </a:xfrm>
            <a:prstGeom prst="rect">
              <a:avLst/>
            </a:prstGeom>
            <a:noFill/>
            <a:ln>
              <a:noFill/>
            </a:ln>
          </p:spPr>
        </p:pic>
      </p:grpSp>
      <p:sp>
        <p:nvSpPr>
          <p:cNvPr id="379" name="Google Shape;379;p22"/>
          <p:cNvSpPr/>
          <p:nvPr/>
        </p:nvSpPr>
        <p:spPr>
          <a:xfrm>
            <a:off x="6060176" y="5573096"/>
            <a:ext cx="3657601" cy="1855209"/>
          </a:xfrm>
          <a:prstGeom prst="rect">
            <a:avLst/>
          </a:prstGeom>
          <a:solidFill>
            <a:srgbClr val="F1F5F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80" name="Google Shape;380;p22"/>
          <p:cNvSpPr/>
          <p:nvPr/>
        </p:nvSpPr>
        <p:spPr>
          <a:xfrm>
            <a:off x="5993128" y="5499896"/>
            <a:ext cx="180000" cy="180000"/>
          </a:xfrm>
          <a:custGeom>
            <a:rect b="b" l="l" r="r" t="t"/>
            <a:pathLst>
              <a:path extrusionOk="0" h="398145" w="419100">
                <a:moveTo>
                  <a:pt x="418835" y="397893"/>
                </a:moveTo>
                <a:lnTo>
                  <a:pt x="0" y="397893"/>
                </a:lnTo>
                <a:lnTo>
                  <a:pt x="0" y="0"/>
                </a:lnTo>
                <a:lnTo>
                  <a:pt x="418835" y="0"/>
                </a:lnTo>
                <a:lnTo>
                  <a:pt x="418835" y="397893"/>
                </a:lnTo>
                <a:close/>
              </a:path>
            </a:pathLst>
          </a:custGeom>
          <a:solidFill>
            <a:srgbClr val="78CE5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A close up of a sign&#10;&#10;Description automatically generated" id="381" name="Google Shape;381;p22"/>
          <p:cNvPicPr preferRelativeResize="0"/>
          <p:nvPr/>
        </p:nvPicPr>
        <p:blipFill rotWithShape="1">
          <a:blip r:embed="rId8">
            <a:alphaModFix/>
          </a:blip>
          <a:srcRect b="0" l="0" r="0" t="0"/>
          <a:stretch/>
        </p:blipFill>
        <p:spPr>
          <a:xfrm>
            <a:off x="7249313" y="4995449"/>
            <a:ext cx="1279327" cy="1040103"/>
          </a:xfrm>
          <a:prstGeom prst="rect">
            <a:avLst/>
          </a:prstGeom>
          <a:noFill/>
          <a:ln>
            <a:noFill/>
          </a:ln>
        </p:spPr>
      </p:pic>
      <p:grpSp>
        <p:nvGrpSpPr>
          <p:cNvPr id="382" name="Google Shape;382;p22"/>
          <p:cNvGrpSpPr/>
          <p:nvPr/>
        </p:nvGrpSpPr>
        <p:grpSpPr>
          <a:xfrm>
            <a:off x="10330998" y="8376785"/>
            <a:ext cx="3712926" cy="1928409"/>
            <a:chOff x="10330998" y="2655275"/>
            <a:chExt cx="3712926" cy="1928409"/>
          </a:xfrm>
        </p:grpSpPr>
        <p:sp>
          <p:nvSpPr>
            <p:cNvPr id="383" name="Google Shape;383;p22"/>
            <p:cNvSpPr/>
            <p:nvPr/>
          </p:nvSpPr>
          <p:spPr>
            <a:xfrm>
              <a:off x="10386323" y="2728475"/>
              <a:ext cx="3657601" cy="1855209"/>
            </a:xfrm>
            <a:prstGeom prst="rect">
              <a:avLst/>
            </a:prstGeom>
            <a:solidFill>
              <a:srgbClr val="F1F5F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84" name="Google Shape;384;p22"/>
            <p:cNvSpPr/>
            <p:nvPr/>
          </p:nvSpPr>
          <p:spPr>
            <a:xfrm>
              <a:off x="10330998" y="2655275"/>
              <a:ext cx="180000" cy="180000"/>
            </a:xfrm>
            <a:custGeom>
              <a:rect b="b" l="l" r="r" t="t"/>
              <a:pathLst>
                <a:path extrusionOk="0" h="398145" w="419100">
                  <a:moveTo>
                    <a:pt x="418835" y="397893"/>
                  </a:moveTo>
                  <a:lnTo>
                    <a:pt x="0" y="397893"/>
                  </a:lnTo>
                  <a:lnTo>
                    <a:pt x="0" y="0"/>
                  </a:lnTo>
                  <a:lnTo>
                    <a:pt x="418835" y="0"/>
                  </a:lnTo>
                  <a:lnTo>
                    <a:pt x="418835" y="397893"/>
                  </a:lnTo>
                  <a:close/>
                </a:path>
              </a:pathLst>
            </a:custGeom>
            <a:solidFill>
              <a:srgbClr val="78CE57"/>
            </a:solidFill>
            <a:ln>
              <a:noFill/>
            </a:ln>
          </p:spPr>
          <p:txBody>
            <a:bodyPr anchorCtr="0" anchor="t" bIns="0" lIns="0" spcFirstLastPara="1" rIns="0" wrap="square" tIns="0">
              <a:noAutofit/>
            </a:bodyPr>
            <a:lstStyle/>
            <a:p>
              <a:pPr indent="0" lvl="0" marL="0" marR="0" rtl="1" algn="r">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385" name="Google Shape;385;p22"/>
          <p:cNvGrpSpPr/>
          <p:nvPr/>
        </p:nvGrpSpPr>
        <p:grpSpPr>
          <a:xfrm>
            <a:off x="14672650" y="8376785"/>
            <a:ext cx="3697421" cy="2091336"/>
            <a:chOff x="14672650" y="5581355"/>
            <a:chExt cx="3697421" cy="2091336"/>
          </a:xfrm>
        </p:grpSpPr>
        <p:sp>
          <p:nvSpPr>
            <p:cNvPr id="386" name="Google Shape;386;p22"/>
            <p:cNvSpPr/>
            <p:nvPr/>
          </p:nvSpPr>
          <p:spPr>
            <a:xfrm>
              <a:off x="14712470" y="5654555"/>
              <a:ext cx="3657601" cy="1855209"/>
            </a:xfrm>
            <a:prstGeom prst="rect">
              <a:avLst/>
            </a:prstGeom>
            <a:solidFill>
              <a:srgbClr val="F1F5F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87" name="Google Shape;387;p22"/>
            <p:cNvSpPr txBox="1"/>
            <p:nvPr/>
          </p:nvSpPr>
          <p:spPr>
            <a:xfrm>
              <a:off x="14852650" y="6372562"/>
              <a:ext cx="3377240" cy="1300129"/>
            </a:xfrm>
            <a:prstGeom prst="rect">
              <a:avLst/>
            </a:prstGeom>
            <a:noFill/>
            <a:ln>
              <a:noFill/>
            </a:ln>
          </p:spPr>
          <p:txBody>
            <a:bodyPr anchorCtr="0" anchor="t" bIns="0" lIns="0" spcFirstLastPara="1" rIns="0" wrap="square" tIns="0">
              <a:noAutofit/>
            </a:bodyPr>
            <a:lstStyle/>
            <a:p>
              <a:pPr indent="0" lvl="0" marL="0" marR="5080" rtl="0" algn="ctr">
                <a:spcBef>
                  <a:spcPts val="0"/>
                </a:spcBef>
                <a:spcAft>
                  <a:spcPts val="0"/>
                </a:spcAft>
                <a:buNone/>
              </a:pPr>
              <a:r>
                <a:t/>
              </a:r>
              <a:endParaRPr b="0" i="0" sz="3000">
                <a:solidFill>
                  <a:srgbClr val="142C48"/>
                </a:solidFill>
                <a:latin typeface="Barlow Medium"/>
                <a:ea typeface="Barlow Medium"/>
                <a:cs typeface="Barlow Medium"/>
                <a:sym typeface="Barlow Medium"/>
              </a:endParaRPr>
            </a:p>
          </p:txBody>
        </p:sp>
        <p:sp>
          <p:nvSpPr>
            <p:cNvPr id="388" name="Google Shape;388;p22"/>
            <p:cNvSpPr/>
            <p:nvPr/>
          </p:nvSpPr>
          <p:spPr>
            <a:xfrm>
              <a:off x="14672650" y="5581355"/>
              <a:ext cx="180000" cy="180000"/>
            </a:xfrm>
            <a:custGeom>
              <a:rect b="b" l="l" r="r" t="t"/>
              <a:pathLst>
                <a:path extrusionOk="0" h="398145" w="419100">
                  <a:moveTo>
                    <a:pt x="418835" y="397893"/>
                  </a:moveTo>
                  <a:lnTo>
                    <a:pt x="0" y="397893"/>
                  </a:lnTo>
                  <a:lnTo>
                    <a:pt x="0" y="0"/>
                  </a:lnTo>
                  <a:lnTo>
                    <a:pt x="418835" y="0"/>
                  </a:lnTo>
                  <a:lnTo>
                    <a:pt x="418835" y="397893"/>
                  </a:lnTo>
                  <a:close/>
                </a:path>
              </a:pathLst>
            </a:custGeom>
            <a:solidFill>
              <a:srgbClr val="78CE57"/>
            </a:solidFill>
            <a:ln>
              <a:noFill/>
            </a:ln>
          </p:spPr>
          <p:txBody>
            <a:bodyPr anchorCtr="0" anchor="t" bIns="0" lIns="0" spcFirstLastPara="1" rIns="0" wrap="square" tIns="0">
              <a:noAutofit/>
            </a:bodyPr>
            <a:lstStyle/>
            <a:p>
              <a:pPr indent="0" lvl="0" marL="0" marR="0" rtl="1" algn="r">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389" name="Google Shape;389;p22"/>
          <p:cNvGrpSpPr/>
          <p:nvPr/>
        </p:nvGrpSpPr>
        <p:grpSpPr>
          <a:xfrm>
            <a:off x="1670050" y="7829493"/>
            <a:ext cx="3721580" cy="2475701"/>
            <a:chOff x="1670050" y="8058617"/>
            <a:chExt cx="3721580" cy="2475701"/>
          </a:xfrm>
        </p:grpSpPr>
        <p:sp>
          <p:nvSpPr>
            <p:cNvPr id="390" name="Google Shape;390;p22"/>
            <p:cNvSpPr/>
            <p:nvPr/>
          </p:nvSpPr>
          <p:spPr>
            <a:xfrm>
              <a:off x="1734029" y="8679109"/>
              <a:ext cx="3657601" cy="1855209"/>
            </a:xfrm>
            <a:prstGeom prst="rect">
              <a:avLst/>
            </a:prstGeom>
            <a:solidFill>
              <a:srgbClr val="F1F5F7"/>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1" name="Google Shape;391;p22"/>
            <p:cNvSpPr/>
            <p:nvPr/>
          </p:nvSpPr>
          <p:spPr>
            <a:xfrm>
              <a:off x="1670050" y="8605909"/>
              <a:ext cx="180000" cy="180000"/>
            </a:xfrm>
            <a:custGeom>
              <a:rect b="b" l="l" r="r" t="t"/>
              <a:pathLst>
                <a:path extrusionOk="0" h="398145" w="419100">
                  <a:moveTo>
                    <a:pt x="418835" y="397893"/>
                  </a:moveTo>
                  <a:lnTo>
                    <a:pt x="0" y="397893"/>
                  </a:lnTo>
                  <a:lnTo>
                    <a:pt x="0" y="0"/>
                  </a:lnTo>
                  <a:lnTo>
                    <a:pt x="418835" y="0"/>
                  </a:lnTo>
                  <a:lnTo>
                    <a:pt x="418835" y="397893"/>
                  </a:lnTo>
                  <a:close/>
                </a:path>
              </a:pathLst>
            </a:custGeom>
            <a:solidFill>
              <a:srgbClr val="78CE5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A close up of a logo&#10;&#10;Description automatically generated" id="392" name="Google Shape;392;p22"/>
            <p:cNvPicPr preferRelativeResize="0"/>
            <p:nvPr/>
          </p:nvPicPr>
          <p:blipFill rotWithShape="1">
            <a:blip r:embed="rId9">
              <a:alphaModFix/>
            </a:blip>
            <a:srcRect b="0" l="0" r="0" t="0"/>
            <a:stretch/>
          </p:blipFill>
          <p:spPr>
            <a:xfrm>
              <a:off x="3150097" y="8058617"/>
              <a:ext cx="1062515" cy="1082948"/>
            </a:xfrm>
            <a:prstGeom prst="rect">
              <a:avLst/>
            </a:prstGeom>
            <a:noFill/>
            <a:ln>
              <a:noFill/>
            </a:ln>
          </p:spPr>
        </p:pic>
      </p:grpSp>
      <p:grpSp>
        <p:nvGrpSpPr>
          <p:cNvPr id="393" name="Google Shape;393;p22"/>
          <p:cNvGrpSpPr/>
          <p:nvPr/>
        </p:nvGrpSpPr>
        <p:grpSpPr>
          <a:xfrm>
            <a:off x="10330998" y="4991997"/>
            <a:ext cx="3712926" cy="2436308"/>
            <a:chOff x="10330998" y="4991997"/>
            <a:chExt cx="3712926" cy="2436308"/>
          </a:xfrm>
        </p:grpSpPr>
        <p:sp>
          <p:nvSpPr>
            <p:cNvPr id="394" name="Google Shape;394;p22"/>
            <p:cNvSpPr/>
            <p:nvPr/>
          </p:nvSpPr>
          <p:spPr>
            <a:xfrm>
              <a:off x="10386323" y="5573096"/>
              <a:ext cx="3657601" cy="1855209"/>
            </a:xfrm>
            <a:prstGeom prst="rect">
              <a:avLst/>
            </a:prstGeom>
            <a:solidFill>
              <a:srgbClr val="F1F5F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5" name="Google Shape;395;p22"/>
            <p:cNvSpPr/>
            <p:nvPr/>
          </p:nvSpPr>
          <p:spPr>
            <a:xfrm>
              <a:off x="10330998" y="5499896"/>
              <a:ext cx="180000" cy="180000"/>
            </a:xfrm>
            <a:custGeom>
              <a:rect b="b" l="l" r="r" t="t"/>
              <a:pathLst>
                <a:path extrusionOk="0" h="398145" w="419100">
                  <a:moveTo>
                    <a:pt x="418835" y="397893"/>
                  </a:moveTo>
                  <a:lnTo>
                    <a:pt x="0" y="397893"/>
                  </a:lnTo>
                  <a:lnTo>
                    <a:pt x="0" y="0"/>
                  </a:lnTo>
                  <a:lnTo>
                    <a:pt x="418835" y="0"/>
                  </a:lnTo>
                  <a:lnTo>
                    <a:pt x="418835" y="397893"/>
                  </a:lnTo>
                  <a:close/>
                </a:path>
              </a:pathLst>
            </a:custGeom>
            <a:solidFill>
              <a:srgbClr val="78CE5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396" name="Google Shape;396;p22"/>
            <p:cNvPicPr preferRelativeResize="0"/>
            <p:nvPr/>
          </p:nvPicPr>
          <p:blipFill rotWithShape="1">
            <a:blip r:embed="rId10">
              <a:alphaModFix/>
            </a:blip>
            <a:srcRect b="0" l="0" r="0" t="0"/>
            <a:stretch/>
          </p:blipFill>
          <p:spPr>
            <a:xfrm>
              <a:off x="11647819" y="4991997"/>
              <a:ext cx="1134608" cy="1090113"/>
            </a:xfrm>
            <a:prstGeom prst="rect">
              <a:avLst/>
            </a:prstGeom>
            <a:noFill/>
            <a:ln>
              <a:noFill/>
            </a:ln>
          </p:spPr>
        </p:pic>
      </p:grpSp>
      <p:grpSp>
        <p:nvGrpSpPr>
          <p:cNvPr id="397" name="Google Shape;397;p22"/>
          <p:cNvGrpSpPr/>
          <p:nvPr/>
        </p:nvGrpSpPr>
        <p:grpSpPr>
          <a:xfrm>
            <a:off x="5993128" y="7800080"/>
            <a:ext cx="3724649" cy="2505115"/>
            <a:chOff x="5993128" y="7800080"/>
            <a:chExt cx="3724649" cy="2505115"/>
          </a:xfrm>
        </p:grpSpPr>
        <p:grpSp>
          <p:nvGrpSpPr>
            <p:cNvPr id="398" name="Google Shape;398;p22"/>
            <p:cNvGrpSpPr/>
            <p:nvPr/>
          </p:nvGrpSpPr>
          <p:grpSpPr>
            <a:xfrm>
              <a:off x="6060176" y="7800080"/>
              <a:ext cx="3657601" cy="2505115"/>
              <a:chOff x="6060176" y="7800080"/>
              <a:chExt cx="3657601" cy="2505115"/>
            </a:xfrm>
          </p:grpSpPr>
          <p:sp>
            <p:nvSpPr>
              <p:cNvPr id="399" name="Google Shape;399;p22"/>
              <p:cNvSpPr/>
              <p:nvPr/>
            </p:nvSpPr>
            <p:spPr>
              <a:xfrm>
                <a:off x="6060176" y="8449985"/>
                <a:ext cx="3657601" cy="1855209"/>
              </a:xfrm>
              <a:prstGeom prst="rect">
                <a:avLst/>
              </a:prstGeom>
              <a:solidFill>
                <a:srgbClr val="F1F5F7"/>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close up of a sign&#10;&#10;Description automatically generated" id="400" name="Google Shape;400;p22"/>
              <p:cNvPicPr preferRelativeResize="0"/>
              <p:nvPr/>
            </p:nvPicPr>
            <p:blipFill rotWithShape="1">
              <a:blip r:embed="rId11">
                <a:alphaModFix/>
              </a:blip>
              <a:srcRect b="0" l="0" r="0" t="0"/>
              <a:stretch/>
            </p:blipFill>
            <p:spPr>
              <a:xfrm>
                <a:off x="7288302" y="7800080"/>
                <a:ext cx="1201349" cy="1112361"/>
              </a:xfrm>
              <a:prstGeom prst="rect">
                <a:avLst/>
              </a:prstGeom>
              <a:noFill/>
              <a:ln>
                <a:noFill/>
              </a:ln>
            </p:spPr>
          </p:pic>
        </p:grpSp>
        <p:sp>
          <p:nvSpPr>
            <p:cNvPr id="401" name="Google Shape;401;p22"/>
            <p:cNvSpPr/>
            <p:nvPr/>
          </p:nvSpPr>
          <p:spPr>
            <a:xfrm>
              <a:off x="5993128" y="8376785"/>
              <a:ext cx="180000" cy="180000"/>
            </a:xfrm>
            <a:custGeom>
              <a:rect b="b" l="l" r="r" t="t"/>
              <a:pathLst>
                <a:path extrusionOk="0" h="398145" w="419100">
                  <a:moveTo>
                    <a:pt x="418835" y="397893"/>
                  </a:moveTo>
                  <a:lnTo>
                    <a:pt x="0" y="397893"/>
                  </a:lnTo>
                  <a:lnTo>
                    <a:pt x="0" y="0"/>
                  </a:lnTo>
                  <a:lnTo>
                    <a:pt x="418835" y="0"/>
                  </a:lnTo>
                  <a:lnTo>
                    <a:pt x="418835" y="397893"/>
                  </a:lnTo>
                  <a:close/>
                </a:path>
              </a:pathLst>
            </a:custGeom>
            <a:solidFill>
              <a:srgbClr val="78CE57"/>
            </a:solidFill>
            <a:ln>
              <a:noFill/>
            </a:ln>
          </p:spPr>
          <p:txBody>
            <a:bodyPr anchorCtr="0" anchor="t" bIns="0" lIns="0" spcFirstLastPara="1" rIns="0" wrap="square" tIns="0">
              <a:noAutofit/>
            </a:bodyPr>
            <a:lstStyle/>
            <a:p>
              <a:pPr indent="0" lvl="0" marL="0" marR="0" rtl="1" algn="r">
                <a:spcBef>
                  <a:spcPts val="0"/>
                </a:spcBef>
                <a:spcAft>
                  <a:spcPts val="0"/>
                </a:spcAft>
                <a:buNone/>
              </a:pPr>
              <a:r>
                <a:t/>
              </a:r>
              <a:endParaRPr sz="1800">
                <a:solidFill>
                  <a:schemeClr val="dk1"/>
                </a:solidFill>
                <a:latin typeface="Calibri"/>
                <a:ea typeface="Calibri"/>
                <a:cs typeface="Calibri"/>
                <a:sym typeface="Calibri"/>
              </a:endParaRPr>
            </a:p>
          </p:txBody>
        </p:sp>
      </p:grpSp>
      <p:sp>
        <p:nvSpPr>
          <p:cNvPr id="402" name="Google Shape;402;p22"/>
          <p:cNvSpPr txBox="1"/>
          <p:nvPr>
            <p:ph idx="1" type="body"/>
          </p:nvPr>
        </p:nvSpPr>
        <p:spPr>
          <a:xfrm>
            <a:off x="1956198" y="3524334"/>
            <a:ext cx="3219052" cy="861774"/>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0" i="0" sz="2800">
                <a:solidFill>
                  <a:srgbClr val="132D48"/>
                </a:solidFill>
                <a:latin typeface="Barlow"/>
                <a:ea typeface="Barlow"/>
                <a:cs typeface="Barlow"/>
                <a:sym typeface="Barlow"/>
              </a:defRPr>
            </a:lvl1pPr>
            <a:lvl2pPr indent="-228600" lvl="1" marL="914400" algn="l">
              <a:spcBef>
                <a:spcPts val="0"/>
              </a:spcBef>
              <a:spcAft>
                <a:spcPts val="0"/>
              </a:spcAft>
              <a:buSzPts val="1400"/>
              <a:buNone/>
              <a:defRPr b="0" i="0" sz="2800">
                <a:solidFill>
                  <a:srgbClr val="132D48"/>
                </a:solidFill>
                <a:latin typeface="Barlow"/>
                <a:ea typeface="Barlow"/>
                <a:cs typeface="Barlow"/>
                <a:sym typeface="Barlow"/>
              </a:defRPr>
            </a:lvl2pPr>
            <a:lvl3pPr indent="-228600" lvl="2" marL="1371600" algn="l">
              <a:spcBef>
                <a:spcPts val="0"/>
              </a:spcBef>
              <a:spcAft>
                <a:spcPts val="0"/>
              </a:spcAft>
              <a:buSzPts val="1400"/>
              <a:buNone/>
              <a:defRPr b="0" i="0" sz="2800">
                <a:solidFill>
                  <a:srgbClr val="132D48"/>
                </a:solidFill>
                <a:latin typeface="Barlow"/>
                <a:ea typeface="Barlow"/>
                <a:cs typeface="Barlow"/>
                <a:sym typeface="Barlow"/>
              </a:defRPr>
            </a:lvl3pPr>
            <a:lvl4pPr indent="-228600" lvl="3" marL="1828800" algn="l">
              <a:spcBef>
                <a:spcPts val="0"/>
              </a:spcBef>
              <a:spcAft>
                <a:spcPts val="0"/>
              </a:spcAft>
              <a:buSzPts val="1400"/>
              <a:buNone/>
              <a:defRPr b="0" i="0" sz="2800">
                <a:solidFill>
                  <a:srgbClr val="132D48"/>
                </a:solidFill>
                <a:latin typeface="Barlow"/>
                <a:ea typeface="Barlow"/>
                <a:cs typeface="Barlow"/>
                <a:sym typeface="Barlow"/>
              </a:defRPr>
            </a:lvl4pPr>
            <a:lvl5pPr indent="-228600" lvl="4" marL="2286000" algn="l">
              <a:spcBef>
                <a:spcPts val="0"/>
              </a:spcBef>
              <a:spcAft>
                <a:spcPts val="0"/>
              </a:spcAft>
              <a:buSzPts val="1400"/>
              <a:buNone/>
              <a:defRPr b="0" i="0" sz="2800">
                <a:solidFill>
                  <a:srgbClr val="132D48"/>
                </a:solidFill>
                <a:latin typeface="Barlow"/>
                <a:ea typeface="Barlow"/>
                <a:cs typeface="Barlow"/>
                <a:sym typeface="Barlow"/>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403" name="Google Shape;403;p22"/>
          <p:cNvSpPr txBox="1"/>
          <p:nvPr>
            <p:ph idx="2" type="body"/>
          </p:nvPr>
        </p:nvSpPr>
        <p:spPr>
          <a:xfrm>
            <a:off x="6283269" y="3524334"/>
            <a:ext cx="3219052" cy="861774"/>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0" i="0" sz="2800">
                <a:solidFill>
                  <a:srgbClr val="132D48"/>
                </a:solidFill>
                <a:latin typeface="Barlow"/>
                <a:ea typeface="Barlow"/>
                <a:cs typeface="Barlow"/>
                <a:sym typeface="Barlow"/>
              </a:defRPr>
            </a:lvl1pPr>
            <a:lvl2pPr indent="-228600" lvl="1" marL="914400" algn="l">
              <a:spcBef>
                <a:spcPts val="0"/>
              </a:spcBef>
              <a:spcAft>
                <a:spcPts val="0"/>
              </a:spcAft>
              <a:buSzPts val="1400"/>
              <a:buNone/>
              <a:defRPr b="0" i="0" sz="2800">
                <a:solidFill>
                  <a:srgbClr val="132D48"/>
                </a:solidFill>
                <a:latin typeface="Barlow"/>
                <a:ea typeface="Barlow"/>
                <a:cs typeface="Barlow"/>
                <a:sym typeface="Barlow"/>
              </a:defRPr>
            </a:lvl2pPr>
            <a:lvl3pPr indent="-228600" lvl="2" marL="1371600" algn="l">
              <a:spcBef>
                <a:spcPts val="0"/>
              </a:spcBef>
              <a:spcAft>
                <a:spcPts val="0"/>
              </a:spcAft>
              <a:buSzPts val="1400"/>
              <a:buNone/>
              <a:defRPr b="0" i="0" sz="2800">
                <a:solidFill>
                  <a:srgbClr val="132D48"/>
                </a:solidFill>
                <a:latin typeface="Barlow"/>
                <a:ea typeface="Barlow"/>
                <a:cs typeface="Barlow"/>
                <a:sym typeface="Barlow"/>
              </a:defRPr>
            </a:lvl3pPr>
            <a:lvl4pPr indent="-228600" lvl="3" marL="1828800" algn="l">
              <a:spcBef>
                <a:spcPts val="0"/>
              </a:spcBef>
              <a:spcAft>
                <a:spcPts val="0"/>
              </a:spcAft>
              <a:buSzPts val="1400"/>
              <a:buNone/>
              <a:defRPr b="0" i="0" sz="2800">
                <a:solidFill>
                  <a:srgbClr val="132D48"/>
                </a:solidFill>
                <a:latin typeface="Barlow"/>
                <a:ea typeface="Barlow"/>
                <a:cs typeface="Barlow"/>
                <a:sym typeface="Barlow"/>
              </a:defRPr>
            </a:lvl4pPr>
            <a:lvl5pPr indent="-228600" lvl="4" marL="2286000" algn="l">
              <a:spcBef>
                <a:spcPts val="0"/>
              </a:spcBef>
              <a:spcAft>
                <a:spcPts val="0"/>
              </a:spcAft>
              <a:buSzPts val="1400"/>
              <a:buNone/>
              <a:defRPr b="0" i="0" sz="2800">
                <a:solidFill>
                  <a:srgbClr val="132D48"/>
                </a:solidFill>
                <a:latin typeface="Barlow"/>
                <a:ea typeface="Barlow"/>
                <a:cs typeface="Barlow"/>
                <a:sym typeface="Barlow"/>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404" name="Google Shape;404;p22"/>
          <p:cNvSpPr txBox="1"/>
          <p:nvPr>
            <p:ph idx="3" type="body"/>
          </p:nvPr>
        </p:nvSpPr>
        <p:spPr>
          <a:xfrm>
            <a:off x="10577683" y="3524334"/>
            <a:ext cx="3219052" cy="861774"/>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0" i="0" sz="2800">
                <a:solidFill>
                  <a:srgbClr val="132D48"/>
                </a:solidFill>
                <a:latin typeface="Barlow"/>
                <a:ea typeface="Barlow"/>
                <a:cs typeface="Barlow"/>
                <a:sym typeface="Barlow"/>
              </a:defRPr>
            </a:lvl1pPr>
            <a:lvl2pPr indent="-228600" lvl="1" marL="914400" algn="l">
              <a:spcBef>
                <a:spcPts val="0"/>
              </a:spcBef>
              <a:spcAft>
                <a:spcPts val="0"/>
              </a:spcAft>
              <a:buSzPts val="1400"/>
              <a:buNone/>
              <a:defRPr b="0" i="0" sz="2800">
                <a:solidFill>
                  <a:srgbClr val="132D48"/>
                </a:solidFill>
                <a:latin typeface="Barlow"/>
                <a:ea typeface="Barlow"/>
                <a:cs typeface="Barlow"/>
                <a:sym typeface="Barlow"/>
              </a:defRPr>
            </a:lvl2pPr>
            <a:lvl3pPr indent="-228600" lvl="2" marL="1371600" algn="l">
              <a:spcBef>
                <a:spcPts val="0"/>
              </a:spcBef>
              <a:spcAft>
                <a:spcPts val="0"/>
              </a:spcAft>
              <a:buSzPts val="1400"/>
              <a:buNone/>
              <a:defRPr b="0" i="0" sz="2800">
                <a:solidFill>
                  <a:srgbClr val="132D48"/>
                </a:solidFill>
                <a:latin typeface="Barlow"/>
                <a:ea typeface="Barlow"/>
                <a:cs typeface="Barlow"/>
                <a:sym typeface="Barlow"/>
              </a:defRPr>
            </a:lvl3pPr>
            <a:lvl4pPr indent="-228600" lvl="3" marL="1828800" algn="l">
              <a:spcBef>
                <a:spcPts val="0"/>
              </a:spcBef>
              <a:spcAft>
                <a:spcPts val="0"/>
              </a:spcAft>
              <a:buSzPts val="1400"/>
              <a:buNone/>
              <a:defRPr b="0" i="0" sz="2800">
                <a:solidFill>
                  <a:srgbClr val="132D48"/>
                </a:solidFill>
                <a:latin typeface="Barlow"/>
                <a:ea typeface="Barlow"/>
                <a:cs typeface="Barlow"/>
                <a:sym typeface="Barlow"/>
              </a:defRPr>
            </a:lvl4pPr>
            <a:lvl5pPr indent="-228600" lvl="4" marL="2286000" algn="l">
              <a:spcBef>
                <a:spcPts val="0"/>
              </a:spcBef>
              <a:spcAft>
                <a:spcPts val="0"/>
              </a:spcAft>
              <a:buSzPts val="1400"/>
              <a:buNone/>
              <a:defRPr b="0" i="0" sz="2800">
                <a:solidFill>
                  <a:srgbClr val="132D48"/>
                </a:solidFill>
                <a:latin typeface="Barlow"/>
                <a:ea typeface="Barlow"/>
                <a:cs typeface="Barlow"/>
                <a:sym typeface="Barlow"/>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405" name="Google Shape;405;p22"/>
          <p:cNvSpPr txBox="1"/>
          <p:nvPr>
            <p:ph idx="4" type="body"/>
          </p:nvPr>
        </p:nvSpPr>
        <p:spPr>
          <a:xfrm>
            <a:off x="14953741" y="3524334"/>
            <a:ext cx="3219052" cy="861774"/>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0" i="0" sz="2800">
                <a:solidFill>
                  <a:srgbClr val="132D48"/>
                </a:solidFill>
                <a:latin typeface="Barlow"/>
                <a:ea typeface="Barlow"/>
                <a:cs typeface="Barlow"/>
                <a:sym typeface="Barlow"/>
              </a:defRPr>
            </a:lvl1pPr>
            <a:lvl2pPr indent="-228600" lvl="1" marL="914400" algn="l">
              <a:spcBef>
                <a:spcPts val="0"/>
              </a:spcBef>
              <a:spcAft>
                <a:spcPts val="0"/>
              </a:spcAft>
              <a:buSzPts val="1400"/>
              <a:buNone/>
              <a:defRPr b="0" i="0" sz="2800">
                <a:solidFill>
                  <a:srgbClr val="132D48"/>
                </a:solidFill>
                <a:latin typeface="Barlow"/>
                <a:ea typeface="Barlow"/>
                <a:cs typeface="Barlow"/>
                <a:sym typeface="Barlow"/>
              </a:defRPr>
            </a:lvl2pPr>
            <a:lvl3pPr indent="-228600" lvl="2" marL="1371600" algn="l">
              <a:spcBef>
                <a:spcPts val="0"/>
              </a:spcBef>
              <a:spcAft>
                <a:spcPts val="0"/>
              </a:spcAft>
              <a:buSzPts val="1400"/>
              <a:buNone/>
              <a:defRPr b="0" i="0" sz="2800">
                <a:solidFill>
                  <a:srgbClr val="132D48"/>
                </a:solidFill>
                <a:latin typeface="Barlow"/>
                <a:ea typeface="Barlow"/>
                <a:cs typeface="Barlow"/>
                <a:sym typeface="Barlow"/>
              </a:defRPr>
            </a:lvl3pPr>
            <a:lvl4pPr indent="-228600" lvl="3" marL="1828800" algn="l">
              <a:spcBef>
                <a:spcPts val="0"/>
              </a:spcBef>
              <a:spcAft>
                <a:spcPts val="0"/>
              </a:spcAft>
              <a:buSzPts val="1400"/>
              <a:buNone/>
              <a:defRPr b="0" i="0" sz="2800">
                <a:solidFill>
                  <a:srgbClr val="132D48"/>
                </a:solidFill>
                <a:latin typeface="Barlow"/>
                <a:ea typeface="Barlow"/>
                <a:cs typeface="Barlow"/>
                <a:sym typeface="Barlow"/>
              </a:defRPr>
            </a:lvl4pPr>
            <a:lvl5pPr indent="-228600" lvl="4" marL="2286000" algn="l">
              <a:spcBef>
                <a:spcPts val="0"/>
              </a:spcBef>
              <a:spcAft>
                <a:spcPts val="0"/>
              </a:spcAft>
              <a:buSzPts val="1400"/>
              <a:buNone/>
              <a:defRPr b="0" i="0" sz="2800">
                <a:solidFill>
                  <a:srgbClr val="132D48"/>
                </a:solidFill>
                <a:latin typeface="Barlow"/>
                <a:ea typeface="Barlow"/>
                <a:cs typeface="Barlow"/>
                <a:sym typeface="Barlow"/>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406" name="Google Shape;406;p22"/>
          <p:cNvSpPr txBox="1"/>
          <p:nvPr>
            <p:ph idx="5" type="body"/>
          </p:nvPr>
        </p:nvSpPr>
        <p:spPr>
          <a:xfrm>
            <a:off x="1956198" y="6365505"/>
            <a:ext cx="3219052" cy="861774"/>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0" i="0" sz="2800">
                <a:solidFill>
                  <a:srgbClr val="132D48"/>
                </a:solidFill>
                <a:latin typeface="Barlow"/>
                <a:ea typeface="Barlow"/>
                <a:cs typeface="Barlow"/>
                <a:sym typeface="Barlow"/>
              </a:defRPr>
            </a:lvl1pPr>
            <a:lvl2pPr indent="-228600" lvl="1" marL="914400" algn="l">
              <a:spcBef>
                <a:spcPts val="0"/>
              </a:spcBef>
              <a:spcAft>
                <a:spcPts val="0"/>
              </a:spcAft>
              <a:buSzPts val="1400"/>
              <a:buNone/>
              <a:defRPr b="0" i="0" sz="2800">
                <a:solidFill>
                  <a:srgbClr val="132D48"/>
                </a:solidFill>
                <a:latin typeface="Barlow"/>
                <a:ea typeface="Barlow"/>
                <a:cs typeface="Barlow"/>
                <a:sym typeface="Barlow"/>
              </a:defRPr>
            </a:lvl2pPr>
            <a:lvl3pPr indent="-228600" lvl="2" marL="1371600" algn="l">
              <a:spcBef>
                <a:spcPts val="0"/>
              </a:spcBef>
              <a:spcAft>
                <a:spcPts val="0"/>
              </a:spcAft>
              <a:buSzPts val="1400"/>
              <a:buNone/>
              <a:defRPr b="0" i="0" sz="2800">
                <a:solidFill>
                  <a:srgbClr val="132D48"/>
                </a:solidFill>
                <a:latin typeface="Barlow"/>
                <a:ea typeface="Barlow"/>
                <a:cs typeface="Barlow"/>
                <a:sym typeface="Barlow"/>
              </a:defRPr>
            </a:lvl3pPr>
            <a:lvl4pPr indent="-228600" lvl="3" marL="1828800" algn="l">
              <a:spcBef>
                <a:spcPts val="0"/>
              </a:spcBef>
              <a:spcAft>
                <a:spcPts val="0"/>
              </a:spcAft>
              <a:buSzPts val="1400"/>
              <a:buNone/>
              <a:defRPr b="0" i="0" sz="2800">
                <a:solidFill>
                  <a:srgbClr val="132D48"/>
                </a:solidFill>
                <a:latin typeface="Barlow"/>
                <a:ea typeface="Barlow"/>
                <a:cs typeface="Barlow"/>
                <a:sym typeface="Barlow"/>
              </a:defRPr>
            </a:lvl4pPr>
            <a:lvl5pPr indent="-228600" lvl="4" marL="2286000" algn="l">
              <a:spcBef>
                <a:spcPts val="0"/>
              </a:spcBef>
              <a:spcAft>
                <a:spcPts val="0"/>
              </a:spcAft>
              <a:buSzPts val="1400"/>
              <a:buNone/>
              <a:defRPr b="0" i="0" sz="2800">
                <a:solidFill>
                  <a:srgbClr val="132D48"/>
                </a:solidFill>
                <a:latin typeface="Barlow"/>
                <a:ea typeface="Barlow"/>
                <a:cs typeface="Barlow"/>
                <a:sym typeface="Barlow"/>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407" name="Google Shape;407;p22"/>
          <p:cNvSpPr txBox="1"/>
          <p:nvPr>
            <p:ph idx="6" type="body"/>
          </p:nvPr>
        </p:nvSpPr>
        <p:spPr>
          <a:xfrm>
            <a:off x="6283269" y="6365505"/>
            <a:ext cx="3219052" cy="861774"/>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0" i="0" sz="2800">
                <a:solidFill>
                  <a:srgbClr val="132D48"/>
                </a:solidFill>
                <a:latin typeface="Barlow"/>
                <a:ea typeface="Barlow"/>
                <a:cs typeface="Barlow"/>
                <a:sym typeface="Barlow"/>
              </a:defRPr>
            </a:lvl1pPr>
            <a:lvl2pPr indent="-228600" lvl="1" marL="914400" algn="l">
              <a:spcBef>
                <a:spcPts val="0"/>
              </a:spcBef>
              <a:spcAft>
                <a:spcPts val="0"/>
              </a:spcAft>
              <a:buSzPts val="1400"/>
              <a:buNone/>
              <a:defRPr b="0" i="0" sz="2800">
                <a:solidFill>
                  <a:srgbClr val="132D48"/>
                </a:solidFill>
                <a:latin typeface="Barlow"/>
                <a:ea typeface="Barlow"/>
                <a:cs typeface="Barlow"/>
                <a:sym typeface="Barlow"/>
              </a:defRPr>
            </a:lvl2pPr>
            <a:lvl3pPr indent="-228600" lvl="2" marL="1371600" algn="l">
              <a:spcBef>
                <a:spcPts val="0"/>
              </a:spcBef>
              <a:spcAft>
                <a:spcPts val="0"/>
              </a:spcAft>
              <a:buSzPts val="1400"/>
              <a:buNone/>
              <a:defRPr b="0" i="0" sz="2800">
                <a:solidFill>
                  <a:srgbClr val="132D48"/>
                </a:solidFill>
                <a:latin typeface="Barlow"/>
                <a:ea typeface="Barlow"/>
                <a:cs typeface="Barlow"/>
                <a:sym typeface="Barlow"/>
              </a:defRPr>
            </a:lvl3pPr>
            <a:lvl4pPr indent="-228600" lvl="3" marL="1828800" algn="l">
              <a:spcBef>
                <a:spcPts val="0"/>
              </a:spcBef>
              <a:spcAft>
                <a:spcPts val="0"/>
              </a:spcAft>
              <a:buSzPts val="1400"/>
              <a:buNone/>
              <a:defRPr b="0" i="0" sz="2800">
                <a:solidFill>
                  <a:srgbClr val="132D48"/>
                </a:solidFill>
                <a:latin typeface="Barlow"/>
                <a:ea typeface="Barlow"/>
                <a:cs typeface="Barlow"/>
                <a:sym typeface="Barlow"/>
              </a:defRPr>
            </a:lvl4pPr>
            <a:lvl5pPr indent="-228600" lvl="4" marL="2286000" algn="l">
              <a:spcBef>
                <a:spcPts val="0"/>
              </a:spcBef>
              <a:spcAft>
                <a:spcPts val="0"/>
              </a:spcAft>
              <a:buSzPts val="1400"/>
              <a:buNone/>
              <a:defRPr b="0" i="0" sz="2800">
                <a:solidFill>
                  <a:srgbClr val="132D48"/>
                </a:solidFill>
                <a:latin typeface="Barlow"/>
                <a:ea typeface="Barlow"/>
                <a:cs typeface="Barlow"/>
                <a:sym typeface="Barlow"/>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408" name="Google Shape;408;p22"/>
          <p:cNvSpPr txBox="1"/>
          <p:nvPr>
            <p:ph idx="7" type="body"/>
          </p:nvPr>
        </p:nvSpPr>
        <p:spPr>
          <a:xfrm>
            <a:off x="10577683" y="6365505"/>
            <a:ext cx="3219052" cy="861774"/>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0" i="0" sz="2800">
                <a:solidFill>
                  <a:srgbClr val="132D48"/>
                </a:solidFill>
                <a:latin typeface="Barlow"/>
                <a:ea typeface="Barlow"/>
                <a:cs typeface="Barlow"/>
                <a:sym typeface="Barlow"/>
              </a:defRPr>
            </a:lvl1pPr>
            <a:lvl2pPr indent="-228600" lvl="1" marL="914400" algn="l">
              <a:spcBef>
                <a:spcPts val="0"/>
              </a:spcBef>
              <a:spcAft>
                <a:spcPts val="0"/>
              </a:spcAft>
              <a:buSzPts val="1400"/>
              <a:buNone/>
              <a:defRPr b="0" i="0" sz="2800">
                <a:solidFill>
                  <a:srgbClr val="132D48"/>
                </a:solidFill>
                <a:latin typeface="Barlow"/>
                <a:ea typeface="Barlow"/>
                <a:cs typeface="Barlow"/>
                <a:sym typeface="Barlow"/>
              </a:defRPr>
            </a:lvl2pPr>
            <a:lvl3pPr indent="-228600" lvl="2" marL="1371600" algn="l">
              <a:spcBef>
                <a:spcPts val="0"/>
              </a:spcBef>
              <a:spcAft>
                <a:spcPts val="0"/>
              </a:spcAft>
              <a:buSzPts val="1400"/>
              <a:buNone/>
              <a:defRPr b="0" i="0" sz="2800">
                <a:solidFill>
                  <a:srgbClr val="132D48"/>
                </a:solidFill>
                <a:latin typeface="Barlow"/>
                <a:ea typeface="Barlow"/>
                <a:cs typeface="Barlow"/>
                <a:sym typeface="Barlow"/>
              </a:defRPr>
            </a:lvl3pPr>
            <a:lvl4pPr indent="-228600" lvl="3" marL="1828800" algn="l">
              <a:spcBef>
                <a:spcPts val="0"/>
              </a:spcBef>
              <a:spcAft>
                <a:spcPts val="0"/>
              </a:spcAft>
              <a:buSzPts val="1400"/>
              <a:buNone/>
              <a:defRPr b="0" i="0" sz="2800">
                <a:solidFill>
                  <a:srgbClr val="132D48"/>
                </a:solidFill>
                <a:latin typeface="Barlow"/>
                <a:ea typeface="Barlow"/>
                <a:cs typeface="Barlow"/>
                <a:sym typeface="Barlow"/>
              </a:defRPr>
            </a:lvl4pPr>
            <a:lvl5pPr indent="-228600" lvl="4" marL="2286000" algn="l">
              <a:spcBef>
                <a:spcPts val="0"/>
              </a:spcBef>
              <a:spcAft>
                <a:spcPts val="0"/>
              </a:spcAft>
              <a:buSzPts val="1400"/>
              <a:buNone/>
              <a:defRPr b="0" i="0" sz="2800">
                <a:solidFill>
                  <a:srgbClr val="132D48"/>
                </a:solidFill>
                <a:latin typeface="Barlow"/>
                <a:ea typeface="Barlow"/>
                <a:cs typeface="Barlow"/>
                <a:sym typeface="Barlow"/>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409" name="Google Shape;409;p22"/>
          <p:cNvSpPr txBox="1"/>
          <p:nvPr>
            <p:ph idx="8" type="body"/>
          </p:nvPr>
        </p:nvSpPr>
        <p:spPr>
          <a:xfrm>
            <a:off x="14953741" y="6365505"/>
            <a:ext cx="3219052" cy="861774"/>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0" i="0" sz="2800">
                <a:solidFill>
                  <a:srgbClr val="132D48"/>
                </a:solidFill>
                <a:latin typeface="Barlow"/>
                <a:ea typeface="Barlow"/>
                <a:cs typeface="Barlow"/>
                <a:sym typeface="Barlow"/>
              </a:defRPr>
            </a:lvl1pPr>
            <a:lvl2pPr indent="-228600" lvl="1" marL="914400" algn="l">
              <a:spcBef>
                <a:spcPts val="0"/>
              </a:spcBef>
              <a:spcAft>
                <a:spcPts val="0"/>
              </a:spcAft>
              <a:buSzPts val="1400"/>
              <a:buNone/>
              <a:defRPr b="0" i="0" sz="2800">
                <a:solidFill>
                  <a:srgbClr val="132D48"/>
                </a:solidFill>
                <a:latin typeface="Barlow"/>
                <a:ea typeface="Barlow"/>
                <a:cs typeface="Barlow"/>
                <a:sym typeface="Barlow"/>
              </a:defRPr>
            </a:lvl2pPr>
            <a:lvl3pPr indent="-228600" lvl="2" marL="1371600" algn="l">
              <a:spcBef>
                <a:spcPts val="0"/>
              </a:spcBef>
              <a:spcAft>
                <a:spcPts val="0"/>
              </a:spcAft>
              <a:buSzPts val="1400"/>
              <a:buNone/>
              <a:defRPr b="0" i="0" sz="2800">
                <a:solidFill>
                  <a:srgbClr val="132D48"/>
                </a:solidFill>
                <a:latin typeface="Barlow"/>
                <a:ea typeface="Barlow"/>
                <a:cs typeface="Barlow"/>
                <a:sym typeface="Barlow"/>
              </a:defRPr>
            </a:lvl3pPr>
            <a:lvl4pPr indent="-228600" lvl="3" marL="1828800" algn="l">
              <a:spcBef>
                <a:spcPts val="0"/>
              </a:spcBef>
              <a:spcAft>
                <a:spcPts val="0"/>
              </a:spcAft>
              <a:buSzPts val="1400"/>
              <a:buNone/>
              <a:defRPr b="0" i="0" sz="2800">
                <a:solidFill>
                  <a:srgbClr val="132D48"/>
                </a:solidFill>
                <a:latin typeface="Barlow"/>
                <a:ea typeface="Barlow"/>
                <a:cs typeface="Barlow"/>
                <a:sym typeface="Barlow"/>
              </a:defRPr>
            </a:lvl4pPr>
            <a:lvl5pPr indent="-228600" lvl="4" marL="2286000" algn="l">
              <a:spcBef>
                <a:spcPts val="0"/>
              </a:spcBef>
              <a:spcAft>
                <a:spcPts val="0"/>
              </a:spcAft>
              <a:buSzPts val="1400"/>
              <a:buNone/>
              <a:defRPr b="0" i="0" sz="2800">
                <a:solidFill>
                  <a:srgbClr val="132D48"/>
                </a:solidFill>
                <a:latin typeface="Barlow"/>
                <a:ea typeface="Barlow"/>
                <a:cs typeface="Barlow"/>
                <a:sym typeface="Barlow"/>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410" name="Google Shape;410;p22"/>
          <p:cNvSpPr txBox="1"/>
          <p:nvPr>
            <p:ph idx="9" type="body"/>
          </p:nvPr>
        </p:nvSpPr>
        <p:spPr>
          <a:xfrm>
            <a:off x="1956198" y="9223005"/>
            <a:ext cx="3219052" cy="861774"/>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0" i="0" sz="2800">
                <a:solidFill>
                  <a:srgbClr val="132D48"/>
                </a:solidFill>
                <a:latin typeface="Barlow"/>
                <a:ea typeface="Barlow"/>
                <a:cs typeface="Barlow"/>
                <a:sym typeface="Barlow"/>
              </a:defRPr>
            </a:lvl1pPr>
            <a:lvl2pPr indent="-228600" lvl="1" marL="914400" algn="l">
              <a:spcBef>
                <a:spcPts val="0"/>
              </a:spcBef>
              <a:spcAft>
                <a:spcPts val="0"/>
              </a:spcAft>
              <a:buSzPts val="1400"/>
              <a:buNone/>
              <a:defRPr b="0" i="0" sz="2800">
                <a:solidFill>
                  <a:srgbClr val="132D48"/>
                </a:solidFill>
                <a:latin typeface="Barlow"/>
                <a:ea typeface="Barlow"/>
                <a:cs typeface="Barlow"/>
                <a:sym typeface="Barlow"/>
              </a:defRPr>
            </a:lvl2pPr>
            <a:lvl3pPr indent="-228600" lvl="2" marL="1371600" algn="l">
              <a:spcBef>
                <a:spcPts val="0"/>
              </a:spcBef>
              <a:spcAft>
                <a:spcPts val="0"/>
              </a:spcAft>
              <a:buSzPts val="1400"/>
              <a:buNone/>
              <a:defRPr b="0" i="0" sz="2800">
                <a:solidFill>
                  <a:srgbClr val="132D48"/>
                </a:solidFill>
                <a:latin typeface="Barlow"/>
                <a:ea typeface="Barlow"/>
                <a:cs typeface="Barlow"/>
                <a:sym typeface="Barlow"/>
              </a:defRPr>
            </a:lvl3pPr>
            <a:lvl4pPr indent="-228600" lvl="3" marL="1828800" algn="l">
              <a:spcBef>
                <a:spcPts val="0"/>
              </a:spcBef>
              <a:spcAft>
                <a:spcPts val="0"/>
              </a:spcAft>
              <a:buSzPts val="1400"/>
              <a:buNone/>
              <a:defRPr b="0" i="0" sz="2800">
                <a:solidFill>
                  <a:srgbClr val="132D48"/>
                </a:solidFill>
                <a:latin typeface="Barlow"/>
                <a:ea typeface="Barlow"/>
                <a:cs typeface="Barlow"/>
                <a:sym typeface="Barlow"/>
              </a:defRPr>
            </a:lvl4pPr>
            <a:lvl5pPr indent="-228600" lvl="4" marL="2286000" algn="l">
              <a:spcBef>
                <a:spcPts val="0"/>
              </a:spcBef>
              <a:spcAft>
                <a:spcPts val="0"/>
              </a:spcAft>
              <a:buSzPts val="1400"/>
              <a:buNone/>
              <a:defRPr b="0" i="0" sz="2800">
                <a:solidFill>
                  <a:srgbClr val="132D48"/>
                </a:solidFill>
                <a:latin typeface="Barlow"/>
                <a:ea typeface="Barlow"/>
                <a:cs typeface="Barlow"/>
                <a:sym typeface="Barlow"/>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411" name="Google Shape;411;p22"/>
          <p:cNvSpPr txBox="1"/>
          <p:nvPr>
            <p:ph idx="13" type="body"/>
          </p:nvPr>
        </p:nvSpPr>
        <p:spPr>
          <a:xfrm>
            <a:off x="6283269" y="9223005"/>
            <a:ext cx="3219052" cy="861774"/>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0" i="0" sz="2800">
                <a:solidFill>
                  <a:srgbClr val="132D48"/>
                </a:solidFill>
                <a:latin typeface="Barlow"/>
                <a:ea typeface="Barlow"/>
                <a:cs typeface="Barlow"/>
                <a:sym typeface="Barlow"/>
              </a:defRPr>
            </a:lvl1pPr>
            <a:lvl2pPr indent="-228600" lvl="1" marL="914400" algn="l">
              <a:spcBef>
                <a:spcPts val="0"/>
              </a:spcBef>
              <a:spcAft>
                <a:spcPts val="0"/>
              </a:spcAft>
              <a:buSzPts val="1400"/>
              <a:buNone/>
              <a:defRPr b="0" i="0" sz="2800">
                <a:solidFill>
                  <a:srgbClr val="132D48"/>
                </a:solidFill>
                <a:latin typeface="Barlow"/>
                <a:ea typeface="Barlow"/>
                <a:cs typeface="Barlow"/>
                <a:sym typeface="Barlow"/>
              </a:defRPr>
            </a:lvl2pPr>
            <a:lvl3pPr indent="-228600" lvl="2" marL="1371600" algn="l">
              <a:spcBef>
                <a:spcPts val="0"/>
              </a:spcBef>
              <a:spcAft>
                <a:spcPts val="0"/>
              </a:spcAft>
              <a:buSzPts val="1400"/>
              <a:buNone/>
              <a:defRPr b="0" i="0" sz="2800">
                <a:solidFill>
                  <a:srgbClr val="132D48"/>
                </a:solidFill>
                <a:latin typeface="Barlow"/>
                <a:ea typeface="Barlow"/>
                <a:cs typeface="Barlow"/>
                <a:sym typeface="Barlow"/>
              </a:defRPr>
            </a:lvl3pPr>
            <a:lvl4pPr indent="-228600" lvl="3" marL="1828800" algn="l">
              <a:spcBef>
                <a:spcPts val="0"/>
              </a:spcBef>
              <a:spcAft>
                <a:spcPts val="0"/>
              </a:spcAft>
              <a:buSzPts val="1400"/>
              <a:buNone/>
              <a:defRPr b="0" i="0" sz="2800">
                <a:solidFill>
                  <a:srgbClr val="132D48"/>
                </a:solidFill>
                <a:latin typeface="Barlow"/>
                <a:ea typeface="Barlow"/>
                <a:cs typeface="Barlow"/>
                <a:sym typeface="Barlow"/>
              </a:defRPr>
            </a:lvl4pPr>
            <a:lvl5pPr indent="-228600" lvl="4" marL="2286000" algn="l">
              <a:spcBef>
                <a:spcPts val="0"/>
              </a:spcBef>
              <a:spcAft>
                <a:spcPts val="0"/>
              </a:spcAft>
              <a:buSzPts val="1400"/>
              <a:buNone/>
              <a:defRPr b="0" i="0" sz="2800">
                <a:solidFill>
                  <a:srgbClr val="132D48"/>
                </a:solidFill>
                <a:latin typeface="Barlow"/>
                <a:ea typeface="Barlow"/>
                <a:cs typeface="Barlow"/>
                <a:sym typeface="Barlow"/>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412" name="Google Shape;412;p22"/>
          <p:cNvSpPr txBox="1"/>
          <p:nvPr>
            <p:ph idx="14" type="body"/>
          </p:nvPr>
        </p:nvSpPr>
        <p:spPr>
          <a:xfrm>
            <a:off x="10577683" y="9223005"/>
            <a:ext cx="3219052" cy="861774"/>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0" i="0" sz="2800">
                <a:solidFill>
                  <a:srgbClr val="132D48"/>
                </a:solidFill>
                <a:latin typeface="Barlow"/>
                <a:ea typeface="Barlow"/>
                <a:cs typeface="Barlow"/>
                <a:sym typeface="Barlow"/>
              </a:defRPr>
            </a:lvl1pPr>
            <a:lvl2pPr indent="-228600" lvl="1" marL="914400" algn="l">
              <a:spcBef>
                <a:spcPts val="0"/>
              </a:spcBef>
              <a:spcAft>
                <a:spcPts val="0"/>
              </a:spcAft>
              <a:buSzPts val="1400"/>
              <a:buNone/>
              <a:defRPr b="0" i="0" sz="2800">
                <a:solidFill>
                  <a:srgbClr val="132D48"/>
                </a:solidFill>
                <a:latin typeface="Barlow"/>
                <a:ea typeface="Barlow"/>
                <a:cs typeface="Barlow"/>
                <a:sym typeface="Barlow"/>
              </a:defRPr>
            </a:lvl2pPr>
            <a:lvl3pPr indent="-228600" lvl="2" marL="1371600" algn="l">
              <a:spcBef>
                <a:spcPts val="0"/>
              </a:spcBef>
              <a:spcAft>
                <a:spcPts val="0"/>
              </a:spcAft>
              <a:buSzPts val="1400"/>
              <a:buNone/>
              <a:defRPr b="0" i="0" sz="2800">
                <a:solidFill>
                  <a:srgbClr val="132D48"/>
                </a:solidFill>
                <a:latin typeface="Barlow"/>
                <a:ea typeface="Barlow"/>
                <a:cs typeface="Barlow"/>
                <a:sym typeface="Barlow"/>
              </a:defRPr>
            </a:lvl3pPr>
            <a:lvl4pPr indent="-228600" lvl="3" marL="1828800" algn="l">
              <a:spcBef>
                <a:spcPts val="0"/>
              </a:spcBef>
              <a:spcAft>
                <a:spcPts val="0"/>
              </a:spcAft>
              <a:buSzPts val="1400"/>
              <a:buNone/>
              <a:defRPr b="0" i="0" sz="2800">
                <a:solidFill>
                  <a:srgbClr val="132D48"/>
                </a:solidFill>
                <a:latin typeface="Barlow"/>
                <a:ea typeface="Barlow"/>
                <a:cs typeface="Barlow"/>
                <a:sym typeface="Barlow"/>
              </a:defRPr>
            </a:lvl4pPr>
            <a:lvl5pPr indent="-228600" lvl="4" marL="2286000" algn="l">
              <a:spcBef>
                <a:spcPts val="0"/>
              </a:spcBef>
              <a:spcAft>
                <a:spcPts val="0"/>
              </a:spcAft>
              <a:buSzPts val="1400"/>
              <a:buNone/>
              <a:defRPr b="0" i="0" sz="2800">
                <a:solidFill>
                  <a:srgbClr val="132D48"/>
                </a:solidFill>
                <a:latin typeface="Barlow"/>
                <a:ea typeface="Barlow"/>
                <a:cs typeface="Barlow"/>
                <a:sym typeface="Barlow"/>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413" name="Google Shape;413;p22"/>
          <p:cNvSpPr txBox="1"/>
          <p:nvPr>
            <p:ph idx="15" type="body"/>
          </p:nvPr>
        </p:nvSpPr>
        <p:spPr>
          <a:xfrm>
            <a:off x="14953741" y="9223005"/>
            <a:ext cx="3219052" cy="861774"/>
          </a:xfrm>
          <a:prstGeom prst="rect">
            <a:avLst/>
          </a:prstGeom>
          <a:noFill/>
          <a:ln>
            <a:noFill/>
          </a:ln>
        </p:spPr>
        <p:txBody>
          <a:bodyPr anchorCtr="0" anchor="t" bIns="0" lIns="0" spcFirstLastPara="1" rIns="0" wrap="square" tIns="0">
            <a:spAutoFit/>
          </a:bodyPr>
          <a:lstStyle>
            <a:lvl1pPr indent="-228600" lvl="0" marL="457200" algn="ctr">
              <a:spcBef>
                <a:spcPts val="0"/>
              </a:spcBef>
              <a:spcAft>
                <a:spcPts val="0"/>
              </a:spcAft>
              <a:buSzPts val="1400"/>
              <a:buNone/>
              <a:defRPr b="0" i="0" sz="2800">
                <a:solidFill>
                  <a:srgbClr val="132D48"/>
                </a:solidFill>
                <a:latin typeface="Barlow"/>
                <a:ea typeface="Barlow"/>
                <a:cs typeface="Barlow"/>
                <a:sym typeface="Barlow"/>
              </a:defRPr>
            </a:lvl1pPr>
            <a:lvl2pPr indent="-228600" lvl="1" marL="914400" algn="l">
              <a:spcBef>
                <a:spcPts val="0"/>
              </a:spcBef>
              <a:spcAft>
                <a:spcPts val="0"/>
              </a:spcAft>
              <a:buSzPts val="1400"/>
              <a:buNone/>
              <a:defRPr b="0" i="0" sz="2800">
                <a:solidFill>
                  <a:srgbClr val="132D48"/>
                </a:solidFill>
                <a:latin typeface="Barlow"/>
                <a:ea typeface="Barlow"/>
                <a:cs typeface="Barlow"/>
                <a:sym typeface="Barlow"/>
              </a:defRPr>
            </a:lvl2pPr>
            <a:lvl3pPr indent="-228600" lvl="2" marL="1371600" algn="l">
              <a:spcBef>
                <a:spcPts val="0"/>
              </a:spcBef>
              <a:spcAft>
                <a:spcPts val="0"/>
              </a:spcAft>
              <a:buSzPts val="1400"/>
              <a:buNone/>
              <a:defRPr b="0" i="0" sz="2800">
                <a:solidFill>
                  <a:srgbClr val="132D48"/>
                </a:solidFill>
                <a:latin typeface="Barlow"/>
                <a:ea typeface="Barlow"/>
                <a:cs typeface="Barlow"/>
                <a:sym typeface="Barlow"/>
              </a:defRPr>
            </a:lvl3pPr>
            <a:lvl4pPr indent="-228600" lvl="3" marL="1828800" algn="l">
              <a:spcBef>
                <a:spcPts val="0"/>
              </a:spcBef>
              <a:spcAft>
                <a:spcPts val="0"/>
              </a:spcAft>
              <a:buSzPts val="1400"/>
              <a:buNone/>
              <a:defRPr b="0" i="0" sz="2800">
                <a:solidFill>
                  <a:srgbClr val="132D48"/>
                </a:solidFill>
                <a:latin typeface="Barlow"/>
                <a:ea typeface="Barlow"/>
                <a:cs typeface="Barlow"/>
                <a:sym typeface="Barlow"/>
              </a:defRPr>
            </a:lvl4pPr>
            <a:lvl5pPr indent="-228600" lvl="4" marL="2286000" algn="l">
              <a:spcBef>
                <a:spcPts val="0"/>
              </a:spcBef>
              <a:spcAft>
                <a:spcPts val="0"/>
              </a:spcAft>
              <a:buSzPts val="1400"/>
              <a:buNone/>
              <a:defRPr b="0" i="0" sz="2800">
                <a:solidFill>
                  <a:srgbClr val="132D48"/>
                </a:solidFill>
                <a:latin typeface="Barlow"/>
                <a:ea typeface="Barlow"/>
                <a:cs typeface="Barlow"/>
                <a:sym typeface="Barlow"/>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ustom Layout">
  <p:cSld name="1_Custom Layout">
    <p:spTree>
      <p:nvGrpSpPr>
        <p:cNvPr id="414" name="Shape 414"/>
        <p:cNvGrpSpPr/>
        <p:nvPr/>
      </p:nvGrpSpPr>
      <p:grpSpPr>
        <a:xfrm>
          <a:off x="0" y="0"/>
          <a:ext cx="0" cy="0"/>
          <a:chOff x="0" y="0"/>
          <a:chExt cx="0" cy="0"/>
        </a:xfrm>
      </p:grpSpPr>
      <p:sp>
        <p:nvSpPr>
          <p:cNvPr id="415" name="Google Shape;415;p23"/>
          <p:cNvSpPr/>
          <p:nvPr/>
        </p:nvSpPr>
        <p:spPr>
          <a:xfrm>
            <a:off x="2586627" y="6994779"/>
            <a:ext cx="14856823" cy="3016210"/>
          </a:xfrm>
          <a:custGeom>
            <a:rect b="b" l="l" r="r" t="t"/>
            <a:pathLst>
              <a:path extrusionOk="0" h="1812925" w="5542280">
                <a:moveTo>
                  <a:pt x="5541862" y="1812531"/>
                </a:moveTo>
                <a:lnTo>
                  <a:pt x="0" y="1812531"/>
                </a:lnTo>
                <a:lnTo>
                  <a:pt x="0" y="0"/>
                </a:lnTo>
                <a:lnTo>
                  <a:pt x="5541862" y="0"/>
                </a:lnTo>
                <a:lnTo>
                  <a:pt x="5541862" y="1812531"/>
                </a:lnTo>
                <a:close/>
              </a:path>
            </a:pathLst>
          </a:custGeom>
          <a:solidFill>
            <a:srgbClr val="F0F4F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416" name="Google Shape;416;p23"/>
          <p:cNvGrpSpPr/>
          <p:nvPr/>
        </p:nvGrpSpPr>
        <p:grpSpPr>
          <a:xfrm>
            <a:off x="2508251" y="3817966"/>
            <a:ext cx="14944395" cy="3665508"/>
            <a:chOff x="6758956" y="5354181"/>
            <a:chExt cx="12508047" cy="2394485"/>
          </a:xfrm>
        </p:grpSpPr>
        <p:sp>
          <p:nvSpPr>
            <p:cNvPr id="417" name="Google Shape;417;p23"/>
            <p:cNvSpPr/>
            <p:nvPr/>
          </p:nvSpPr>
          <p:spPr>
            <a:xfrm>
              <a:off x="6758956" y="5402976"/>
              <a:ext cx="12471400" cy="2345690"/>
            </a:xfrm>
            <a:custGeom>
              <a:rect b="b" l="l" r="r" t="t"/>
              <a:pathLst>
                <a:path extrusionOk="0" h="2345690" w="12471400">
                  <a:moveTo>
                    <a:pt x="12470824" y="2345478"/>
                  </a:moveTo>
                  <a:lnTo>
                    <a:pt x="0" y="2345478"/>
                  </a:lnTo>
                  <a:lnTo>
                    <a:pt x="0" y="0"/>
                  </a:lnTo>
                  <a:lnTo>
                    <a:pt x="12470824" y="0"/>
                  </a:lnTo>
                  <a:lnTo>
                    <a:pt x="12470824" y="2345478"/>
                  </a:lnTo>
                  <a:close/>
                </a:path>
              </a:pathLst>
            </a:custGeom>
            <a:solidFill>
              <a:srgbClr val="0E213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8" name="Google Shape;418;p23"/>
            <p:cNvSpPr/>
            <p:nvPr/>
          </p:nvSpPr>
          <p:spPr>
            <a:xfrm>
              <a:off x="6795604" y="5354181"/>
              <a:ext cx="12471400" cy="2345690"/>
            </a:xfrm>
            <a:custGeom>
              <a:rect b="b" l="l" r="r" t="t"/>
              <a:pathLst>
                <a:path extrusionOk="0" h="2345690" w="12471400">
                  <a:moveTo>
                    <a:pt x="12470824" y="2345478"/>
                  </a:moveTo>
                  <a:lnTo>
                    <a:pt x="0" y="2345478"/>
                  </a:lnTo>
                  <a:lnTo>
                    <a:pt x="0" y="0"/>
                  </a:lnTo>
                  <a:lnTo>
                    <a:pt x="12470824" y="0"/>
                  </a:lnTo>
                  <a:lnTo>
                    <a:pt x="12470824" y="2345478"/>
                  </a:lnTo>
                  <a:close/>
                </a:path>
              </a:pathLst>
            </a:custGeom>
            <a:solidFill>
              <a:schemeClr val="lt1"/>
            </a:solidFill>
            <a:ln cap="flat" cmpd="sng" w="17250">
              <a:solidFill>
                <a:srgbClr val="142C48"/>
              </a:solidFill>
              <a:prstDash val="dash"/>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cxnSp>
        <p:nvCxnSpPr>
          <p:cNvPr id="419" name="Google Shape;419;p23"/>
          <p:cNvCxnSpPr/>
          <p:nvPr/>
        </p:nvCxnSpPr>
        <p:spPr>
          <a:xfrm>
            <a:off x="10052050" y="7635875"/>
            <a:ext cx="0" cy="2057400"/>
          </a:xfrm>
          <a:prstGeom prst="straightConnector1">
            <a:avLst/>
          </a:prstGeom>
          <a:noFill/>
          <a:ln cap="flat" cmpd="sng" w="17250">
            <a:solidFill>
              <a:srgbClr val="142C48"/>
            </a:solidFill>
            <a:prstDash val="dash"/>
            <a:round/>
            <a:headEnd len="sm" w="sm" type="none"/>
            <a:tailEnd len="sm" w="sm" type="none"/>
          </a:ln>
        </p:spPr>
      </p:cxnSp>
      <p:cxnSp>
        <p:nvCxnSpPr>
          <p:cNvPr id="420" name="Google Shape;420;p23"/>
          <p:cNvCxnSpPr/>
          <p:nvPr/>
        </p:nvCxnSpPr>
        <p:spPr>
          <a:xfrm>
            <a:off x="10052050" y="4029733"/>
            <a:ext cx="0" cy="3148942"/>
          </a:xfrm>
          <a:prstGeom prst="straightConnector1">
            <a:avLst/>
          </a:prstGeom>
          <a:noFill/>
          <a:ln cap="flat" cmpd="sng" w="17250">
            <a:solidFill>
              <a:srgbClr val="142C48"/>
            </a:solidFill>
            <a:prstDash val="dash"/>
            <a:round/>
            <a:headEnd len="sm" w="sm" type="none"/>
            <a:tailEnd len="sm" w="sm" type="none"/>
          </a:ln>
        </p:spPr>
      </p:cxnSp>
      <p:sp>
        <p:nvSpPr>
          <p:cNvPr id="421" name="Google Shape;421;p23"/>
          <p:cNvSpPr txBox="1"/>
          <p:nvPr>
            <p:ph type="title"/>
          </p:nvPr>
        </p:nvSpPr>
        <p:spPr>
          <a:xfrm>
            <a:off x="824960" y="1235075"/>
            <a:ext cx="18454179" cy="2000548"/>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b="1" i="0" sz="6500">
                <a:solidFill>
                  <a:srgbClr val="132C47"/>
                </a:solidFill>
                <a:latin typeface="Barlow Condensed ExtraBold"/>
                <a:ea typeface="Barlow Condensed ExtraBold"/>
                <a:cs typeface="Barlow Condensed ExtraBold"/>
                <a:sym typeface="Barlow Condensed Extra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2" name="Google Shape;422;p23"/>
          <p:cNvSpPr txBox="1"/>
          <p:nvPr>
            <p:ph idx="1" type="body"/>
          </p:nvPr>
        </p:nvSpPr>
        <p:spPr>
          <a:xfrm>
            <a:off x="2889250" y="7836769"/>
            <a:ext cx="6857998" cy="1856506"/>
          </a:xfrm>
          <a:prstGeom prst="rect">
            <a:avLst/>
          </a:prstGeom>
          <a:noFill/>
          <a:ln>
            <a:noFill/>
          </a:ln>
        </p:spPr>
        <p:txBody>
          <a:bodyPr anchorCtr="0" anchor="t" bIns="0" lIns="0" spcFirstLastPara="1" rIns="0" wrap="square" tIns="0">
            <a:spAutoFit/>
          </a:bodyPr>
          <a:lstStyle>
            <a:lvl1pPr indent="-381000" lvl="0" marL="457200" marR="0" algn="l">
              <a:lnSpc>
                <a:spcPct val="100000"/>
              </a:lnSpc>
              <a:spcBef>
                <a:spcPts val="0"/>
              </a:spcBef>
              <a:spcAft>
                <a:spcPts val="0"/>
              </a:spcAft>
              <a:buClr>
                <a:srgbClr val="79CE56"/>
              </a:buClr>
              <a:buSzPts val="2400"/>
              <a:buFont typeface="Noto Sans Symbols"/>
              <a:buChar char="▪"/>
              <a:defRPr b="0" i="0" sz="2400">
                <a:latin typeface="Barlow"/>
                <a:ea typeface="Barlow"/>
                <a:cs typeface="Barlow"/>
                <a:sym typeface="Barlow"/>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423" name="Google Shape;423;p23"/>
          <p:cNvSpPr txBox="1"/>
          <p:nvPr>
            <p:ph idx="2" type="body"/>
          </p:nvPr>
        </p:nvSpPr>
        <p:spPr>
          <a:xfrm>
            <a:off x="10321182" y="7836769"/>
            <a:ext cx="6857998" cy="1856506"/>
          </a:xfrm>
          <a:prstGeom prst="rect">
            <a:avLst/>
          </a:prstGeom>
          <a:noFill/>
          <a:ln>
            <a:noFill/>
          </a:ln>
        </p:spPr>
        <p:txBody>
          <a:bodyPr anchorCtr="0" anchor="t" bIns="0" lIns="0" spcFirstLastPara="1" rIns="0" wrap="square" tIns="0">
            <a:spAutoFit/>
          </a:bodyPr>
          <a:lstStyle>
            <a:lvl1pPr indent="-381000" lvl="0" marL="457200" marR="0" algn="l">
              <a:lnSpc>
                <a:spcPct val="100000"/>
              </a:lnSpc>
              <a:spcBef>
                <a:spcPts val="0"/>
              </a:spcBef>
              <a:spcAft>
                <a:spcPts val="0"/>
              </a:spcAft>
              <a:buClr>
                <a:srgbClr val="79CE56"/>
              </a:buClr>
              <a:buSzPts val="2400"/>
              <a:buFont typeface="Noto Sans Symbols"/>
              <a:buChar char="▪"/>
              <a:defRPr b="0" i="0" sz="2400">
                <a:latin typeface="Barlow"/>
                <a:ea typeface="Barlow"/>
                <a:cs typeface="Barlow"/>
                <a:sym typeface="Barlow"/>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xecutive Slide">
  <p:cSld name="Executive Slide">
    <p:spTree>
      <p:nvGrpSpPr>
        <p:cNvPr id="424" name="Shape 424"/>
        <p:cNvGrpSpPr/>
        <p:nvPr/>
      </p:nvGrpSpPr>
      <p:grpSpPr>
        <a:xfrm>
          <a:off x="0" y="0"/>
          <a:ext cx="0" cy="0"/>
          <a:chOff x="0" y="0"/>
          <a:chExt cx="0" cy="0"/>
        </a:xfrm>
      </p:grpSpPr>
      <p:sp>
        <p:nvSpPr>
          <p:cNvPr id="425" name="Google Shape;425;p24"/>
          <p:cNvSpPr/>
          <p:nvPr/>
        </p:nvSpPr>
        <p:spPr>
          <a:xfrm>
            <a:off x="837670" y="0"/>
            <a:ext cx="419100" cy="419100"/>
          </a:xfrm>
          <a:custGeom>
            <a:rect b="b" l="l" r="r" t="t"/>
            <a:pathLst>
              <a:path extrusionOk="0" h="419100" w="419100">
                <a:moveTo>
                  <a:pt x="0" y="418835"/>
                </a:moveTo>
                <a:lnTo>
                  <a:pt x="418835" y="418835"/>
                </a:lnTo>
                <a:lnTo>
                  <a:pt x="418835" y="0"/>
                </a:lnTo>
                <a:lnTo>
                  <a:pt x="0" y="0"/>
                </a:lnTo>
                <a:lnTo>
                  <a:pt x="0" y="418835"/>
                </a:lnTo>
                <a:close/>
              </a:path>
            </a:pathLst>
          </a:custGeom>
          <a:solidFill>
            <a:srgbClr val="78CE5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6" name="Google Shape;426;p24"/>
          <p:cNvSpPr txBox="1"/>
          <p:nvPr>
            <p:ph type="title"/>
          </p:nvPr>
        </p:nvSpPr>
        <p:spPr>
          <a:xfrm>
            <a:off x="824960" y="762037"/>
            <a:ext cx="18454179" cy="1018539"/>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1" i="0" sz="6500">
                <a:solidFill>
                  <a:srgbClr val="132C47"/>
                </a:solidFill>
                <a:latin typeface="Barlow Condensed"/>
                <a:ea typeface="Barlow Condensed"/>
                <a:cs typeface="Barlow Condensed"/>
                <a:sym typeface="Barlow Condense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grpSp>
        <p:nvGrpSpPr>
          <p:cNvPr id="427" name="Google Shape;427;p24"/>
          <p:cNvGrpSpPr/>
          <p:nvPr/>
        </p:nvGrpSpPr>
        <p:grpSpPr>
          <a:xfrm>
            <a:off x="837670" y="0"/>
            <a:ext cx="622300" cy="622300"/>
            <a:chOff x="837670" y="0"/>
            <a:chExt cx="622300" cy="622300"/>
          </a:xfrm>
        </p:grpSpPr>
        <p:sp>
          <p:nvSpPr>
            <p:cNvPr id="428" name="Google Shape;428;p24"/>
            <p:cNvSpPr/>
            <p:nvPr/>
          </p:nvSpPr>
          <p:spPr>
            <a:xfrm>
              <a:off x="837670" y="0"/>
              <a:ext cx="622300" cy="622300"/>
            </a:xfrm>
            <a:custGeom>
              <a:rect b="b" l="l" r="r" t="t"/>
              <a:pathLst>
                <a:path extrusionOk="0" h="622300" w="622300">
                  <a:moveTo>
                    <a:pt x="0" y="621855"/>
                  </a:moveTo>
                  <a:lnTo>
                    <a:pt x="621855" y="621855"/>
                  </a:lnTo>
                  <a:lnTo>
                    <a:pt x="621855" y="0"/>
                  </a:lnTo>
                  <a:lnTo>
                    <a:pt x="0" y="0"/>
                  </a:lnTo>
                  <a:lnTo>
                    <a:pt x="0" y="621855"/>
                  </a:lnTo>
                  <a:close/>
                </a:path>
              </a:pathLst>
            </a:custGeom>
            <a:solidFill>
              <a:srgbClr val="3B43A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9" name="Google Shape;429;p24"/>
            <p:cNvSpPr/>
            <p:nvPr/>
          </p:nvSpPr>
          <p:spPr>
            <a:xfrm>
              <a:off x="931894" y="117311"/>
              <a:ext cx="433705" cy="429895"/>
            </a:xfrm>
            <a:custGeom>
              <a:rect b="b" l="l" r="r" t="t"/>
              <a:pathLst>
                <a:path extrusionOk="0" h="429895" w="433705">
                  <a:moveTo>
                    <a:pt x="433410" y="108687"/>
                  </a:moveTo>
                  <a:lnTo>
                    <a:pt x="341047" y="136"/>
                  </a:lnTo>
                  <a:lnTo>
                    <a:pt x="96792" y="0"/>
                  </a:lnTo>
                  <a:lnTo>
                    <a:pt x="0" y="108687"/>
                  </a:lnTo>
                  <a:lnTo>
                    <a:pt x="215249" y="429693"/>
                  </a:lnTo>
                  <a:lnTo>
                    <a:pt x="433410" y="108687"/>
                  </a:lnTo>
                  <a:close/>
                </a:path>
              </a:pathLst>
            </a:custGeom>
            <a:noFill/>
            <a:ln cap="flat" cmpd="sng" w="14725">
              <a:solidFill>
                <a:srgbClr val="3B43A6"/>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A close up of a sign&#10;&#10;Description automatically generated" id="430" name="Google Shape;430;p24"/>
            <p:cNvPicPr preferRelativeResize="0"/>
            <p:nvPr/>
          </p:nvPicPr>
          <p:blipFill rotWithShape="1">
            <a:blip r:embed="rId2">
              <a:alphaModFix/>
            </a:blip>
            <a:srcRect b="0" l="0" r="0" t="0"/>
            <a:stretch/>
          </p:blipFill>
          <p:spPr>
            <a:xfrm>
              <a:off x="915085" y="79721"/>
              <a:ext cx="462984" cy="505073"/>
            </a:xfrm>
            <a:prstGeom prst="rect">
              <a:avLst/>
            </a:prstGeom>
            <a:noFill/>
            <a:ln>
              <a:noFill/>
            </a:ln>
          </p:spPr>
        </p:pic>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fosec Slide">
  <p:cSld name="Infosec Slide">
    <p:spTree>
      <p:nvGrpSpPr>
        <p:cNvPr id="431" name="Shape 431"/>
        <p:cNvGrpSpPr/>
        <p:nvPr/>
      </p:nvGrpSpPr>
      <p:grpSpPr>
        <a:xfrm>
          <a:off x="0" y="0"/>
          <a:ext cx="0" cy="0"/>
          <a:chOff x="0" y="0"/>
          <a:chExt cx="0" cy="0"/>
        </a:xfrm>
      </p:grpSpPr>
      <p:sp>
        <p:nvSpPr>
          <p:cNvPr id="432" name="Google Shape;432;p25"/>
          <p:cNvSpPr/>
          <p:nvPr/>
        </p:nvSpPr>
        <p:spPr>
          <a:xfrm>
            <a:off x="837670" y="0"/>
            <a:ext cx="419100" cy="419100"/>
          </a:xfrm>
          <a:custGeom>
            <a:rect b="b" l="l" r="r" t="t"/>
            <a:pathLst>
              <a:path extrusionOk="0" h="419100" w="419100">
                <a:moveTo>
                  <a:pt x="0" y="418835"/>
                </a:moveTo>
                <a:lnTo>
                  <a:pt x="418835" y="418835"/>
                </a:lnTo>
                <a:lnTo>
                  <a:pt x="418835" y="0"/>
                </a:lnTo>
                <a:lnTo>
                  <a:pt x="0" y="0"/>
                </a:lnTo>
                <a:lnTo>
                  <a:pt x="0" y="418835"/>
                </a:lnTo>
                <a:close/>
              </a:path>
            </a:pathLst>
          </a:custGeom>
          <a:solidFill>
            <a:srgbClr val="78CE5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3" name="Google Shape;433;p25"/>
          <p:cNvSpPr txBox="1"/>
          <p:nvPr>
            <p:ph type="title"/>
          </p:nvPr>
        </p:nvSpPr>
        <p:spPr>
          <a:xfrm>
            <a:off x="824960" y="762037"/>
            <a:ext cx="18454179" cy="1018539"/>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1" i="0" sz="6500">
                <a:solidFill>
                  <a:srgbClr val="132C47"/>
                </a:solidFill>
                <a:latin typeface="Barlow Condensed"/>
                <a:ea typeface="Barlow Condensed"/>
                <a:cs typeface="Barlow Condensed"/>
                <a:sym typeface="Barlow Condense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4" name="Google Shape;434;p25"/>
          <p:cNvSpPr txBox="1"/>
          <p:nvPr/>
        </p:nvSpPr>
        <p:spPr>
          <a:xfrm>
            <a:off x="1175657" y="3673929"/>
            <a:ext cx="18473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435" name="Google Shape;435;p25"/>
          <p:cNvGrpSpPr/>
          <p:nvPr/>
        </p:nvGrpSpPr>
        <p:grpSpPr>
          <a:xfrm>
            <a:off x="837670" y="0"/>
            <a:ext cx="622300" cy="622300"/>
            <a:chOff x="837670" y="0"/>
            <a:chExt cx="622300" cy="622300"/>
          </a:xfrm>
        </p:grpSpPr>
        <p:sp>
          <p:nvSpPr>
            <p:cNvPr id="436" name="Google Shape;436;p25"/>
            <p:cNvSpPr/>
            <p:nvPr/>
          </p:nvSpPr>
          <p:spPr>
            <a:xfrm>
              <a:off x="837670" y="0"/>
              <a:ext cx="622300" cy="622300"/>
            </a:xfrm>
            <a:custGeom>
              <a:rect b="b" l="l" r="r" t="t"/>
              <a:pathLst>
                <a:path extrusionOk="0" h="622300" w="622300">
                  <a:moveTo>
                    <a:pt x="621865" y="621865"/>
                  </a:moveTo>
                  <a:lnTo>
                    <a:pt x="0" y="621865"/>
                  </a:lnTo>
                  <a:lnTo>
                    <a:pt x="0" y="0"/>
                  </a:lnTo>
                  <a:lnTo>
                    <a:pt x="621865" y="0"/>
                  </a:lnTo>
                  <a:lnTo>
                    <a:pt x="621865" y="621865"/>
                  </a:lnTo>
                  <a:close/>
                </a:path>
              </a:pathLst>
            </a:custGeom>
            <a:solidFill>
              <a:srgbClr val="A4639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A close up of a sign&#10;&#10;Description automatically generated" id="437" name="Google Shape;437;p25"/>
            <p:cNvPicPr preferRelativeResize="0"/>
            <p:nvPr/>
          </p:nvPicPr>
          <p:blipFill rotWithShape="1">
            <a:blip r:embed="rId2">
              <a:alphaModFix/>
            </a:blip>
            <a:srcRect b="0" l="0" r="0" t="0"/>
            <a:stretch/>
          </p:blipFill>
          <p:spPr>
            <a:xfrm>
              <a:off x="917328" y="53352"/>
              <a:ext cx="462984" cy="505073"/>
            </a:xfrm>
            <a:prstGeom prst="rect">
              <a:avLst/>
            </a:prstGeom>
            <a:noFill/>
            <a:ln>
              <a:noFill/>
            </a:ln>
          </p:spPr>
        </p:pic>
      </p:gr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omed Slide">
  <p:cSld name="Biomed Slide">
    <p:spTree>
      <p:nvGrpSpPr>
        <p:cNvPr id="438" name="Shape 438"/>
        <p:cNvGrpSpPr/>
        <p:nvPr/>
      </p:nvGrpSpPr>
      <p:grpSpPr>
        <a:xfrm>
          <a:off x="0" y="0"/>
          <a:ext cx="0" cy="0"/>
          <a:chOff x="0" y="0"/>
          <a:chExt cx="0" cy="0"/>
        </a:xfrm>
      </p:grpSpPr>
      <p:sp>
        <p:nvSpPr>
          <p:cNvPr id="439" name="Google Shape;439;p26"/>
          <p:cNvSpPr/>
          <p:nvPr/>
        </p:nvSpPr>
        <p:spPr>
          <a:xfrm>
            <a:off x="837670" y="0"/>
            <a:ext cx="419100" cy="419100"/>
          </a:xfrm>
          <a:custGeom>
            <a:rect b="b" l="l" r="r" t="t"/>
            <a:pathLst>
              <a:path extrusionOk="0" h="419100" w="419100">
                <a:moveTo>
                  <a:pt x="0" y="418835"/>
                </a:moveTo>
                <a:lnTo>
                  <a:pt x="418835" y="418835"/>
                </a:lnTo>
                <a:lnTo>
                  <a:pt x="418835" y="0"/>
                </a:lnTo>
                <a:lnTo>
                  <a:pt x="0" y="0"/>
                </a:lnTo>
                <a:lnTo>
                  <a:pt x="0" y="418835"/>
                </a:lnTo>
                <a:close/>
              </a:path>
            </a:pathLst>
          </a:custGeom>
          <a:solidFill>
            <a:srgbClr val="78CE5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0" name="Google Shape;440;p26"/>
          <p:cNvSpPr txBox="1"/>
          <p:nvPr>
            <p:ph type="title"/>
          </p:nvPr>
        </p:nvSpPr>
        <p:spPr>
          <a:xfrm>
            <a:off x="824960" y="762037"/>
            <a:ext cx="18454179" cy="1018539"/>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1" i="0" sz="6500">
                <a:solidFill>
                  <a:srgbClr val="132C47"/>
                </a:solidFill>
                <a:latin typeface="Barlow Condensed"/>
                <a:ea typeface="Barlow Condensed"/>
                <a:cs typeface="Barlow Condensed"/>
                <a:sym typeface="Barlow Condense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1" name="Google Shape;441;p26"/>
          <p:cNvSpPr txBox="1"/>
          <p:nvPr/>
        </p:nvSpPr>
        <p:spPr>
          <a:xfrm>
            <a:off x="1175657" y="3673929"/>
            <a:ext cx="18473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442" name="Google Shape;442;p26"/>
          <p:cNvGrpSpPr/>
          <p:nvPr/>
        </p:nvGrpSpPr>
        <p:grpSpPr>
          <a:xfrm>
            <a:off x="837670" y="0"/>
            <a:ext cx="622300" cy="622300"/>
            <a:chOff x="837670" y="0"/>
            <a:chExt cx="622300" cy="622300"/>
          </a:xfrm>
        </p:grpSpPr>
        <p:sp>
          <p:nvSpPr>
            <p:cNvPr id="443" name="Google Shape;443;p26"/>
            <p:cNvSpPr/>
            <p:nvPr/>
          </p:nvSpPr>
          <p:spPr>
            <a:xfrm>
              <a:off x="837670" y="0"/>
              <a:ext cx="622300" cy="622300"/>
            </a:xfrm>
            <a:custGeom>
              <a:rect b="b" l="l" r="r" t="t"/>
              <a:pathLst>
                <a:path extrusionOk="0" h="622300" w="622300">
                  <a:moveTo>
                    <a:pt x="0" y="621855"/>
                  </a:moveTo>
                  <a:lnTo>
                    <a:pt x="621855" y="621855"/>
                  </a:lnTo>
                  <a:lnTo>
                    <a:pt x="621855" y="0"/>
                  </a:lnTo>
                  <a:lnTo>
                    <a:pt x="0" y="0"/>
                  </a:lnTo>
                  <a:lnTo>
                    <a:pt x="0" y="621855"/>
                  </a:lnTo>
                  <a:close/>
                </a:path>
              </a:pathLst>
            </a:custGeom>
            <a:solidFill>
              <a:srgbClr val="D0B6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A picture containing drawing&#10;&#10;Description automatically generated" id="444" name="Google Shape;444;p26"/>
            <p:cNvPicPr preferRelativeResize="0"/>
            <p:nvPr/>
          </p:nvPicPr>
          <p:blipFill rotWithShape="1">
            <a:blip r:embed="rId2">
              <a:alphaModFix/>
            </a:blip>
            <a:srcRect b="0" l="0" r="0" t="0"/>
            <a:stretch/>
          </p:blipFill>
          <p:spPr>
            <a:xfrm>
              <a:off x="917328" y="58613"/>
              <a:ext cx="462984" cy="505073"/>
            </a:xfrm>
            <a:prstGeom prst="rect">
              <a:avLst/>
            </a:prstGeom>
            <a:noFill/>
            <a:ln>
              <a:noFill/>
            </a:ln>
          </p:spPr>
        </p:pic>
      </p:gr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 Only">
    <p:spTree>
      <p:nvGrpSpPr>
        <p:cNvPr id="445" name="Shape 445"/>
        <p:cNvGrpSpPr/>
        <p:nvPr/>
      </p:nvGrpSpPr>
      <p:grpSpPr>
        <a:xfrm>
          <a:off x="0" y="0"/>
          <a:ext cx="0" cy="0"/>
          <a:chOff x="0" y="0"/>
          <a:chExt cx="0" cy="0"/>
        </a:xfrm>
      </p:grpSpPr>
      <p:sp>
        <p:nvSpPr>
          <p:cNvPr id="446" name="Google Shape;446;p27"/>
          <p:cNvSpPr txBox="1"/>
          <p:nvPr>
            <p:ph type="title"/>
          </p:nvPr>
        </p:nvSpPr>
        <p:spPr>
          <a:xfrm>
            <a:off x="824970" y="758060"/>
            <a:ext cx="6712500" cy="10185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400"/>
              <a:buNone/>
              <a:defRPr b="1" i="0" sz="6600">
                <a:solidFill>
                  <a:srgbClr val="142C48"/>
                </a:solidFill>
                <a:latin typeface="Barlow Condensed"/>
                <a:ea typeface="Barlow Condensed"/>
                <a:cs typeface="Barlow Condensed"/>
                <a:sym typeface="Barlow Condensed"/>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7"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24960" y="762037"/>
            <a:ext cx="18454179" cy="1018539"/>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400"/>
              <a:buNone/>
              <a:defRPr b="1" i="0" sz="6500" u="none" cap="none" strike="noStrike">
                <a:solidFill>
                  <a:srgbClr val="132C47"/>
                </a:solidFill>
                <a:latin typeface="Barlow Condensed"/>
                <a:ea typeface="Barlow Condensed"/>
                <a:cs typeface="Barlow Condensed"/>
                <a:sym typeface="Barlow Condense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1005205" y="2601150"/>
            <a:ext cx="18093690" cy="7464171"/>
          </a:xfrm>
          <a:prstGeom prst="rect">
            <a:avLst/>
          </a:prstGeom>
          <a:noFill/>
          <a:ln>
            <a:noFill/>
          </a:ln>
        </p:spPr>
        <p:txBody>
          <a:bodyPr anchorCtr="0" anchor="t" bIns="0" lIns="0" spcFirstLastPara="1" rIns="0" wrap="square" tIns="0">
            <a:spAutoFit/>
          </a:bodyPr>
          <a:lstStyle>
            <a:lvl1pPr indent="-228600" lvl="0" marL="457200" marR="0" rtl="0" algn="l">
              <a:spcBef>
                <a:spcPts val="0"/>
              </a:spcBef>
              <a:spcAft>
                <a:spcPts val="0"/>
              </a:spcAft>
              <a:buSzPts val="1400"/>
              <a:buNone/>
              <a:defRPr b="0" i="0" sz="1800" u="none" cap="none" strike="noStrike">
                <a:latin typeface="Calibri"/>
                <a:ea typeface="Calibri"/>
                <a:cs typeface="Calibri"/>
                <a:sym typeface="Calibri"/>
              </a:defRPr>
            </a:lvl1pPr>
            <a:lvl2pPr indent="-228600" lvl="1" marL="914400" marR="0" rtl="0" algn="l">
              <a:spcBef>
                <a:spcPts val="0"/>
              </a:spcBef>
              <a:spcAft>
                <a:spcPts val="0"/>
              </a:spcAft>
              <a:buSzPts val="1400"/>
              <a:buNone/>
              <a:defRPr b="0" i="0" sz="1800" u="none" cap="none" strike="noStrike">
                <a:latin typeface="Calibri"/>
                <a:ea typeface="Calibri"/>
                <a:cs typeface="Calibri"/>
                <a:sym typeface="Calibri"/>
              </a:defRPr>
            </a:lvl2pPr>
            <a:lvl3pPr indent="-228600" lvl="2" marL="1371600" marR="0" rtl="0" algn="l">
              <a:spcBef>
                <a:spcPts val="0"/>
              </a:spcBef>
              <a:spcAft>
                <a:spcPts val="0"/>
              </a:spcAft>
              <a:buSzPts val="1400"/>
              <a:buNone/>
              <a:defRPr b="0" i="0" sz="1800" u="none" cap="none" strike="noStrike">
                <a:latin typeface="Calibri"/>
                <a:ea typeface="Calibri"/>
                <a:cs typeface="Calibri"/>
                <a:sym typeface="Calibri"/>
              </a:defRPr>
            </a:lvl3pPr>
            <a:lvl4pPr indent="-228600" lvl="3" marL="1828800" marR="0" rtl="0" algn="l">
              <a:spcBef>
                <a:spcPts val="0"/>
              </a:spcBef>
              <a:spcAft>
                <a:spcPts val="0"/>
              </a:spcAft>
              <a:buSzPts val="1400"/>
              <a:buNone/>
              <a:defRPr b="0" i="0" sz="1800" u="none" cap="none" strike="noStrike">
                <a:latin typeface="Calibri"/>
                <a:ea typeface="Calibri"/>
                <a:cs typeface="Calibri"/>
                <a:sym typeface="Calibri"/>
              </a:defRPr>
            </a:lvl4pPr>
            <a:lvl5pPr indent="-228600" lvl="4" marL="2286000" marR="0" rtl="0" algn="l">
              <a:spcBef>
                <a:spcPts val="0"/>
              </a:spcBef>
              <a:spcAft>
                <a:spcPts val="0"/>
              </a:spcAft>
              <a:buSzPts val="1400"/>
              <a:buNone/>
              <a:defRPr b="0" i="0" sz="1800" u="none" cap="none" strike="noStrike">
                <a:latin typeface="Calibri"/>
                <a:ea typeface="Calibri"/>
                <a:cs typeface="Calibri"/>
                <a:sym typeface="Calibri"/>
              </a:defRPr>
            </a:lvl5pPr>
            <a:lvl6pPr indent="-228600" lvl="5" marL="2743200" marR="0" rtl="0" algn="l">
              <a:spcBef>
                <a:spcPts val="0"/>
              </a:spcBef>
              <a:spcAft>
                <a:spcPts val="0"/>
              </a:spcAft>
              <a:buSzPts val="1400"/>
              <a:buNone/>
              <a:defRPr b="0" i="0" sz="1800" u="none" cap="none" strike="noStrike">
                <a:latin typeface="Calibri"/>
                <a:ea typeface="Calibri"/>
                <a:cs typeface="Calibri"/>
                <a:sym typeface="Calibri"/>
              </a:defRPr>
            </a:lvl6pPr>
            <a:lvl7pPr indent="-228600" lvl="6" marL="3200400" marR="0" rtl="0" algn="l">
              <a:spcBef>
                <a:spcPts val="0"/>
              </a:spcBef>
              <a:spcAft>
                <a:spcPts val="0"/>
              </a:spcAft>
              <a:buSzPts val="1400"/>
              <a:buNone/>
              <a:defRPr b="0" i="0" sz="1800" u="none" cap="none" strike="noStrike">
                <a:latin typeface="Calibri"/>
                <a:ea typeface="Calibri"/>
                <a:cs typeface="Calibri"/>
                <a:sym typeface="Calibri"/>
              </a:defRPr>
            </a:lvl7pPr>
            <a:lvl8pPr indent="-228600" lvl="7" marL="3657600" marR="0" rtl="0" algn="l">
              <a:spcBef>
                <a:spcPts val="0"/>
              </a:spcBef>
              <a:spcAft>
                <a:spcPts val="0"/>
              </a:spcAft>
              <a:buSzPts val="1400"/>
              <a:buNone/>
              <a:defRPr b="0" i="0" sz="1800" u="none" cap="none" strike="noStrike">
                <a:latin typeface="Calibri"/>
                <a:ea typeface="Calibri"/>
                <a:cs typeface="Calibri"/>
                <a:sym typeface="Calibri"/>
              </a:defRPr>
            </a:lvl8pPr>
            <a:lvl9pPr indent="-228600" lvl="8" marL="4114800" marR="0" rtl="0" algn="l">
              <a:spcBef>
                <a:spcPts val="0"/>
              </a:spcBef>
              <a:spcAft>
                <a:spcPts val="0"/>
              </a:spcAft>
              <a:buSzPts val="1400"/>
              <a:buNone/>
              <a:defRPr b="0" i="0" sz="1800" u="none" cap="none" strike="noStrike">
                <a:latin typeface="Calibri"/>
                <a:ea typeface="Calibri"/>
                <a:cs typeface="Calibri"/>
                <a:sym typeface="Calibri"/>
              </a:defRPr>
            </a:lvl9pPr>
          </a:lstStyle>
          <a:p/>
        </p:txBody>
      </p:sp>
      <p:sp>
        <p:nvSpPr>
          <p:cNvPr id="12" name="Google Shape;12;p1"/>
          <p:cNvSpPr txBox="1"/>
          <p:nvPr>
            <p:ph idx="11" type="ftr"/>
          </p:nvPr>
        </p:nvSpPr>
        <p:spPr>
          <a:xfrm>
            <a:off x="6835394" y="10517696"/>
            <a:ext cx="6433312" cy="565467"/>
          </a:xfrm>
          <a:prstGeom prst="rect">
            <a:avLst/>
          </a:prstGeom>
          <a:noFill/>
          <a:ln>
            <a:noFill/>
          </a:ln>
        </p:spPr>
        <p:txBody>
          <a:bodyPr anchorCtr="0" anchor="t" bIns="0" lIns="0" spcFirstLastPara="1" rIns="0" wrap="square" tIns="0">
            <a:spAutoFit/>
          </a:bodyPr>
          <a:lstStyle>
            <a:lvl1pPr lvl="0" marR="0" rtl="0" algn="ctr">
              <a:spcBef>
                <a:spcPts val="0"/>
              </a:spcBef>
              <a:spcAft>
                <a:spcPts val="0"/>
              </a:spcAft>
              <a:buSzPts val="1400"/>
              <a:buNone/>
              <a:defRPr b="0" i="0" sz="18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0" type="dt"/>
          </p:nvPr>
        </p:nvSpPr>
        <p:spPr>
          <a:xfrm>
            <a:off x="1005205" y="10517696"/>
            <a:ext cx="4623943" cy="565467"/>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400"/>
              <a:buNone/>
              <a:defRPr b="0" i="0" sz="18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14474953" y="10517696"/>
            <a:ext cx="4623943" cy="565467"/>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0" i="0" sz="1800" u="none" cap="none" strike="noStrike">
                <a:solidFill>
                  <a:srgbClr val="888888"/>
                </a:solidFill>
                <a:latin typeface="Calibri"/>
                <a:ea typeface="Calibri"/>
                <a:cs typeface="Calibri"/>
                <a:sym typeface="Calibri"/>
              </a:defRPr>
            </a:lvl1pPr>
            <a:lvl2pPr indent="0" lvl="1" marL="0" marR="0" rtl="0" algn="r">
              <a:spcBef>
                <a:spcPts val="0"/>
              </a:spcBef>
              <a:buNone/>
              <a:defRPr b="0" i="0" sz="1800" u="none" cap="none" strike="noStrike">
                <a:solidFill>
                  <a:srgbClr val="888888"/>
                </a:solidFill>
                <a:latin typeface="Calibri"/>
                <a:ea typeface="Calibri"/>
                <a:cs typeface="Calibri"/>
                <a:sym typeface="Calibri"/>
              </a:defRPr>
            </a:lvl2pPr>
            <a:lvl3pPr indent="0" lvl="2" marL="0" marR="0" rtl="0" algn="r">
              <a:spcBef>
                <a:spcPts val="0"/>
              </a:spcBef>
              <a:buNone/>
              <a:defRPr b="0" i="0" sz="1800" u="none" cap="none" strike="noStrike">
                <a:solidFill>
                  <a:srgbClr val="888888"/>
                </a:solidFill>
                <a:latin typeface="Calibri"/>
                <a:ea typeface="Calibri"/>
                <a:cs typeface="Calibri"/>
                <a:sym typeface="Calibri"/>
              </a:defRPr>
            </a:lvl3pPr>
            <a:lvl4pPr indent="0" lvl="3" marL="0" marR="0" rtl="0" algn="r">
              <a:spcBef>
                <a:spcPts val="0"/>
              </a:spcBef>
              <a:buNone/>
              <a:defRPr b="0" i="0" sz="1800" u="none" cap="none" strike="noStrike">
                <a:solidFill>
                  <a:srgbClr val="888888"/>
                </a:solidFill>
                <a:latin typeface="Calibri"/>
                <a:ea typeface="Calibri"/>
                <a:cs typeface="Calibri"/>
                <a:sym typeface="Calibri"/>
              </a:defRPr>
            </a:lvl4pPr>
            <a:lvl5pPr indent="0" lvl="4" marL="0" marR="0" rtl="0" algn="r">
              <a:spcBef>
                <a:spcPts val="0"/>
              </a:spcBef>
              <a:buNone/>
              <a:defRPr b="0" i="0" sz="1800" u="none" cap="none" strike="noStrike">
                <a:solidFill>
                  <a:srgbClr val="888888"/>
                </a:solidFill>
                <a:latin typeface="Calibri"/>
                <a:ea typeface="Calibri"/>
                <a:cs typeface="Calibri"/>
                <a:sym typeface="Calibri"/>
              </a:defRPr>
            </a:lvl5pPr>
            <a:lvl6pPr indent="0" lvl="5" marL="0" marR="0" rtl="0" algn="r">
              <a:spcBef>
                <a:spcPts val="0"/>
              </a:spcBef>
              <a:buNone/>
              <a:defRPr b="0" i="0" sz="1800" u="none" cap="none" strike="noStrike">
                <a:solidFill>
                  <a:srgbClr val="888888"/>
                </a:solidFill>
                <a:latin typeface="Calibri"/>
                <a:ea typeface="Calibri"/>
                <a:cs typeface="Calibri"/>
                <a:sym typeface="Calibri"/>
              </a:defRPr>
            </a:lvl6pPr>
            <a:lvl7pPr indent="0" lvl="6" marL="0" marR="0" rtl="0" algn="r">
              <a:spcBef>
                <a:spcPts val="0"/>
              </a:spcBef>
              <a:buNone/>
              <a:defRPr b="0" i="0" sz="1800" u="none" cap="none" strike="noStrike">
                <a:solidFill>
                  <a:srgbClr val="888888"/>
                </a:solidFill>
                <a:latin typeface="Calibri"/>
                <a:ea typeface="Calibri"/>
                <a:cs typeface="Calibri"/>
                <a:sym typeface="Calibri"/>
              </a:defRPr>
            </a:lvl7pPr>
            <a:lvl8pPr indent="0" lvl="7" marL="0" marR="0" rtl="0" algn="r">
              <a:spcBef>
                <a:spcPts val="0"/>
              </a:spcBef>
              <a:buNone/>
              <a:defRPr b="0" i="0" sz="1800" u="none" cap="none" strike="noStrike">
                <a:solidFill>
                  <a:srgbClr val="888888"/>
                </a:solidFill>
                <a:latin typeface="Calibri"/>
                <a:ea typeface="Calibri"/>
                <a:cs typeface="Calibri"/>
                <a:sym typeface="Calibri"/>
              </a:defRPr>
            </a:lvl8pPr>
            <a:lvl9pPr indent="0" lvl="8" marL="0" marR="0" rtl="0" algn="r">
              <a:spcBef>
                <a:spcPts val="0"/>
              </a:spcBef>
              <a:buNone/>
              <a:defRPr b="0" i="0" sz="1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IL"/>
              <a:t>‹#›</a:t>
            </a:fld>
            <a:endParaRPr/>
          </a:p>
        </p:txBody>
      </p:sp>
      <p:sp>
        <p:nvSpPr>
          <p:cNvPr id="15" name="Google Shape;15;p1"/>
          <p:cNvSpPr/>
          <p:nvPr/>
        </p:nvSpPr>
        <p:spPr>
          <a:xfrm>
            <a:off x="837670" y="0"/>
            <a:ext cx="419100" cy="419100"/>
          </a:xfrm>
          <a:custGeom>
            <a:rect b="b" l="l" r="r" t="t"/>
            <a:pathLst>
              <a:path extrusionOk="0" h="419100" w="419100">
                <a:moveTo>
                  <a:pt x="0" y="418835"/>
                </a:moveTo>
                <a:lnTo>
                  <a:pt x="418835" y="418835"/>
                </a:lnTo>
                <a:lnTo>
                  <a:pt x="418835" y="0"/>
                </a:lnTo>
                <a:lnTo>
                  <a:pt x="0" y="0"/>
                </a:lnTo>
                <a:lnTo>
                  <a:pt x="0" y="418835"/>
                </a:lnTo>
                <a:close/>
              </a:path>
            </a:pathLst>
          </a:custGeom>
          <a:solidFill>
            <a:srgbClr val="78CE5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5.png"/><Relationship Id="rId4" Type="http://schemas.openxmlformats.org/officeDocument/2006/relationships/image" Target="../media/image31.png"/><Relationship Id="rId5" Type="http://schemas.openxmlformats.org/officeDocument/2006/relationships/image" Target="../media/image29.png"/><Relationship Id="rId6" Type="http://schemas.openxmlformats.org/officeDocument/2006/relationships/image" Target="../media/image2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38.png"/><Relationship Id="rId4" Type="http://schemas.openxmlformats.org/officeDocument/2006/relationships/image" Target="../media/image39.png"/><Relationship Id="rId5" Type="http://schemas.openxmlformats.org/officeDocument/2006/relationships/image" Target="../media/image33.png"/><Relationship Id="rId6" Type="http://schemas.openxmlformats.org/officeDocument/2006/relationships/image" Target="../media/image4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4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5.png"/><Relationship Id="rId4" Type="http://schemas.openxmlformats.org/officeDocument/2006/relationships/image" Target="../media/image48.png"/><Relationship Id="rId5" Type="http://schemas.openxmlformats.org/officeDocument/2006/relationships/image" Target="../media/image4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37.png"/><Relationship Id="rId4" Type="http://schemas.openxmlformats.org/officeDocument/2006/relationships/image" Target="../media/image35.png"/><Relationship Id="rId5" Type="http://schemas.openxmlformats.org/officeDocument/2006/relationships/image" Target="../media/image44.png"/><Relationship Id="rId6" Type="http://schemas.openxmlformats.org/officeDocument/2006/relationships/image" Target="../media/image46.png"/><Relationship Id="rId7" Type="http://schemas.openxmlformats.org/officeDocument/2006/relationships/image" Target="../media/image36.png"/><Relationship Id="rId8" Type="http://schemas.openxmlformats.org/officeDocument/2006/relationships/image" Target="../media/image4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34.png"/><Relationship Id="rId4" Type="http://schemas.openxmlformats.org/officeDocument/2006/relationships/image" Target="../media/image42.png"/><Relationship Id="rId5" Type="http://schemas.openxmlformats.org/officeDocument/2006/relationships/image" Target="../media/image41.png"/><Relationship Id="rId6" Type="http://schemas.openxmlformats.org/officeDocument/2006/relationships/hyperlink" Target="https://www.cynerio.com/" TargetMode="External"/><Relationship Id="rId7" Type="http://schemas.openxmlformats.org/officeDocument/2006/relationships/hyperlink" Target="mailto:chad.holmes@cynerio.com"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28"/>
          <p:cNvSpPr txBox="1"/>
          <p:nvPr>
            <p:ph idx="1" type="body"/>
          </p:nvPr>
        </p:nvSpPr>
        <p:spPr>
          <a:xfrm>
            <a:off x="284625" y="3140075"/>
            <a:ext cx="19509600" cy="9234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IL"/>
              <a:t>Who’s Protecting The Devices!?</a:t>
            </a:r>
            <a:endParaRPr/>
          </a:p>
        </p:txBody>
      </p:sp>
      <p:sp>
        <p:nvSpPr>
          <p:cNvPr id="452" name="Google Shape;452;p28"/>
          <p:cNvSpPr txBox="1"/>
          <p:nvPr>
            <p:ph idx="2" type="body"/>
          </p:nvPr>
        </p:nvSpPr>
        <p:spPr>
          <a:xfrm>
            <a:off x="284625" y="4283075"/>
            <a:ext cx="19509600" cy="8988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0"/>
              </a:spcAft>
              <a:buSzPts val="1100"/>
              <a:buNone/>
            </a:pPr>
            <a:r>
              <a:rPr lang="en-IL" sz="2600">
                <a:latin typeface="Barlow"/>
                <a:ea typeface="Barlow"/>
                <a:cs typeface="Barlow"/>
                <a:sym typeface="Barlow"/>
              </a:rPr>
              <a:t>Lessons from COVID-19</a:t>
            </a:r>
            <a:endParaRPr sz="2600">
              <a:latin typeface="Barlow"/>
              <a:ea typeface="Barlow"/>
              <a:cs typeface="Barlow"/>
              <a:sym typeface="Barlow"/>
            </a:endParaRPr>
          </a:p>
          <a:p>
            <a:pPr indent="0" lvl="0" marL="0" rtl="0" algn="ctr">
              <a:lnSpc>
                <a:spcPct val="115000"/>
              </a:lnSpc>
              <a:spcBef>
                <a:spcPts val="300"/>
              </a:spcBef>
              <a:spcAft>
                <a:spcPts val="300"/>
              </a:spcAft>
              <a:buSzPts val="1100"/>
              <a:buNone/>
            </a:pPr>
            <a:r>
              <a:rPr lang="en-IL" sz="2600">
                <a:latin typeface="Barlow"/>
                <a:ea typeface="Barlow"/>
                <a:cs typeface="Barlow"/>
                <a:sym typeface="Barlow"/>
              </a:rPr>
              <a:t>Reframing the Distribution of Responsibility for Medical Device Security</a:t>
            </a:r>
            <a:endParaRPr sz="35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29"/>
          <p:cNvSpPr txBox="1"/>
          <p:nvPr>
            <p:ph type="title"/>
          </p:nvPr>
        </p:nvSpPr>
        <p:spPr>
          <a:xfrm>
            <a:off x="824960" y="762037"/>
            <a:ext cx="18454200" cy="1000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IL"/>
              <a:t>About Me</a:t>
            </a:r>
            <a:endParaRPr/>
          </a:p>
        </p:txBody>
      </p:sp>
      <p:sp>
        <p:nvSpPr>
          <p:cNvPr id="458" name="Google Shape;458;p29"/>
          <p:cNvSpPr txBox="1"/>
          <p:nvPr>
            <p:ph idx="4294967295" type="body"/>
          </p:nvPr>
        </p:nvSpPr>
        <p:spPr>
          <a:xfrm>
            <a:off x="8375644" y="1920586"/>
            <a:ext cx="10903500" cy="6772800"/>
          </a:xfrm>
          <a:prstGeom prst="rect">
            <a:avLst/>
          </a:prstGeom>
          <a:noFill/>
          <a:ln>
            <a:noFill/>
          </a:ln>
        </p:spPr>
        <p:txBody>
          <a:bodyPr anchorCtr="0" anchor="t" bIns="0" lIns="0" spcFirstLastPara="1" rIns="0" wrap="square" tIns="0">
            <a:spAutoFit/>
          </a:bodyPr>
          <a:lstStyle/>
          <a:p>
            <a:pPr indent="-482600" lvl="0" marL="457200" rtl="0" algn="l">
              <a:spcBef>
                <a:spcPts val="0"/>
              </a:spcBef>
              <a:spcAft>
                <a:spcPts val="0"/>
              </a:spcAft>
              <a:buSzPts val="4000"/>
              <a:buChar char="●"/>
            </a:pPr>
            <a:r>
              <a:rPr lang="en-IL" sz="4000"/>
              <a:t>Chad Holmes</a:t>
            </a:r>
            <a:endParaRPr sz="4000"/>
          </a:p>
          <a:p>
            <a:pPr indent="-482600" lvl="0" marL="457200" rtl="0" algn="l">
              <a:spcBef>
                <a:spcPts val="0"/>
              </a:spcBef>
              <a:spcAft>
                <a:spcPts val="0"/>
              </a:spcAft>
              <a:buSzPts val="4000"/>
              <a:buChar char="●"/>
            </a:pPr>
            <a:r>
              <a:rPr lang="en-IL" sz="4000"/>
              <a:t>Focus Areas</a:t>
            </a:r>
            <a:endParaRPr sz="4000"/>
          </a:p>
          <a:p>
            <a:pPr indent="-482600" lvl="1" marL="914400" rtl="0" algn="l">
              <a:spcBef>
                <a:spcPts val="0"/>
              </a:spcBef>
              <a:spcAft>
                <a:spcPts val="0"/>
              </a:spcAft>
              <a:buSzPts val="4000"/>
              <a:buChar char="○"/>
            </a:pPr>
            <a:r>
              <a:rPr lang="en-IL" sz="4000"/>
              <a:t>Making Things</a:t>
            </a:r>
            <a:endParaRPr sz="4000"/>
          </a:p>
          <a:p>
            <a:pPr indent="-482600" lvl="1" marL="914400" rtl="0" algn="l">
              <a:spcBef>
                <a:spcPts val="0"/>
              </a:spcBef>
              <a:spcAft>
                <a:spcPts val="0"/>
              </a:spcAft>
              <a:buSzPts val="4000"/>
              <a:buChar char="○"/>
            </a:pPr>
            <a:r>
              <a:rPr lang="en-IL" sz="4000"/>
              <a:t>Breaking Things</a:t>
            </a:r>
            <a:endParaRPr sz="4000"/>
          </a:p>
          <a:p>
            <a:pPr indent="-482600" lvl="1" marL="914400" rtl="0" algn="l">
              <a:spcBef>
                <a:spcPts val="0"/>
              </a:spcBef>
              <a:spcAft>
                <a:spcPts val="0"/>
              </a:spcAft>
              <a:buSzPts val="4000"/>
              <a:buChar char="○"/>
            </a:pPr>
            <a:r>
              <a:rPr lang="en-IL" sz="4000"/>
              <a:t>Teaching Others to do Both</a:t>
            </a:r>
            <a:endParaRPr sz="4000"/>
          </a:p>
          <a:p>
            <a:pPr indent="-482600" lvl="0" marL="457200" rtl="0" algn="l">
              <a:spcBef>
                <a:spcPts val="0"/>
              </a:spcBef>
              <a:spcAft>
                <a:spcPts val="0"/>
              </a:spcAft>
              <a:buSzPts val="4000"/>
              <a:buChar char="●"/>
            </a:pPr>
            <a:r>
              <a:rPr lang="en-IL" sz="4000"/>
              <a:t>My Goals Today</a:t>
            </a:r>
            <a:endParaRPr sz="4000"/>
          </a:p>
          <a:p>
            <a:pPr indent="-482600" lvl="1" marL="914400" rtl="0" algn="l">
              <a:spcBef>
                <a:spcPts val="0"/>
              </a:spcBef>
              <a:spcAft>
                <a:spcPts val="0"/>
              </a:spcAft>
              <a:buSzPts val="4000"/>
              <a:buChar char="○"/>
            </a:pPr>
            <a:r>
              <a:rPr lang="en-IL" sz="4000"/>
              <a:t>Inform about IoT security challenges in Healthcare</a:t>
            </a:r>
            <a:endParaRPr sz="4000"/>
          </a:p>
          <a:p>
            <a:pPr indent="-482600" lvl="1" marL="914400" rtl="0" algn="l">
              <a:spcBef>
                <a:spcPts val="0"/>
              </a:spcBef>
              <a:spcAft>
                <a:spcPts val="0"/>
              </a:spcAft>
              <a:buSzPts val="4000"/>
              <a:buChar char="○"/>
            </a:pPr>
            <a:r>
              <a:rPr lang="en-IL" sz="4000"/>
              <a:t>Discuss rapid risk reduction options</a:t>
            </a:r>
            <a:endParaRPr sz="4000"/>
          </a:p>
          <a:p>
            <a:pPr indent="-482600" lvl="1" marL="914400" rtl="0" algn="l">
              <a:spcBef>
                <a:spcPts val="0"/>
              </a:spcBef>
              <a:spcAft>
                <a:spcPts val="0"/>
              </a:spcAft>
              <a:buSzPts val="4000"/>
              <a:buChar char="○"/>
            </a:pPr>
            <a:r>
              <a:rPr lang="en-IL" sz="4000"/>
              <a:t>Answer questions</a:t>
            </a:r>
            <a:endParaRPr sz="4000"/>
          </a:p>
          <a:p>
            <a:pPr indent="-482600" lvl="1" marL="914400" rtl="0" algn="l">
              <a:spcBef>
                <a:spcPts val="0"/>
              </a:spcBef>
              <a:spcAft>
                <a:spcPts val="0"/>
              </a:spcAft>
              <a:buSzPts val="4000"/>
              <a:buChar char="○"/>
            </a:pPr>
            <a:r>
              <a:rPr lang="en-IL" sz="4000"/>
              <a:t>Provide additional resources</a:t>
            </a:r>
            <a:endParaRPr sz="4000"/>
          </a:p>
        </p:txBody>
      </p:sp>
      <p:pic>
        <p:nvPicPr>
          <p:cNvPr id="459" name="Google Shape;459;p29"/>
          <p:cNvPicPr preferRelativeResize="0"/>
          <p:nvPr/>
        </p:nvPicPr>
        <p:blipFill rotWithShape="1">
          <a:blip r:embed="rId3">
            <a:alphaModFix/>
          </a:blip>
          <a:srcRect b="0" l="0" r="0" t="26605"/>
          <a:stretch/>
        </p:blipFill>
        <p:spPr>
          <a:xfrm>
            <a:off x="824950" y="1915463"/>
            <a:ext cx="6944524" cy="678302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pic>
        <p:nvPicPr>
          <p:cNvPr id="464" name="Google Shape;464;p30"/>
          <p:cNvPicPr preferRelativeResize="0"/>
          <p:nvPr/>
        </p:nvPicPr>
        <p:blipFill>
          <a:blip r:embed="rId3">
            <a:alphaModFix/>
          </a:blip>
          <a:stretch>
            <a:fillRect/>
          </a:stretch>
        </p:blipFill>
        <p:spPr>
          <a:xfrm>
            <a:off x="-453575" y="4952997"/>
            <a:ext cx="10870224" cy="6171100"/>
          </a:xfrm>
          <a:prstGeom prst="rect">
            <a:avLst/>
          </a:prstGeom>
          <a:noFill/>
          <a:ln>
            <a:noFill/>
          </a:ln>
        </p:spPr>
      </p:pic>
      <p:sp>
        <p:nvSpPr>
          <p:cNvPr id="465" name="Google Shape;465;p30"/>
          <p:cNvSpPr txBox="1"/>
          <p:nvPr>
            <p:ph idx="4294967295" type="body"/>
          </p:nvPr>
        </p:nvSpPr>
        <p:spPr>
          <a:xfrm>
            <a:off x="824975" y="2301575"/>
            <a:ext cx="14314500" cy="1231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IL" sz="4000"/>
              <a:t>Our Goal</a:t>
            </a:r>
            <a:r>
              <a:rPr lang="en-IL" sz="4000"/>
              <a:t> </a:t>
            </a:r>
            <a:endParaRPr sz="4000"/>
          </a:p>
          <a:p>
            <a:pPr indent="0" lvl="0" marL="0" rtl="0" algn="l">
              <a:spcBef>
                <a:spcPts val="0"/>
              </a:spcBef>
              <a:spcAft>
                <a:spcPts val="0"/>
              </a:spcAft>
              <a:buNone/>
            </a:pPr>
            <a:r>
              <a:rPr lang="en-IL" sz="4000"/>
              <a:t>Secure every IoT, OT and Medical Device in Healthcare Environments</a:t>
            </a:r>
            <a:endParaRPr sz="4000"/>
          </a:p>
        </p:txBody>
      </p:sp>
      <p:sp>
        <p:nvSpPr>
          <p:cNvPr id="466" name="Google Shape;466;p30"/>
          <p:cNvSpPr txBox="1"/>
          <p:nvPr>
            <p:ph type="title"/>
          </p:nvPr>
        </p:nvSpPr>
        <p:spPr>
          <a:xfrm>
            <a:off x="824960" y="762037"/>
            <a:ext cx="18454200" cy="1000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IL"/>
              <a:t>About Cynerio</a:t>
            </a:r>
            <a:endParaRPr/>
          </a:p>
        </p:txBody>
      </p:sp>
      <p:pic>
        <p:nvPicPr>
          <p:cNvPr id="467" name="Google Shape;467;p30"/>
          <p:cNvPicPr preferRelativeResize="0"/>
          <p:nvPr/>
        </p:nvPicPr>
        <p:blipFill>
          <a:blip r:embed="rId4">
            <a:alphaModFix/>
          </a:blip>
          <a:stretch>
            <a:fillRect/>
          </a:stretch>
        </p:blipFill>
        <p:spPr>
          <a:xfrm>
            <a:off x="15139475" y="5314525"/>
            <a:ext cx="4153426" cy="4153426"/>
          </a:xfrm>
          <a:prstGeom prst="rect">
            <a:avLst/>
          </a:prstGeom>
          <a:noFill/>
          <a:ln>
            <a:noFill/>
          </a:ln>
        </p:spPr>
      </p:pic>
      <p:pic>
        <p:nvPicPr>
          <p:cNvPr id="468" name="Google Shape;468;p30"/>
          <p:cNvPicPr preferRelativeResize="0"/>
          <p:nvPr/>
        </p:nvPicPr>
        <p:blipFill>
          <a:blip r:embed="rId5">
            <a:alphaModFix/>
          </a:blip>
          <a:stretch>
            <a:fillRect/>
          </a:stretch>
        </p:blipFill>
        <p:spPr>
          <a:xfrm>
            <a:off x="11022900" y="5429825"/>
            <a:ext cx="3922825" cy="3922825"/>
          </a:xfrm>
          <a:prstGeom prst="rect">
            <a:avLst/>
          </a:prstGeom>
          <a:noFill/>
          <a:ln>
            <a:noFill/>
          </a:ln>
        </p:spPr>
      </p:pic>
      <p:pic>
        <p:nvPicPr>
          <p:cNvPr id="469" name="Google Shape;469;p30"/>
          <p:cNvPicPr preferRelativeResize="0"/>
          <p:nvPr/>
        </p:nvPicPr>
        <p:blipFill>
          <a:blip r:embed="rId6">
            <a:alphaModFix/>
          </a:blip>
          <a:stretch>
            <a:fillRect/>
          </a:stretch>
        </p:blipFill>
        <p:spPr>
          <a:xfrm>
            <a:off x="7591409" y="7479050"/>
            <a:ext cx="1119000" cy="1119000"/>
          </a:xfrm>
          <a:prstGeom prst="rect">
            <a:avLst/>
          </a:prstGeom>
          <a:noFill/>
          <a:ln>
            <a:noFill/>
          </a:ln>
        </p:spPr>
      </p:pic>
      <p:pic>
        <p:nvPicPr>
          <p:cNvPr id="470" name="Google Shape;470;p30"/>
          <p:cNvPicPr preferRelativeResize="0"/>
          <p:nvPr/>
        </p:nvPicPr>
        <p:blipFill>
          <a:blip r:embed="rId6">
            <a:alphaModFix/>
          </a:blip>
          <a:stretch>
            <a:fillRect/>
          </a:stretch>
        </p:blipFill>
        <p:spPr>
          <a:xfrm>
            <a:off x="6063559" y="9071275"/>
            <a:ext cx="1119000" cy="1119000"/>
          </a:xfrm>
          <a:prstGeom prst="rect">
            <a:avLst/>
          </a:prstGeom>
          <a:noFill/>
          <a:ln>
            <a:noFill/>
          </a:ln>
        </p:spPr>
      </p:pic>
      <p:pic>
        <p:nvPicPr>
          <p:cNvPr id="471" name="Google Shape;471;p30"/>
          <p:cNvPicPr preferRelativeResize="0"/>
          <p:nvPr/>
        </p:nvPicPr>
        <p:blipFill>
          <a:blip r:embed="rId6">
            <a:alphaModFix/>
          </a:blip>
          <a:stretch>
            <a:fillRect/>
          </a:stretch>
        </p:blipFill>
        <p:spPr>
          <a:xfrm>
            <a:off x="8966909" y="5951875"/>
            <a:ext cx="1119000" cy="1119000"/>
          </a:xfrm>
          <a:prstGeom prst="rect">
            <a:avLst/>
          </a:prstGeom>
          <a:noFill/>
          <a:ln>
            <a:noFill/>
          </a:ln>
        </p:spPr>
      </p:pic>
      <p:pic>
        <p:nvPicPr>
          <p:cNvPr id="472" name="Google Shape;472;p30"/>
          <p:cNvPicPr preferRelativeResize="0"/>
          <p:nvPr/>
        </p:nvPicPr>
        <p:blipFill>
          <a:blip r:embed="rId6">
            <a:alphaModFix/>
          </a:blip>
          <a:stretch>
            <a:fillRect/>
          </a:stretch>
        </p:blipFill>
        <p:spPr>
          <a:xfrm>
            <a:off x="594784" y="7375675"/>
            <a:ext cx="1119000" cy="1119000"/>
          </a:xfrm>
          <a:prstGeom prst="rect">
            <a:avLst/>
          </a:prstGeom>
          <a:noFill/>
          <a:ln>
            <a:noFill/>
          </a:ln>
        </p:spPr>
      </p:pic>
      <p:pic>
        <p:nvPicPr>
          <p:cNvPr id="473" name="Google Shape;473;p30"/>
          <p:cNvPicPr preferRelativeResize="0"/>
          <p:nvPr/>
        </p:nvPicPr>
        <p:blipFill>
          <a:blip r:embed="rId6">
            <a:alphaModFix/>
          </a:blip>
          <a:stretch>
            <a:fillRect/>
          </a:stretch>
        </p:blipFill>
        <p:spPr>
          <a:xfrm>
            <a:off x="6728909" y="6375750"/>
            <a:ext cx="1119000" cy="1119000"/>
          </a:xfrm>
          <a:prstGeom prst="rect">
            <a:avLst/>
          </a:prstGeom>
          <a:noFill/>
          <a:ln>
            <a:noFill/>
          </a:ln>
        </p:spPr>
      </p:pic>
      <p:pic>
        <p:nvPicPr>
          <p:cNvPr id="474" name="Google Shape;474;p30"/>
          <p:cNvPicPr preferRelativeResize="0"/>
          <p:nvPr/>
        </p:nvPicPr>
        <p:blipFill>
          <a:blip r:embed="rId6">
            <a:alphaModFix/>
          </a:blip>
          <a:stretch>
            <a:fillRect/>
          </a:stretch>
        </p:blipFill>
        <p:spPr>
          <a:xfrm>
            <a:off x="8747659" y="6375750"/>
            <a:ext cx="1119000" cy="1119000"/>
          </a:xfrm>
          <a:prstGeom prst="rect">
            <a:avLst/>
          </a:prstGeom>
          <a:noFill/>
          <a:ln>
            <a:noFill/>
          </a:ln>
        </p:spPr>
      </p:pic>
      <p:pic>
        <p:nvPicPr>
          <p:cNvPr id="475" name="Google Shape;475;p30"/>
          <p:cNvPicPr preferRelativeResize="0"/>
          <p:nvPr/>
        </p:nvPicPr>
        <p:blipFill>
          <a:blip r:embed="rId6">
            <a:alphaModFix/>
          </a:blip>
          <a:stretch>
            <a:fillRect/>
          </a:stretch>
        </p:blipFill>
        <p:spPr>
          <a:xfrm>
            <a:off x="8519059" y="5951875"/>
            <a:ext cx="1119000" cy="1119000"/>
          </a:xfrm>
          <a:prstGeom prst="rect">
            <a:avLst/>
          </a:prstGeom>
          <a:noFill/>
          <a:ln>
            <a:noFill/>
          </a:ln>
        </p:spPr>
      </p:pic>
      <p:pic>
        <p:nvPicPr>
          <p:cNvPr id="476" name="Google Shape;476;p30"/>
          <p:cNvPicPr preferRelativeResize="0"/>
          <p:nvPr/>
        </p:nvPicPr>
        <p:blipFill>
          <a:blip r:embed="rId6">
            <a:alphaModFix/>
          </a:blip>
          <a:stretch>
            <a:fillRect/>
          </a:stretch>
        </p:blipFill>
        <p:spPr>
          <a:xfrm>
            <a:off x="6472409" y="6256675"/>
            <a:ext cx="1119000" cy="1119000"/>
          </a:xfrm>
          <a:prstGeom prst="rect">
            <a:avLst/>
          </a:prstGeom>
          <a:noFill/>
          <a:ln>
            <a:noFill/>
          </a:ln>
        </p:spPr>
      </p:pic>
      <p:pic>
        <p:nvPicPr>
          <p:cNvPr id="477" name="Google Shape;477;p30"/>
          <p:cNvPicPr preferRelativeResize="0"/>
          <p:nvPr/>
        </p:nvPicPr>
        <p:blipFill>
          <a:blip r:embed="rId6">
            <a:alphaModFix/>
          </a:blip>
          <a:stretch>
            <a:fillRect/>
          </a:stretch>
        </p:blipFill>
        <p:spPr>
          <a:xfrm>
            <a:off x="8703034" y="7375675"/>
            <a:ext cx="1119000" cy="1119000"/>
          </a:xfrm>
          <a:prstGeom prst="rect">
            <a:avLst/>
          </a:prstGeom>
          <a:noFill/>
          <a:ln>
            <a:noFill/>
          </a:ln>
        </p:spPr>
      </p:pic>
      <p:pic>
        <p:nvPicPr>
          <p:cNvPr id="478" name="Google Shape;478;p30"/>
          <p:cNvPicPr preferRelativeResize="0"/>
          <p:nvPr/>
        </p:nvPicPr>
        <p:blipFill>
          <a:blip r:embed="rId6">
            <a:alphaModFix/>
          </a:blip>
          <a:stretch>
            <a:fillRect/>
          </a:stretch>
        </p:blipFill>
        <p:spPr>
          <a:xfrm>
            <a:off x="1122534" y="4453125"/>
            <a:ext cx="1119000" cy="1119000"/>
          </a:xfrm>
          <a:prstGeom prst="rect">
            <a:avLst/>
          </a:prstGeom>
          <a:noFill/>
          <a:ln>
            <a:noFill/>
          </a:ln>
        </p:spPr>
      </p:pic>
      <p:pic>
        <p:nvPicPr>
          <p:cNvPr id="479" name="Google Shape;479;p30"/>
          <p:cNvPicPr preferRelativeResize="0"/>
          <p:nvPr/>
        </p:nvPicPr>
        <p:blipFill>
          <a:blip r:embed="rId6">
            <a:alphaModFix/>
          </a:blip>
          <a:stretch>
            <a:fillRect/>
          </a:stretch>
        </p:blipFill>
        <p:spPr>
          <a:xfrm>
            <a:off x="7847909" y="9437150"/>
            <a:ext cx="1119000" cy="1119000"/>
          </a:xfrm>
          <a:prstGeom prst="rect">
            <a:avLst/>
          </a:prstGeom>
          <a:noFill/>
          <a:ln>
            <a:noFill/>
          </a:ln>
        </p:spPr>
      </p:pic>
      <p:pic>
        <p:nvPicPr>
          <p:cNvPr id="480" name="Google Shape;480;p30"/>
          <p:cNvPicPr preferRelativeResize="0"/>
          <p:nvPr/>
        </p:nvPicPr>
        <p:blipFill>
          <a:blip r:embed="rId6">
            <a:alphaModFix/>
          </a:blip>
          <a:stretch>
            <a:fillRect/>
          </a:stretch>
        </p:blipFill>
        <p:spPr>
          <a:xfrm>
            <a:off x="8966909" y="6256675"/>
            <a:ext cx="1119000" cy="1119000"/>
          </a:xfrm>
          <a:prstGeom prst="rect">
            <a:avLst/>
          </a:prstGeom>
          <a:noFill/>
          <a:ln>
            <a:noFill/>
          </a:ln>
        </p:spPr>
      </p:pic>
      <p:pic>
        <p:nvPicPr>
          <p:cNvPr id="481" name="Google Shape;481;p30"/>
          <p:cNvPicPr preferRelativeResize="0"/>
          <p:nvPr/>
        </p:nvPicPr>
        <p:blipFill>
          <a:blip r:embed="rId6">
            <a:alphaModFix/>
          </a:blip>
          <a:stretch>
            <a:fillRect/>
          </a:stretch>
        </p:blipFill>
        <p:spPr>
          <a:xfrm>
            <a:off x="9297659" y="5951875"/>
            <a:ext cx="1119000" cy="1119000"/>
          </a:xfrm>
          <a:prstGeom prst="rect">
            <a:avLst/>
          </a:prstGeom>
          <a:noFill/>
          <a:ln>
            <a:noFill/>
          </a:ln>
        </p:spPr>
      </p:pic>
      <p:pic>
        <p:nvPicPr>
          <p:cNvPr id="482" name="Google Shape;482;p30"/>
          <p:cNvPicPr preferRelativeResize="0"/>
          <p:nvPr/>
        </p:nvPicPr>
        <p:blipFill>
          <a:blip r:embed="rId6">
            <a:alphaModFix/>
          </a:blip>
          <a:stretch>
            <a:fillRect/>
          </a:stretch>
        </p:blipFill>
        <p:spPr>
          <a:xfrm>
            <a:off x="2795434" y="9894350"/>
            <a:ext cx="1119000" cy="1119000"/>
          </a:xfrm>
          <a:prstGeom prst="rect">
            <a:avLst/>
          </a:prstGeom>
          <a:noFill/>
          <a:ln>
            <a:noFill/>
          </a:ln>
        </p:spPr>
      </p:pic>
      <p:sp>
        <p:nvSpPr>
          <p:cNvPr id="483" name="Google Shape;483;p30"/>
          <p:cNvSpPr txBox="1"/>
          <p:nvPr>
            <p:ph idx="4294967295" type="body"/>
          </p:nvPr>
        </p:nvSpPr>
        <p:spPr>
          <a:xfrm>
            <a:off x="824975" y="3977975"/>
            <a:ext cx="14314500" cy="615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IL" sz="4000"/>
              <a:t>Our Customers</a:t>
            </a:r>
            <a:endParaRPr sz="4000"/>
          </a:p>
        </p:txBody>
      </p:sp>
      <p:pic>
        <p:nvPicPr>
          <p:cNvPr id="484" name="Google Shape;484;p30"/>
          <p:cNvPicPr preferRelativeResize="0"/>
          <p:nvPr/>
        </p:nvPicPr>
        <p:blipFill>
          <a:blip r:embed="rId6">
            <a:alphaModFix/>
          </a:blip>
          <a:stretch>
            <a:fillRect/>
          </a:stretch>
        </p:blipFill>
        <p:spPr>
          <a:xfrm>
            <a:off x="824984" y="7648900"/>
            <a:ext cx="1119000" cy="1119000"/>
          </a:xfrm>
          <a:prstGeom prst="rect">
            <a:avLst/>
          </a:prstGeom>
          <a:noFill/>
          <a:ln>
            <a:noFill/>
          </a:ln>
        </p:spPr>
      </p:pic>
      <p:pic>
        <p:nvPicPr>
          <p:cNvPr id="485" name="Google Shape;485;p30"/>
          <p:cNvPicPr preferRelativeResize="0"/>
          <p:nvPr/>
        </p:nvPicPr>
        <p:blipFill>
          <a:blip r:embed="rId6">
            <a:alphaModFix/>
          </a:blip>
          <a:stretch>
            <a:fillRect/>
          </a:stretch>
        </p:blipFill>
        <p:spPr>
          <a:xfrm>
            <a:off x="4553834" y="8775350"/>
            <a:ext cx="1119000" cy="1119000"/>
          </a:xfrm>
          <a:prstGeom prst="rect">
            <a:avLst/>
          </a:prstGeom>
          <a:noFill/>
          <a:ln>
            <a:noFill/>
          </a:ln>
        </p:spPr>
      </p:pic>
      <p:pic>
        <p:nvPicPr>
          <p:cNvPr id="486" name="Google Shape;486;p30"/>
          <p:cNvPicPr preferRelativeResize="0"/>
          <p:nvPr/>
        </p:nvPicPr>
        <p:blipFill>
          <a:blip r:embed="rId6">
            <a:alphaModFix/>
          </a:blip>
          <a:stretch>
            <a:fillRect/>
          </a:stretch>
        </p:blipFill>
        <p:spPr>
          <a:xfrm>
            <a:off x="2579709" y="7204575"/>
            <a:ext cx="1119000" cy="1119000"/>
          </a:xfrm>
          <a:prstGeom prst="rect">
            <a:avLst/>
          </a:prstGeom>
          <a:noFill/>
          <a:ln>
            <a:noFill/>
          </a:ln>
        </p:spPr>
      </p:pic>
      <p:pic>
        <p:nvPicPr>
          <p:cNvPr id="487" name="Google Shape;487;p30"/>
          <p:cNvPicPr preferRelativeResize="0"/>
          <p:nvPr/>
        </p:nvPicPr>
        <p:blipFill>
          <a:blip r:embed="rId6">
            <a:alphaModFix/>
          </a:blip>
          <a:stretch>
            <a:fillRect/>
          </a:stretch>
        </p:blipFill>
        <p:spPr>
          <a:xfrm>
            <a:off x="3263734" y="5572125"/>
            <a:ext cx="1119000" cy="1119000"/>
          </a:xfrm>
          <a:prstGeom prst="rect">
            <a:avLst/>
          </a:prstGeom>
          <a:noFill/>
          <a:ln>
            <a:noFill/>
          </a:ln>
        </p:spPr>
      </p:pic>
      <p:pic>
        <p:nvPicPr>
          <p:cNvPr id="488" name="Google Shape;488;p30"/>
          <p:cNvPicPr preferRelativeResize="0"/>
          <p:nvPr/>
        </p:nvPicPr>
        <p:blipFill>
          <a:blip r:embed="rId6">
            <a:alphaModFix/>
          </a:blip>
          <a:stretch>
            <a:fillRect/>
          </a:stretch>
        </p:blipFill>
        <p:spPr>
          <a:xfrm>
            <a:off x="4895946" y="7070875"/>
            <a:ext cx="1119000" cy="1119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31"/>
          <p:cNvSpPr txBox="1"/>
          <p:nvPr>
            <p:ph type="title"/>
          </p:nvPr>
        </p:nvSpPr>
        <p:spPr>
          <a:xfrm>
            <a:off x="824969" y="762037"/>
            <a:ext cx="18028800" cy="1000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IL"/>
              <a:t>Quantifying the Headlines</a:t>
            </a:r>
            <a:endParaRPr/>
          </a:p>
        </p:txBody>
      </p:sp>
      <p:sp>
        <p:nvSpPr>
          <p:cNvPr id="494" name="Google Shape;494;p31"/>
          <p:cNvSpPr txBox="1"/>
          <p:nvPr>
            <p:ph idx="1" type="body"/>
          </p:nvPr>
        </p:nvSpPr>
        <p:spPr>
          <a:xfrm>
            <a:off x="824969" y="2265010"/>
            <a:ext cx="7863839" cy="630942"/>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t/>
            </a:r>
            <a:endParaRPr/>
          </a:p>
        </p:txBody>
      </p:sp>
      <p:sp>
        <p:nvSpPr>
          <p:cNvPr id="495" name="Google Shape;495;p31"/>
          <p:cNvSpPr txBox="1"/>
          <p:nvPr>
            <p:ph idx="2" type="body"/>
          </p:nvPr>
        </p:nvSpPr>
        <p:spPr>
          <a:xfrm>
            <a:off x="1037654" y="3596975"/>
            <a:ext cx="18028800" cy="46176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en-IL" sz="30000"/>
              <a:t>580%</a:t>
            </a:r>
            <a:endParaRPr b="1" sz="300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p32"/>
          <p:cNvSpPr txBox="1"/>
          <p:nvPr>
            <p:ph type="title"/>
          </p:nvPr>
        </p:nvSpPr>
        <p:spPr>
          <a:xfrm>
            <a:off x="824961" y="1235075"/>
            <a:ext cx="9144000" cy="1000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IL"/>
              <a:t>Today’s Agenda</a:t>
            </a:r>
            <a:endParaRPr/>
          </a:p>
        </p:txBody>
      </p:sp>
      <p:sp>
        <p:nvSpPr>
          <p:cNvPr id="501" name="Google Shape;501;p32"/>
          <p:cNvSpPr txBox="1"/>
          <p:nvPr>
            <p:ph idx="2" type="body"/>
          </p:nvPr>
        </p:nvSpPr>
        <p:spPr>
          <a:xfrm>
            <a:off x="824939" y="2762671"/>
            <a:ext cx="9867600" cy="4679400"/>
          </a:xfrm>
          <a:prstGeom prst="rect">
            <a:avLst/>
          </a:prstGeom>
          <a:noFill/>
          <a:ln>
            <a:noFill/>
          </a:ln>
        </p:spPr>
        <p:txBody>
          <a:bodyPr anchorCtr="0" anchor="t" bIns="0" lIns="0" spcFirstLastPara="1" rIns="0" wrap="square" tIns="0">
            <a:spAutoFit/>
          </a:bodyPr>
          <a:lstStyle/>
          <a:p>
            <a:pPr indent="-381000" lvl="0" marL="457200" rtl="0" algn="l">
              <a:spcBef>
                <a:spcPts val="0"/>
              </a:spcBef>
              <a:spcAft>
                <a:spcPts val="0"/>
              </a:spcAft>
              <a:buClr>
                <a:schemeClr val="dk1"/>
              </a:buClr>
              <a:buSzPts val="2400"/>
              <a:buChar char="●"/>
            </a:pPr>
            <a:r>
              <a:rPr lang="en-IL" sz="3800"/>
              <a:t>Vocab: IoT in Healthcare</a:t>
            </a:r>
            <a:endParaRPr sz="3800"/>
          </a:p>
          <a:p>
            <a:pPr indent="-381000" lvl="0" marL="457200" rtl="0" algn="l">
              <a:spcBef>
                <a:spcPts val="0"/>
              </a:spcBef>
              <a:spcAft>
                <a:spcPts val="0"/>
              </a:spcAft>
              <a:buClr>
                <a:schemeClr val="dk1"/>
              </a:buClr>
              <a:buSzPts val="2400"/>
              <a:buChar char="●"/>
            </a:pPr>
            <a:r>
              <a:rPr lang="en-IL" sz="3800"/>
              <a:t>Rewards and Risks Introduced</a:t>
            </a:r>
            <a:endParaRPr sz="3800"/>
          </a:p>
          <a:p>
            <a:pPr indent="-381000" lvl="0" marL="457200" rtl="0" algn="l">
              <a:spcBef>
                <a:spcPts val="0"/>
              </a:spcBef>
              <a:spcAft>
                <a:spcPts val="0"/>
              </a:spcAft>
              <a:buClr>
                <a:schemeClr val="dk1"/>
              </a:buClr>
              <a:buSzPts val="2400"/>
              <a:buChar char="●"/>
            </a:pPr>
            <a:r>
              <a:rPr lang="en-IL" sz="3800"/>
              <a:t>Risk Landscape</a:t>
            </a:r>
            <a:endParaRPr sz="3800"/>
          </a:p>
          <a:p>
            <a:pPr indent="-381000" lvl="0" marL="457200" rtl="0" algn="l">
              <a:spcBef>
                <a:spcPts val="0"/>
              </a:spcBef>
              <a:spcAft>
                <a:spcPts val="0"/>
              </a:spcAft>
              <a:buClr>
                <a:schemeClr val="dk1"/>
              </a:buClr>
              <a:buSzPts val="2400"/>
              <a:buChar char="●"/>
            </a:pPr>
            <a:r>
              <a:rPr lang="en-IL" sz="3800"/>
              <a:t>Who’s In Charge?</a:t>
            </a:r>
            <a:endParaRPr sz="3800"/>
          </a:p>
          <a:p>
            <a:pPr indent="-381000" lvl="0" marL="457200" rtl="0" algn="l">
              <a:spcBef>
                <a:spcPts val="0"/>
              </a:spcBef>
              <a:spcAft>
                <a:spcPts val="0"/>
              </a:spcAft>
              <a:buClr>
                <a:schemeClr val="dk1"/>
              </a:buClr>
              <a:buSzPts val="2400"/>
              <a:buChar char="●"/>
            </a:pPr>
            <a:r>
              <a:rPr lang="en-IL" sz="3800"/>
              <a:t>Extending Traditional IT Practices</a:t>
            </a:r>
            <a:endParaRPr sz="3800"/>
          </a:p>
          <a:p>
            <a:pPr indent="-381000" lvl="0" marL="457200" rtl="0" algn="l">
              <a:spcBef>
                <a:spcPts val="0"/>
              </a:spcBef>
              <a:spcAft>
                <a:spcPts val="0"/>
              </a:spcAft>
              <a:buClr>
                <a:schemeClr val="dk1"/>
              </a:buClr>
              <a:buSzPts val="2400"/>
              <a:buChar char="●"/>
            </a:pPr>
            <a:r>
              <a:rPr lang="en-IL" sz="3800"/>
              <a:t>How Cynerio Helps</a:t>
            </a:r>
            <a:endParaRPr sz="3800"/>
          </a:p>
          <a:p>
            <a:pPr indent="-381000" lvl="0" marL="457200" rtl="0" algn="l">
              <a:spcBef>
                <a:spcPts val="0"/>
              </a:spcBef>
              <a:spcAft>
                <a:spcPts val="0"/>
              </a:spcAft>
              <a:buClr>
                <a:schemeClr val="dk1"/>
              </a:buClr>
              <a:buSzPts val="2400"/>
              <a:buChar char="●"/>
            </a:pPr>
            <a:r>
              <a:rPr lang="en-IL" sz="3800"/>
              <a:t>Take Action Today!</a:t>
            </a:r>
            <a:endParaRPr sz="3800"/>
          </a:p>
          <a:p>
            <a:pPr indent="-381000" lvl="0" marL="457200" rtl="0" algn="l">
              <a:spcBef>
                <a:spcPts val="0"/>
              </a:spcBef>
              <a:spcAft>
                <a:spcPts val="0"/>
              </a:spcAft>
              <a:buClr>
                <a:schemeClr val="dk1"/>
              </a:buClr>
              <a:buSzPts val="2400"/>
              <a:buChar char="●"/>
            </a:pPr>
            <a:r>
              <a:rPr lang="en-IL" sz="3800"/>
              <a:t>Q&amp;A</a:t>
            </a:r>
            <a:endParaRPr sz="38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p33"/>
          <p:cNvSpPr txBox="1"/>
          <p:nvPr>
            <p:ph type="title"/>
          </p:nvPr>
        </p:nvSpPr>
        <p:spPr>
          <a:xfrm>
            <a:off x="824969" y="762037"/>
            <a:ext cx="18028800" cy="1000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IL"/>
              <a:t>The World of IoT in Healthcare</a:t>
            </a:r>
            <a:endParaRPr/>
          </a:p>
        </p:txBody>
      </p:sp>
      <p:pic>
        <p:nvPicPr>
          <p:cNvPr id="507" name="Google Shape;507;p33"/>
          <p:cNvPicPr preferRelativeResize="0"/>
          <p:nvPr/>
        </p:nvPicPr>
        <p:blipFill>
          <a:blip r:embed="rId3">
            <a:alphaModFix/>
          </a:blip>
          <a:stretch>
            <a:fillRect/>
          </a:stretch>
        </p:blipFill>
        <p:spPr>
          <a:xfrm>
            <a:off x="10399304" y="1728759"/>
            <a:ext cx="4014875" cy="4014875"/>
          </a:xfrm>
          <a:prstGeom prst="rect">
            <a:avLst/>
          </a:prstGeom>
          <a:noFill/>
          <a:ln>
            <a:noFill/>
          </a:ln>
        </p:spPr>
      </p:pic>
      <p:pic>
        <p:nvPicPr>
          <p:cNvPr id="508" name="Google Shape;508;p33"/>
          <p:cNvPicPr preferRelativeResize="0"/>
          <p:nvPr/>
        </p:nvPicPr>
        <p:blipFill>
          <a:blip r:embed="rId4">
            <a:alphaModFix/>
          </a:blip>
          <a:stretch>
            <a:fillRect/>
          </a:stretch>
        </p:blipFill>
        <p:spPr>
          <a:xfrm>
            <a:off x="4126871" y="1762530"/>
            <a:ext cx="4014874" cy="3947348"/>
          </a:xfrm>
          <a:prstGeom prst="rect">
            <a:avLst/>
          </a:prstGeom>
          <a:noFill/>
          <a:ln>
            <a:noFill/>
          </a:ln>
        </p:spPr>
      </p:pic>
      <p:pic>
        <p:nvPicPr>
          <p:cNvPr id="509" name="Google Shape;509;p33"/>
          <p:cNvPicPr preferRelativeResize="0"/>
          <p:nvPr/>
        </p:nvPicPr>
        <p:blipFill>
          <a:blip r:embed="rId5">
            <a:alphaModFix/>
          </a:blip>
          <a:stretch>
            <a:fillRect/>
          </a:stretch>
        </p:blipFill>
        <p:spPr>
          <a:xfrm>
            <a:off x="4126866" y="6526534"/>
            <a:ext cx="4014876" cy="4014876"/>
          </a:xfrm>
          <a:prstGeom prst="rect">
            <a:avLst/>
          </a:prstGeom>
          <a:noFill/>
          <a:ln>
            <a:noFill/>
          </a:ln>
        </p:spPr>
      </p:pic>
      <p:pic>
        <p:nvPicPr>
          <p:cNvPr id="510" name="Google Shape;510;p33"/>
          <p:cNvPicPr preferRelativeResize="0"/>
          <p:nvPr/>
        </p:nvPicPr>
        <p:blipFill>
          <a:blip r:embed="rId6">
            <a:alphaModFix/>
          </a:blip>
          <a:stretch>
            <a:fillRect/>
          </a:stretch>
        </p:blipFill>
        <p:spPr>
          <a:xfrm>
            <a:off x="10503361" y="6630587"/>
            <a:ext cx="3806750" cy="3806750"/>
          </a:xfrm>
          <a:prstGeom prst="rect">
            <a:avLst/>
          </a:prstGeom>
          <a:noFill/>
          <a:ln>
            <a:noFill/>
          </a:ln>
        </p:spPr>
      </p:pic>
      <p:sp>
        <p:nvSpPr>
          <p:cNvPr id="511" name="Google Shape;511;p33"/>
          <p:cNvSpPr txBox="1"/>
          <p:nvPr/>
        </p:nvSpPr>
        <p:spPr>
          <a:xfrm>
            <a:off x="5376213" y="5743625"/>
            <a:ext cx="1516200" cy="769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IL" sz="3800">
                <a:latin typeface="Calibri"/>
                <a:ea typeface="Calibri"/>
                <a:cs typeface="Calibri"/>
                <a:sym typeface="Calibri"/>
              </a:rPr>
              <a:t>IoMT</a:t>
            </a:r>
            <a:endParaRPr b="1" sz="3800">
              <a:latin typeface="Calibri"/>
              <a:ea typeface="Calibri"/>
              <a:cs typeface="Calibri"/>
              <a:sym typeface="Calibri"/>
            </a:endParaRPr>
          </a:p>
        </p:txBody>
      </p:sp>
      <p:sp>
        <p:nvSpPr>
          <p:cNvPr id="512" name="Google Shape;512;p33"/>
          <p:cNvSpPr txBox="1"/>
          <p:nvPr/>
        </p:nvSpPr>
        <p:spPr>
          <a:xfrm>
            <a:off x="11648638" y="5743625"/>
            <a:ext cx="1516200" cy="769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IL" sz="3800">
                <a:latin typeface="Calibri"/>
                <a:ea typeface="Calibri"/>
                <a:cs typeface="Calibri"/>
                <a:sym typeface="Calibri"/>
              </a:rPr>
              <a:t>IoT</a:t>
            </a:r>
            <a:endParaRPr b="1" sz="3800">
              <a:latin typeface="Calibri"/>
              <a:ea typeface="Calibri"/>
              <a:cs typeface="Calibri"/>
              <a:sym typeface="Calibri"/>
            </a:endParaRPr>
          </a:p>
        </p:txBody>
      </p:sp>
      <p:sp>
        <p:nvSpPr>
          <p:cNvPr id="513" name="Google Shape;513;p33"/>
          <p:cNvSpPr txBox="1"/>
          <p:nvPr/>
        </p:nvSpPr>
        <p:spPr>
          <a:xfrm>
            <a:off x="5376213" y="9960813"/>
            <a:ext cx="1516200" cy="769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IL" sz="3800">
                <a:latin typeface="Calibri"/>
                <a:ea typeface="Calibri"/>
                <a:cs typeface="Calibri"/>
                <a:sym typeface="Calibri"/>
              </a:rPr>
              <a:t>OT</a:t>
            </a:r>
            <a:endParaRPr b="1" sz="3800">
              <a:latin typeface="Calibri"/>
              <a:ea typeface="Calibri"/>
              <a:cs typeface="Calibri"/>
              <a:sym typeface="Calibri"/>
            </a:endParaRPr>
          </a:p>
        </p:txBody>
      </p:sp>
      <p:sp>
        <p:nvSpPr>
          <p:cNvPr id="514" name="Google Shape;514;p33"/>
          <p:cNvSpPr txBox="1"/>
          <p:nvPr/>
        </p:nvSpPr>
        <p:spPr>
          <a:xfrm>
            <a:off x="10762600" y="9822550"/>
            <a:ext cx="3288300" cy="1354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IL" sz="3800">
                <a:latin typeface="Calibri"/>
                <a:ea typeface="Calibri"/>
                <a:cs typeface="Calibri"/>
                <a:sym typeface="Calibri"/>
              </a:rPr>
              <a:t>Connected</a:t>
            </a:r>
            <a:endParaRPr b="1" sz="3800">
              <a:latin typeface="Calibri"/>
              <a:ea typeface="Calibri"/>
              <a:cs typeface="Calibri"/>
              <a:sym typeface="Calibri"/>
            </a:endParaRPr>
          </a:p>
          <a:p>
            <a:pPr indent="0" lvl="0" marL="0" rtl="0" algn="ctr">
              <a:spcBef>
                <a:spcPts val="0"/>
              </a:spcBef>
              <a:spcAft>
                <a:spcPts val="0"/>
              </a:spcAft>
              <a:buNone/>
            </a:pPr>
            <a:r>
              <a:rPr b="1" lang="en-IL" sz="3800">
                <a:latin typeface="Calibri"/>
                <a:ea typeface="Calibri"/>
                <a:cs typeface="Calibri"/>
                <a:sym typeface="Calibri"/>
              </a:rPr>
              <a:t>Devices</a:t>
            </a:r>
            <a:endParaRPr b="1" sz="3800">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34"/>
          <p:cNvSpPr txBox="1"/>
          <p:nvPr>
            <p:ph type="title"/>
          </p:nvPr>
        </p:nvSpPr>
        <p:spPr>
          <a:xfrm>
            <a:off x="824969" y="762037"/>
            <a:ext cx="18028800" cy="1000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IL"/>
              <a:t>The Rewards and Risks of IoMT</a:t>
            </a:r>
            <a:endParaRPr/>
          </a:p>
        </p:txBody>
      </p:sp>
      <p:sp>
        <p:nvSpPr>
          <p:cNvPr id="520" name="Google Shape;520;p34"/>
          <p:cNvSpPr txBox="1"/>
          <p:nvPr>
            <p:ph idx="1" type="body"/>
          </p:nvPr>
        </p:nvSpPr>
        <p:spPr>
          <a:xfrm>
            <a:off x="2196569" y="2265010"/>
            <a:ext cx="7863900" cy="631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IL"/>
              <a:t>Rewards</a:t>
            </a:r>
            <a:endParaRPr/>
          </a:p>
        </p:txBody>
      </p:sp>
      <p:sp>
        <p:nvSpPr>
          <p:cNvPr id="521" name="Google Shape;521;p34"/>
          <p:cNvSpPr txBox="1"/>
          <p:nvPr>
            <p:ph idx="2" type="body"/>
          </p:nvPr>
        </p:nvSpPr>
        <p:spPr>
          <a:xfrm>
            <a:off x="2196573" y="2911175"/>
            <a:ext cx="7309800" cy="1970100"/>
          </a:xfrm>
          <a:prstGeom prst="rect">
            <a:avLst/>
          </a:prstGeom>
          <a:noFill/>
          <a:ln>
            <a:noFill/>
          </a:ln>
        </p:spPr>
        <p:txBody>
          <a:bodyPr anchorCtr="0" anchor="t" bIns="0" lIns="0" spcFirstLastPara="1" rIns="0" wrap="square" tIns="0">
            <a:spAutoFit/>
          </a:bodyPr>
          <a:lstStyle/>
          <a:p>
            <a:pPr indent="-342900" lvl="0" marL="457200" rtl="0" algn="l">
              <a:spcBef>
                <a:spcPts val="0"/>
              </a:spcBef>
              <a:spcAft>
                <a:spcPts val="0"/>
              </a:spcAft>
              <a:buSzPts val="1800"/>
              <a:buChar char="●"/>
            </a:pPr>
            <a:r>
              <a:rPr lang="en-IL" sz="3200"/>
              <a:t>Improved care delivery</a:t>
            </a:r>
            <a:endParaRPr sz="3200"/>
          </a:p>
          <a:p>
            <a:pPr indent="-342900" lvl="1" marL="914400" rtl="0" algn="l">
              <a:spcBef>
                <a:spcPts val="0"/>
              </a:spcBef>
              <a:spcAft>
                <a:spcPts val="0"/>
              </a:spcAft>
              <a:buSzPts val="1800"/>
              <a:buChar char="○"/>
            </a:pPr>
            <a:r>
              <a:rPr lang="en-IL" sz="3200"/>
              <a:t>Easier</a:t>
            </a:r>
            <a:endParaRPr sz="3200"/>
          </a:p>
          <a:p>
            <a:pPr indent="-342900" lvl="1" marL="914400" rtl="0" algn="l">
              <a:spcBef>
                <a:spcPts val="0"/>
              </a:spcBef>
              <a:spcAft>
                <a:spcPts val="0"/>
              </a:spcAft>
              <a:buSzPts val="1800"/>
              <a:buChar char="○"/>
            </a:pPr>
            <a:r>
              <a:rPr lang="en-IL" sz="3200"/>
              <a:t>Faster</a:t>
            </a:r>
            <a:endParaRPr sz="3200"/>
          </a:p>
          <a:p>
            <a:pPr indent="-342900" lvl="1" marL="914400" rtl="0" algn="l">
              <a:spcBef>
                <a:spcPts val="0"/>
              </a:spcBef>
              <a:spcAft>
                <a:spcPts val="0"/>
              </a:spcAft>
              <a:buSzPts val="1800"/>
              <a:buChar char="○"/>
            </a:pPr>
            <a:r>
              <a:rPr lang="en-IL" sz="3200"/>
              <a:t>More accessible</a:t>
            </a:r>
            <a:endParaRPr sz="3200"/>
          </a:p>
        </p:txBody>
      </p:sp>
      <p:sp>
        <p:nvSpPr>
          <p:cNvPr id="522" name="Google Shape;522;p34"/>
          <p:cNvSpPr txBox="1"/>
          <p:nvPr>
            <p:ph idx="2" type="body"/>
          </p:nvPr>
        </p:nvSpPr>
        <p:spPr>
          <a:xfrm>
            <a:off x="10449319" y="2911186"/>
            <a:ext cx="10903500" cy="2462700"/>
          </a:xfrm>
          <a:prstGeom prst="rect">
            <a:avLst/>
          </a:prstGeom>
          <a:noFill/>
          <a:ln>
            <a:noFill/>
          </a:ln>
        </p:spPr>
        <p:txBody>
          <a:bodyPr anchorCtr="0" anchor="t" bIns="0" lIns="0" spcFirstLastPara="1" rIns="0" wrap="square" tIns="0">
            <a:spAutoFit/>
          </a:bodyPr>
          <a:lstStyle/>
          <a:p>
            <a:pPr indent="-342900" lvl="0" marL="457200" rtl="0" algn="l">
              <a:spcBef>
                <a:spcPts val="0"/>
              </a:spcBef>
              <a:spcAft>
                <a:spcPts val="0"/>
              </a:spcAft>
              <a:buClr>
                <a:schemeClr val="dk1"/>
              </a:buClr>
              <a:buSzPts val="1800"/>
              <a:buChar char="●"/>
            </a:pPr>
            <a:r>
              <a:rPr lang="en-IL" sz="3200"/>
              <a:t>Connected to Patients</a:t>
            </a:r>
            <a:endParaRPr sz="3200"/>
          </a:p>
          <a:p>
            <a:pPr indent="-342900" lvl="0" marL="457200" rtl="0" algn="l">
              <a:spcBef>
                <a:spcPts val="0"/>
              </a:spcBef>
              <a:spcAft>
                <a:spcPts val="0"/>
              </a:spcAft>
              <a:buSzPts val="1800"/>
              <a:buChar char="●"/>
            </a:pPr>
            <a:r>
              <a:rPr lang="en-IL" sz="3200"/>
              <a:t>Updates</a:t>
            </a:r>
            <a:endParaRPr sz="3200"/>
          </a:p>
          <a:p>
            <a:pPr indent="-342900" lvl="0" marL="457200" rtl="0" algn="l">
              <a:spcBef>
                <a:spcPts val="0"/>
              </a:spcBef>
              <a:spcAft>
                <a:spcPts val="0"/>
              </a:spcAft>
              <a:buSzPts val="1800"/>
              <a:buChar char="●"/>
            </a:pPr>
            <a:r>
              <a:rPr lang="en-IL" sz="3200"/>
              <a:t>Vulnerable to Cyber Attacks</a:t>
            </a:r>
            <a:endParaRPr sz="3200"/>
          </a:p>
          <a:p>
            <a:pPr indent="-342900" lvl="0" marL="457200" rtl="0" algn="l">
              <a:spcBef>
                <a:spcPts val="0"/>
              </a:spcBef>
              <a:spcAft>
                <a:spcPts val="0"/>
              </a:spcAft>
              <a:buClr>
                <a:schemeClr val="dk1"/>
              </a:buClr>
              <a:buSzPts val="1800"/>
              <a:buChar char="●"/>
            </a:pPr>
            <a:r>
              <a:rPr lang="en-IL" sz="3200"/>
              <a:t>Ownership/Responsibility</a:t>
            </a:r>
            <a:endParaRPr sz="3200"/>
          </a:p>
          <a:p>
            <a:pPr indent="0" lvl="0" marL="0" rtl="0" algn="l">
              <a:spcBef>
                <a:spcPts val="0"/>
              </a:spcBef>
              <a:spcAft>
                <a:spcPts val="0"/>
              </a:spcAft>
              <a:buNone/>
            </a:pPr>
            <a:r>
              <a:t/>
            </a:r>
            <a:endParaRPr sz="3200"/>
          </a:p>
        </p:txBody>
      </p:sp>
      <p:sp>
        <p:nvSpPr>
          <p:cNvPr id="523" name="Google Shape;523;p34"/>
          <p:cNvSpPr txBox="1"/>
          <p:nvPr>
            <p:ph idx="1" type="body"/>
          </p:nvPr>
        </p:nvSpPr>
        <p:spPr>
          <a:xfrm>
            <a:off x="10449319" y="2265010"/>
            <a:ext cx="7863900" cy="631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IL"/>
              <a:t>Risks</a:t>
            </a:r>
            <a:endParaRPr/>
          </a:p>
        </p:txBody>
      </p:sp>
      <p:pic>
        <p:nvPicPr>
          <p:cNvPr id="524" name="Google Shape;524;p34"/>
          <p:cNvPicPr preferRelativeResize="0"/>
          <p:nvPr/>
        </p:nvPicPr>
        <p:blipFill>
          <a:blip r:embed="rId3">
            <a:alphaModFix/>
          </a:blip>
          <a:stretch>
            <a:fillRect/>
          </a:stretch>
        </p:blipFill>
        <p:spPr>
          <a:xfrm>
            <a:off x="1783213" y="5834375"/>
            <a:ext cx="16112327" cy="46367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0"/>
                                        </p:tgtEl>
                                        <p:attrNameLst>
                                          <p:attrName>style.visibility</p:attrName>
                                        </p:attrNameLst>
                                      </p:cBhvr>
                                      <p:to>
                                        <p:strVal val="visible"/>
                                      </p:to>
                                    </p:set>
                                    <p:animEffect filter="fade" transition="in">
                                      <p:cBhvr>
                                        <p:cTn dur="1000"/>
                                        <p:tgtEl>
                                          <p:spTgt spid="520"/>
                                        </p:tgtEl>
                                      </p:cBhvr>
                                    </p:animEffect>
                                  </p:childTnLst>
                                </p:cTn>
                              </p:par>
                              <p:par>
                                <p:cTn fill="hold" nodeType="withEffect" presetClass="entr" presetID="10" presetSubtype="0">
                                  <p:stCondLst>
                                    <p:cond delay="0"/>
                                  </p:stCondLst>
                                  <p:childTnLst>
                                    <p:set>
                                      <p:cBhvr>
                                        <p:cTn dur="1" fill="hold">
                                          <p:stCondLst>
                                            <p:cond delay="0"/>
                                          </p:stCondLst>
                                        </p:cTn>
                                        <p:tgtEl>
                                          <p:spTgt spid="521"/>
                                        </p:tgtEl>
                                        <p:attrNameLst>
                                          <p:attrName>style.visibility</p:attrName>
                                        </p:attrNameLst>
                                      </p:cBhvr>
                                      <p:to>
                                        <p:strVal val="visible"/>
                                      </p:to>
                                    </p:set>
                                    <p:animEffect filter="fade" transition="in">
                                      <p:cBhvr>
                                        <p:cTn dur="1000"/>
                                        <p:tgtEl>
                                          <p:spTgt spid="52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3"/>
                                        </p:tgtEl>
                                        <p:attrNameLst>
                                          <p:attrName>style.visibility</p:attrName>
                                        </p:attrNameLst>
                                      </p:cBhvr>
                                      <p:to>
                                        <p:strVal val="visible"/>
                                      </p:to>
                                    </p:set>
                                    <p:animEffect filter="fade" transition="in">
                                      <p:cBhvr>
                                        <p:cTn dur="1000"/>
                                        <p:tgtEl>
                                          <p:spTgt spid="523"/>
                                        </p:tgtEl>
                                      </p:cBhvr>
                                    </p:animEffect>
                                  </p:childTnLst>
                                </p:cTn>
                              </p:par>
                              <p:par>
                                <p:cTn fill="hold" nodeType="withEffect" presetClass="entr" presetID="10" presetSubtype="0">
                                  <p:stCondLst>
                                    <p:cond delay="0"/>
                                  </p:stCondLst>
                                  <p:childTnLst>
                                    <p:set>
                                      <p:cBhvr>
                                        <p:cTn dur="1" fill="hold">
                                          <p:stCondLst>
                                            <p:cond delay="0"/>
                                          </p:stCondLst>
                                        </p:cTn>
                                        <p:tgtEl>
                                          <p:spTgt spid="522"/>
                                        </p:tgtEl>
                                        <p:attrNameLst>
                                          <p:attrName>style.visibility</p:attrName>
                                        </p:attrNameLst>
                                      </p:cBhvr>
                                      <p:to>
                                        <p:strVal val="visible"/>
                                      </p:to>
                                    </p:set>
                                    <p:animEffect filter="fade" transition="in">
                                      <p:cBhvr>
                                        <p:cTn dur="1000"/>
                                        <p:tgtEl>
                                          <p:spTgt spid="5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id="529" name="Google Shape;529;p35"/>
          <p:cNvSpPr txBox="1"/>
          <p:nvPr>
            <p:ph type="title"/>
          </p:nvPr>
        </p:nvSpPr>
        <p:spPr>
          <a:xfrm>
            <a:off x="824960" y="762037"/>
            <a:ext cx="18454200" cy="1000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IL"/>
              <a:t>Risk Landscape: A Vulnerable Footprint</a:t>
            </a:r>
            <a:endParaRPr/>
          </a:p>
        </p:txBody>
      </p:sp>
      <p:sp>
        <p:nvSpPr>
          <p:cNvPr id="530" name="Google Shape;530;p35"/>
          <p:cNvSpPr txBox="1"/>
          <p:nvPr>
            <p:ph idx="1" type="body"/>
          </p:nvPr>
        </p:nvSpPr>
        <p:spPr>
          <a:xfrm>
            <a:off x="1563530" y="3534109"/>
            <a:ext cx="4610100" cy="9696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IL" sz="6300"/>
              <a:t>5 Million</a:t>
            </a:r>
            <a:endParaRPr sz="6300"/>
          </a:p>
        </p:txBody>
      </p:sp>
      <p:sp>
        <p:nvSpPr>
          <p:cNvPr id="531" name="Google Shape;531;p35"/>
          <p:cNvSpPr txBox="1"/>
          <p:nvPr>
            <p:ph idx="2" type="body"/>
          </p:nvPr>
        </p:nvSpPr>
        <p:spPr>
          <a:xfrm>
            <a:off x="1563530" y="6160577"/>
            <a:ext cx="4610100" cy="9696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IL" sz="6300" strike="sngStrike"/>
              <a:t>3X</a:t>
            </a:r>
            <a:r>
              <a:rPr lang="en-IL" sz="6300"/>
              <a:t>  20X</a:t>
            </a:r>
            <a:endParaRPr sz="6300"/>
          </a:p>
        </p:txBody>
      </p:sp>
      <p:sp>
        <p:nvSpPr>
          <p:cNvPr id="532" name="Google Shape;532;p35"/>
          <p:cNvSpPr txBox="1"/>
          <p:nvPr>
            <p:ph idx="3" type="body"/>
          </p:nvPr>
        </p:nvSpPr>
        <p:spPr>
          <a:xfrm>
            <a:off x="1563530" y="8845411"/>
            <a:ext cx="4610100" cy="9696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IL" sz="6300"/>
              <a:t>75%</a:t>
            </a:r>
            <a:endParaRPr sz="6300"/>
          </a:p>
        </p:txBody>
      </p:sp>
      <p:sp>
        <p:nvSpPr>
          <p:cNvPr id="533" name="Google Shape;533;p35"/>
          <p:cNvSpPr txBox="1"/>
          <p:nvPr>
            <p:ph idx="4" type="body"/>
          </p:nvPr>
        </p:nvSpPr>
        <p:spPr>
          <a:xfrm>
            <a:off x="7080250" y="3609241"/>
            <a:ext cx="11963400" cy="431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IL"/>
              <a:t>Operational healthcare devices with critical vulnerabilities</a:t>
            </a:r>
            <a:endParaRPr/>
          </a:p>
        </p:txBody>
      </p:sp>
      <p:sp>
        <p:nvSpPr>
          <p:cNvPr id="534" name="Google Shape;534;p35"/>
          <p:cNvSpPr txBox="1"/>
          <p:nvPr>
            <p:ph idx="5" type="body"/>
          </p:nvPr>
        </p:nvSpPr>
        <p:spPr>
          <a:xfrm>
            <a:off x="7080250" y="6270798"/>
            <a:ext cx="11963400" cy="431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IL"/>
              <a:t>Value of PHI records over others</a:t>
            </a:r>
            <a:endParaRPr/>
          </a:p>
        </p:txBody>
      </p:sp>
      <p:sp>
        <p:nvSpPr>
          <p:cNvPr id="535" name="Google Shape;535;p35"/>
          <p:cNvSpPr txBox="1"/>
          <p:nvPr>
            <p:ph idx="6" type="body"/>
          </p:nvPr>
        </p:nvSpPr>
        <p:spPr>
          <a:xfrm>
            <a:off x="7080250" y="8981341"/>
            <a:ext cx="11963400" cy="431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IL"/>
              <a:t>Unmonitored network traffic in hospitals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36"/>
          <p:cNvSpPr txBox="1"/>
          <p:nvPr>
            <p:ph type="title"/>
          </p:nvPr>
        </p:nvSpPr>
        <p:spPr>
          <a:xfrm>
            <a:off x="824969" y="762037"/>
            <a:ext cx="18028800" cy="1000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IL">
                <a:solidFill>
                  <a:srgbClr val="132C47"/>
                </a:solidFill>
              </a:rPr>
              <a:t>Risk Landscape: </a:t>
            </a:r>
            <a:r>
              <a:rPr lang="en-IL"/>
              <a:t>A Vulnerable Industry</a:t>
            </a:r>
            <a:endParaRPr/>
          </a:p>
        </p:txBody>
      </p:sp>
      <p:sp>
        <p:nvSpPr>
          <p:cNvPr id="541" name="Google Shape;541;p36"/>
          <p:cNvSpPr txBox="1"/>
          <p:nvPr>
            <p:ph idx="1" type="body"/>
          </p:nvPr>
        </p:nvSpPr>
        <p:spPr>
          <a:xfrm>
            <a:off x="1233267" y="2836225"/>
            <a:ext cx="5036100" cy="631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IL"/>
              <a:t>Industry Goals</a:t>
            </a:r>
            <a:endParaRPr/>
          </a:p>
        </p:txBody>
      </p:sp>
      <p:sp>
        <p:nvSpPr>
          <p:cNvPr id="542" name="Google Shape;542;p36"/>
          <p:cNvSpPr txBox="1"/>
          <p:nvPr>
            <p:ph idx="2" type="body"/>
          </p:nvPr>
        </p:nvSpPr>
        <p:spPr>
          <a:xfrm>
            <a:off x="1233267" y="7256000"/>
            <a:ext cx="5036100" cy="631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IL"/>
              <a:t>Technical Results</a:t>
            </a:r>
            <a:endParaRPr/>
          </a:p>
        </p:txBody>
      </p:sp>
      <p:sp>
        <p:nvSpPr>
          <p:cNvPr id="543" name="Google Shape;543;p36"/>
          <p:cNvSpPr txBox="1"/>
          <p:nvPr>
            <p:ph idx="3" type="body"/>
          </p:nvPr>
        </p:nvSpPr>
        <p:spPr>
          <a:xfrm>
            <a:off x="14149083" y="2836225"/>
            <a:ext cx="5036100" cy="631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IL"/>
              <a:t>Regulatory Requirements</a:t>
            </a:r>
            <a:endParaRPr/>
          </a:p>
        </p:txBody>
      </p:sp>
      <p:sp>
        <p:nvSpPr>
          <p:cNvPr id="544" name="Google Shape;544;p36"/>
          <p:cNvSpPr txBox="1"/>
          <p:nvPr>
            <p:ph idx="4" type="body"/>
          </p:nvPr>
        </p:nvSpPr>
        <p:spPr>
          <a:xfrm>
            <a:off x="14149083" y="7256000"/>
            <a:ext cx="5036100" cy="631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IL"/>
              <a:t>Conflicting Guidance</a:t>
            </a:r>
            <a:endParaRPr/>
          </a:p>
        </p:txBody>
      </p:sp>
      <p:sp>
        <p:nvSpPr>
          <p:cNvPr id="545" name="Google Shape;545;p36"/>
          <p:cNvSpPr txBox="1"/>
          <p:nvPr>
            <p:ph idx="5" type="body"/>
          </p:nvPr>
        </p:nvSpPr>
        <p:spPr>
          <a:xfrm>
            <a:off x="1233267" y="3640758"/>
            <a:ext cx="5036100" cy="1108200"/>
          </a:xfrm>
          <a:prstGeom prst="rect">
            <a:avLst/>
          </a:prstGeom>
          <a:noFill/>
          <a:ln>
            <a:noFill/>
          </a:ln>
        </p:spPr>
        <p:txBody>
          <a:bodyPr anchorCtr="0" anchor="t" bIns="0" lIns="0" spcFirstLastPara="1" rIns="0" wrap="square" tIns="0">
            <a:spAutoFit/>
          </a:bodyPr>
          <a:lstStyle/>
          <a:p>
            <a:pPr indent="-381000" lvl="0" marL="457200" marR="0" rtl="0" algn="l">
              <a:lnSpc>
                <a:spcPct val="100000"/>
              </a:lnSpc>
              <a:spcBef>
                <a:spcPts val="0"/>
              </a:spcBef>
              <a:spcAft>
                <a:spcPts val="0"/>
              </a:spcAft>
              <a:buSzPts val="2400"/>
              <a:buChar char="▪"/>
            </a:pPr>
            <a:r>
              <a:rPr lang="en-IL"/>
              <a:t>Care is the priority</a:t>
            </a:r>
            <a:endParaRPr/>
          </a:p>
          <a:p>
            <a:pPr indent="-381000" lvl="0" marL="457200" marR="0" rtl="0" algn="l">
              <a:lnSpc>
                <a:spcPct val="100000"/>
              </a:lnSpc>
              <a:spcBef>
                <a:spcPts val="0"/>
              </a:spcBef>
              <a:spcAft>
                <a:spcPts val="0"/>
              </a:spcAft>
              <a:buSzPts val="2400"/>
              <a:buChar char="▪"/>
            </a:pPr>
            <a:r>
              <a:rPr lang="en-IL"/>
              <a:t>Outages not acceptable</a:t>
            </a:r>
            <a:endParaRPr/>
          </a:p>
          <a:p>
            <a:pPr indent="-381000" lvl="0" marL="457200" marR="0" rtl="0" algn="l">
              <a:lnSpc>
                <a:spcPct val="100000"/>
              </a:lnSpc>
              <a:spcBef>
                <a:spcPts val="0"/>
              </a:spcBef>
              <a:spcAft>
                <a:spcPts val="0"/>
              </a:spcAft>
              <a:buSzPts val="2400"/>
              <a:buChar char="▪"/>
            </a:pPr>
            <a:r>
              <a:rPr lang="en-IL"/>
              <a:t>Spend favors patients</a:t>
            </a:r>
            <a:endParaRPr/>
          </a:p>
        </p:txBody>
      </p:sp>
      <p:sp>
        <p:nvSpPr>
          <p:cNvPr id="546" name="Google Shape;546;p36"/>
          <p:cNvSpPr txBox="1"/>
          <p:nvPr>
            <p:ph idx="6" type="body"/>
          </p:nvPr>
        </p:nvSpPr>
        <p:spPr>
          <a:xfrm>
            <a:off x="1233267" y="8076861"/>
            <a:ext cx="5036100" cy="1477800"/>
          </a:xfrm>
          <a:prstGeom prst="rect">
            <a:avLst/>
          </a:prstGeom>
          <a:noFill/>
          <a:ln>
            <a:noFill/>
          </a:ln>
        </p:spPr>
        <p:txBody>
          <a:bodyPr anchorCtr="0" anchor="t" bIns="0" lIns="0" spcFirstLastPara="1" rIns="0" wrap="square" tIns="0">
            <a:spAutoFit/>
          </a:bodyPr>
          <a:lstStyle/>
          <a:p>
            <a:pPr indent="-381000" lvl="0" marL="457200" marR="0" rtl="0" algn="l">
              <a:lnSpc>
                <a:spcPct val="100000"/>
              </a:lnSpc>
              <a:spcBef>
                <a:spcPts val="0"/>
              </a:spcBef>
              <a:spcAft>
                <a:spcPts val="0"/>
              </a:spcAft>
              <a:buSzPts val="2400"/>
              <a:buChar char="▪"/>
            </a:pPr>
            <a:r>
              <a:rPr lang="en-IL"/>
              <a:t>Slower security adoption</a:t>
            </a:r>
            <a:endParaRPr/>
          </a:p>
          <a:p>
            <a:pPr indent="-381000" lvl="0" marL="457200" marR="0" rtl="0" algn="l">
              <a:lnSpc>
                <a:spcPct val="100000"/>
              </a:lnSpc>
              <a:spcBef>
                <a:spcPts val="0"/>
              </a:spcBef>
              <a:spcAft>
                <a:spcPts val="0"/>
              </a:spcAft>
              <a:buSzPts val="2400"/>
              <a:buChar char="▪"/>
            </a:pPr>
            <a:r>
              <a:rPr lang="en-IL"/>
              <a:t>Greater attack surface</a:t>
            </a:r>
            <a:endParaRPr/>
          </a:p>
          <a:p>
            <a:pPr indent="-381000" lvl="0" marL="457200" marR="0" rtl="0" algn="l">
              <a:lnSpc>
                <a:spcPct val="100000"/>
              </a:lnSpc>
              <a:spcBef>
                <a:spcPts val="0"/>
              </a:spcBef>
              <a:spcAft>
                <a:spcPts val="0"/>
              </a:spcAft>
              <a:buSzPts val="2400"/>
              <a:buChar char="▪"/>
            </a:pPr>
            <a:r>
              <a:rPr lang="en-IL"/>
              <a:t>Reliance on cybersecurity insurance</a:t>
            </a:r>
            <a:endParaRPr/>
          </a:p>
        </p:txBody>
      </p:sp>
      <p:sp>
        <p:nvSpPr>
          <p:cNvPr id="547" name="Google Shape;547;p36"/>
          <p:cNvSpPr txBox="1"/>
          <p:nvPr>
            <p:ph idx="7" type="body"/>
          </p:nvPr>
        </p:nvSpPr>
        <p:spPr>
          <a:xfrm>
            <a:off x="14132838" y="8076861"/>
            <a:ext cx="5036100" cy="1108200"/>
          </a:xfrm>
          <a:prstGeom prst="rect">
            <a:avLst/>
          </a:prstGeom>
          <a:noFill/>
          <a:ln>
            <a:noFill/>
          </a:ln>
        </p:spPr>
        <p:txBody>
          <a:bodyPr anchorCtr="0" anchor="t" bIns="0" lIns="0" spcFirstLastPara="1" rIns="0" wrap="square" tIns="0">
            <a:spAutoFit/>
          </a:bodyPr>
          <a:lstStyle/>
          <a:p>
            <a:pPr indent="-381000" lvl="0" marL="457200" marR="0" rtl="0" algn="l">
              <a:lnSpc>
                <a:spcPct val="100000"/>
              </a:lnSpc>
              <a:spcBef>
                <a:spcPts val="0"/>
              </a:spcBef>
              <a:spcAft>
                <a:spcPts val="0"/>
              </a:spcAft>
              <a:buSzPts val="2400"/>
              <a:buChar char="▪"/>
            </a:pPr>
            <a:r>
              <a:rPr lang="en-IL"/>
              <a:t>FBI: Don’t pay ransom</a:t>
            </a:r>
            <a:endParaRPr/>
          </a:p>
          <a:p>
            <a:pPr indent="-381000" lvl="0" marL="457200" marR="0" rtl="0" algn="l">
              <a:lnSpc>
                <a:spcPct val="100000"/>
              </a:lnSpc>
              <a:spcBef>
                <a:spcPts val="0"/>
              </a:spcBef>
              <a:spcAft>
                <a:spcPts val="0"/>
              </a:spcAft>
              <a:buSzPts val="2400"/>
              <a:buChar char="▪"/>
            </a:pPr>
            <a:r>
              <a:rPr lang="en-IL"/>
              <a:t>Recovery costs 30x-50x higher</a:t>
            </a:r>
            <a:endParaRPr/>
          </a:p>
          <a:p>
            <a:pPr indent="-381000" lvl="0" marL="457200" marR="0" rtl="0" algn="l">
              <a:lnSpc>
                <a:spcPct val="100000"/>
              </a:lnSpc>
              <a:spcBef>
                <a:spcPts val="0"/>
              </a:spcBef>
              <a:spcAft>
                <a:spcPts val="0"/>
              </a:spcAft>
              <a:buSzPts val="2400"/>
              <a:buChar char="▪"/>
            </a:pPr>
            <a:r>
              <a:rPr lang="en-IL"/>
              <a:t>No silver bullet</a:t>
            </a:r>
            <a:endParaRPr/>
          </a:p>
        </p:txBody>
      </p:sp>
      <p:sp>
        <p:nvSpPr>
          <p:cNvPr id="548" name="Google Shape;548;p36"/>
          <p:cNvSpPr txBox="1"/>
          <p:nvPr>
            <p:ph idx="8" type="body"/>
          </p:nvPr>
        </p:nvSpPr>
        <p:spPr>
          <a:xfrm>
            <a:off x="14149083" y="3640758"/>
            <a:ext cx="5036100" cy="1477800"/>
          </a:xfrm>
          <a:prstGeom prst="rect">
            <a:avLst/>
          </a:prstGeom>
          <a:noFill/>
          <a:ln>
            <a:noFill/>
          </a:ln>
        </p:spPr>
        <p:txBody>
          <a:bodyPr anchorCtr="0" anchor="t" bIns="0" lIns="0" spcFirstLastPara="1" rIns="0" wrap="square" tIns="0">
            <a:spAutoFit/>
          </a:bodyPr>
          <a:lstStyle/>
          <a:p>
            <a:pPr indent="-381000" lvl="0" marL="457200" marR="0" rtl="0" algn="l">
              <a:lnSpc>
                <a:spcPct val="100000"/>
              </a:lnSpc>
              <a:spcBef>
                <a:spcPts val="0"/>
              </a:spcBef>
              <a:spcAft>
                <a:spcPts val="0"/>
              </a:spcAft>
              <a:buSzPts val="2400"/>
              <a:buChar char="▪"/>
            </a:pPr>
            <a:r>
              <a:rPr lang="en-IL"/>
              <a:t>Compelled to report attacks</a:t>
            </a:r>
            <a:endParaRPr/>
          </a:p>
          <a:p>
            <a:pPr indent="-381000" lvl="0" marL="457200" marR="0" rtl="0" algn="l">
              <a:lnSpc>
                <a:spcPct val="100000"/>
              </a:lnSpc>
              <a:spcBef>
                <a:spcPts val="0"/>
              </a:spcBef>
              <a:spcAft>
                <a:spcPts val="0"/>
              </a:spcAft>
              <a:buSzPts val="2400"/>
              <a:buChar char="▪"/>
            </a:pPr>
            <a:r>
              <a:rPr lang="en-IL"/>
              <a:t>Focus on care</a:t>
            </a:r>
            <a:endParaRPr/>
          </a:p>
          <a:p>
            <a:pPr indent="-381000" lvl="0" marL="457200" marR="0" rtl="0" algn="l">
              <a:lnSpc>
                <a:spcPct val="100000"/>
              </a:lnSpc>
              <a:spcBef>
                <a:spcPts val="0"/>
              </a:spcBef>
              <a:spcAft>
                <a:spcPts val="0"/>
              </a:spcAft>
              <a:buSzPts val="2400"/>
              <a:buChar char="▪"/>
            </a:pPr>
            <a:r>
              <a:rPr lang="en-IL"/>
              <a:t>Greater industry insight for attackers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37"/>
          <p:cNvSpPr txBox="1"/>
          <p:nvPr>
            <p:ph type="title"/>
          </p:nvPr>
        </p:nvSpPr>
        <p:spPr>
          <a:xfrm>
            <a:off x="824960" y="762037"/>
            <a:ext cx="18454200" cy="1000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IL"/>
              <a:t>Risk Landscape: Shifting Patterns</a:t>
            </a:r>
            <a:endParaRPr/>
          </a:p>
        </p:txBody>
      </p:sp>
      <p:pic>
        <p:nvPicPr>
          <p:cNvPr id="554" name="Google Shape;554;p37" title="Points scored"/>
          <p:cNvPicPr preferRelativeResize="0"/>
          <p:nvPr/>
        </p:nvPicPr>
        <p:blipFill>
          <a:blip r:embed="rId3">
            <a:alphaModFix/>
          </a:blip>
          <a:stretch>
            <a:fillRect/>
          </a:stretch>
        </p:blipFill>
        <p:spPr>
          <a:xfrm>
            <a:off x="3118460" y="1696650"/>
            <a:ext cx="13568376" cy="8389775"/>
          </a:xfrm>
          <a:prstGeom prst="rect">
            <a:avLst/>
          </a:prstGeom>
          <a:noFill/>
          <a:ln>
            <a:noFill/>
          </a:ln>
        </p:spPr>
      </p:pic>
      <p:sp>
        <p:nvSpPr>
          <p:cNvPr id="555" name="Google Shape;555;p37"/>
          <p:cNvSpPr txBox="1"/>
          <p:nvPr/>
        </p:nvSpPr>
        <p:spPr>
          <a:xfrm>
            <a:off x="675550" y="10483675"/>
            <a:ext cx="184542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IL" sz="2500">
                <a:latin typeface="Calibri"/>
                <a:ea typeface="Calibri"/>
                <a:cs typeface="Calibri"/>
                <a:sym typeface="Calibri"/>
              </a:rPr>
              <a:t>Source: https://www.censinet.com/ponemon-report-covid-impact-ransomware/</a:t>
            </a:r>
            <a:endParaRPr sz="2500">
              <a:latin typeface="Calibri"/>
              <a:ea typeface="Calibri"/>
              <a:cs typeface="Calibri"/>
              <a:sym typeface="Calibri"/>
            </a:endParaRPr>
          </a:p>
        </p:txBody>
      </p:sp>
      <p:pic>
        <p:nvPicPr>
          <p:cNvPr id="556" name="Google Shape;556;p37"/>
          <p:cNvPicPr preferRelativeResize="0"/>
          <p:nvPr/>
        </p:nvPicPr>
        <p:blipFill>
          <a:blip r:embed="rId4">
            <a:alphaModFix/>
          </a:blip>
          <a:stretch>
            <a:fillRect/>
          </a:stretch>
        </p:blipFill>
        <p:spPr>
          <a:xfrm>
            <a:off x="16215326" y="10086433"/>
            <a:ext cx="3558750" cy="569400"/>
          </a:xfrm>
          <a:prstGeom prst="rect">
            <a:avLst/>
          </a:prstGeom>
          <a:noFill/>
          <a:ln>
            <a:noFill/>
          </a:ln>
        </p:spPr>
      </p:pic>
      <p:pic>
        <p:nvPicPr>
          <p:cNvPr id="557" name="Google Shape;557;p37"/>
          <p:cNvPicPr preferRelativeResize="0"/>
          <p:nvPr/>
        </p:nvPicPr>
        <p:blipFill>
          <a:blip r:embed="rId5">
            <a:alphaModFix/>
          </a:blip>
          <a:stretch>
            <a:fillRect/>
          </a:stretch>
        </p:blipFill>
        <p:spPr>
          <a:xfrm>
            <a:off x="11283374" y="9432937"/>
            <a:ext cx="5133975" cy="18764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1" name="Shape 561"/>
        <p:cNvGrpSpPr/>
        <p:nvPr/>
      </p:nvGrpSpPr>
      <p:grpSpPr>
        <a:xfrm>
          <a:off x="0" y="0"/>
          <a:ext cx="0" cy="0"/>
          <a:chOff x="0" y="0"/>
          <a:chExt cx="0" cy="0"/>
        </a:xfrm>
      </p:grpSpPr>
      <p:sp>
        <p:nvSpPr>
          <p:cNvPr id="562" name="Google Shape;562;p38"/>
          <p:cNvSpPr txBox="1"/>
          <p:nvPr>
            <p:ph idx="7" type="body"/>
          </p:nvPr>
        </p:nvSpPr>
        <p:spPr>
          <a:xfrm>
            <a:off x="14132838" y="8148365"/>
            <a:ext cx="5036100" cy="1847100"/>
          </a:xfrm>
          <a:prstGeom prst="rect">
            <a:avLst/>
          </a:prstGeom>
          <a:noFill/>
          <a:ln>
            <a:noFill/>
          </a:ln>
        </p:spPr>
        <p:txBody>
          <a:bodyPr anchorCtr="0" anchor="t" bIns="0" lIns="0" spcFirstLastPara="1" rIns="0" wrap="square" tIns="0">
            <a:spAutoFit/>
          </a:bodyPr>
          <a:lstStyle/>
          <a:p>
            <a:pPr indent="-381000" lvl="0" marL="457200" marR="0" rtl="0" algn="l">
              <a:lnSpc>
                <a:spcPct val="100000"/>
              </a:lnSpc>
              <a:spcBef>
                <a:spcPts val="0"/>
              </a:spcBef>
              <a:spcAft>
                <a:spcPts val="0"/>
              </a:spcAft>
              <a:buSzPts val="2400"/>
              <a:buChar char="▪"/>
            </a:pPr>
            <a:r>
              <a:rPr lang="en-IL"/>
              <a:t>Implement and monitor IT assets and solutions</a:t>
            </a:r>
            <a:endParaRPr/>
          </a:p>
          <a:p>
            <a:pPr indent="-381000" lvl="0" marL="457200" marR="0" rtl="0" algn="l">
              <a:lnSpc>
                <a:spcPct val="100000"/>
              </a:lnSpc>
              <a:spcBef>
                <a:spcPts val="0"/>
              </a:spcBef>
              <a:spcAft>
                <a:spcPts val="0"/>
              </a:spcAft>
              <a:buSzPts val="2400"/>
              <a:buChar char="▪"/>
            </a:pPr>
            <a:r>
              <a:rPr lang="en-IL"/>
              <a:t>Compliance and audit support</a:t>
            </a:r>
            <a:endParaRPr/>
          </a:p>
          <a:p>
            <a:pPr indent="-381000" lvl="0" marL="457200" marR="0" rtl="0" algn="l">
              <a:lnSpc>
                <a:spcPct val="100000"/>
              </a:lnSpc>
              <a:spcBef>
                <a:spcPts val="0"/>
              </a:spcBef>
              <a:spcAft>
                <a:spcPts val="0"/>
              </a:spcAft>
              <a:buSzPts val="2400"/>
              <a:buChar char="▪"/>
            </a:pPr>
            <a:r>
              <a:rPr lang="en-IL"/>
              <a:t>Prioritize and support internal projects</a:t>
            </a:r>
            <a:endParaRPr/>
          </a:p>
        </p:txBody>
      </p:sp>
      <p:sp>
        <p:nvSpPr>
          <p:cNvPr id="563" name="Google Shape;563;p38"/>
          <p:cNvSpPr txBox="1"/>
          <p:nvPr>
            <p:ph type="title"/>
          </p:nvPr>
        </p:nvSpPr>
        <p:spPr>
          <a:xfrm>
            <a:off x="824969" y="762037"/>
            <a:ext cx="18028800" cy="1000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IL"/>
              <a:t>Who’s In Charge of IoT Security?</a:t>
            </a:r>
            <a:endParaRPr/>
          </a:p>
        </p:txBody>
      </p:sp>
      <p:sp>
        <p:nvSpPr>
          <p:cNvPr id="564" name="Google Shape;564;p38"/>
          <p:cNvSpPr txBox="1"/>
          <p:nvPr>
            <p:ph idx="1" type="body"/>
          </p:nvPr>
        </p:nvSpPr>
        <p:spPr>
          <a:xfrm>
            <a:off x="1233267" y="2836225"/>
            <a:ext cx="5036100" cy="631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IL"/>
              <a:t>Security</a:t>
            </a:r>
            <a:endParaRPr/>
          </a:p>
        </p:txBody>
      </p:sp>
      <p:sp>
        <p:nvSpPr>
          <p:cNvPr id="565" name="Google Shape;565;p38"/>
          <p:cNvSpPr txBox="1"/>
          <p:nvPr>
            <p:ph idx="2" type="body"/>
          </p:nvPr>
        </p:nvSpPr>
        <p:spPr>
          <a:xfrm>
            <a:off x="1233267" y="7327504"/>
            <a:ext cx="5036100" cy="631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IL"/>
              <a:t>Network</a:t>
            </a:r>
            <a:endParaRPr/>
          </a:p>
        </p:txBody>
      </p:sp>
      <p:sp>
        <p:nvSpPr>
          <p:cNvPr id="566" name="Google Shape;566;p38"/>
          <p:cNvSpPr txBox="1"/>
          <p:nvPr>
            <p:ph idx="3" type="body"/>
          </p:nvPr>
        </p:nvSpPr>
        <p:spPr>
          <a:xfrm>
            <a:off x="14149083" y="2836225"/>
            <a:ext cx="5036100" cy="631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IL"/>
              <a:t>BioMed</a:t>
            </a:r>
            <a:endParaRPr/>
          </a:p>
        </p:txBody>
      </p:sp>
      <p:sp>
        <p:nvSpPr>
          <p:cNvPr id="567" name="Google Shape;567;p38"/>
          <p:cNvSpPr txBox="1"/>
          <p:nvPr>
            <p:ph idx="4" type="body"/>
          </p:nvPr>
        </p:nvSpPr>
        <p:spPr>
          <a:xfrm>
            <a:off x="14149083" y="7327504"/>
            <a:ext cx="5036100" cy="631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IL"/>
              <a:t>IT</a:t>
            </a:r>
            <a:endParaRPr/>
          </a:p>
        </p:txBody>
      </p:sp>
      <p:sp>
        <p:nvSpPr>
          <p:cNvPr id="568" name="Google Shape;568;p38"/>
          <p:cNvSpPr txBox="1"/>
          <p:nvPr>
            <p:ph idx="5" type="body"/>
          </p:nvPr>
        </p:nvSpPr>
        <p:spPr>
          <a:xfrm>
            <a:off x="1233267" y="3640758"/>
            <a:ext cx="5036100" cy="1847100"/>
          </a:xfrm>
          <a:prstGeom prst="rect">
            <a:avLst/>
          </a:prstGeom>
          <a:noFill/>
          <a:ln>
            <a:noFill/>
          </a:ln>
        </p:spPr>
        <p:txBody>
          <a:bodyPr anchorCtr="0" anchor="t" bIns="0" lIns="0" spcFirstLastPara="1" rIns="0" wrap="square" tIns="0">
            <a:spAutoFit/>
          </a:bodyPr>
          <a:lstStyle/>
          <a:p>
            <a:pPr indent="-381000" lvl="0" marL="457200" marR="0" rtl="0" algn="l">
              <a:lnSpc>
                <a:spcPct val="100000"/>
              </a:lnSpc>
              <a:spcBef>
                <a:spcPts val="0"/>
              </a:spcBef>
              <a:spcAft>
                <a:spcPts val="0"/>
              </a:spcAft>
              <a:buSzPts val="2400"/>
              <a:buChar char="▪"/>
            </a:pPr>
            <a:r>
              <a:rPr lang="en-IL"/>
              <a:t>Manage real-time risks</a:t>
            </a:r>
            <a:endParaRPr/>
          </a:p>
          <a:p>
            <a:pPr indent="-381000" lvl="0" marL="457200" marR="0" rtl="0" algn="l">
              <a:lnSpc>
                <a:spcPct val="100000"/>
              </a:lnSpc>
              <a:spcBef>
                <a:spcPts val="0"/>
              </a:spcBef>
              <a:spcAft>
                <a:spcPts val="0"/>
              </a:spcAft>
              <a:buSzPts val="2400"/>
              <a:buChar char="▪"/>
            </a:pPr>
            <a:r>
              <a:rPr lang="en-IL"/>
              <a:t>Security solution use and implementation</a:t>
            </a:r>
            <a:endParaRPr/>
          </a:p>
          <a:p>
            <a:pPr indent="-381000" lvl="0" marL="457200" marR="0" rtl="0" algn="l">
              <a:lnSpc>
                <a:spcPct val="100000"/>
              </a:lnSpc>
              <a:spcBef>
                <a:spcPts val="0"/>
              </a:spcBef>
              <a:spcAft>
                <a:spcPts val="0"/>
              </a:spcAft>
              <a:buSzPts val="2400"/>
              <a:buChar char="▪"/>
            </a:pPr>
            <a:r>
              <a:rPr lang="en-IL"/>
              <a:t>Security vendor interaction</a:t>
            </a:r>
            <a:endParaRPr/>
          </a:p>
          <a:p>
            <a:pPr indent="0" lvl="0" marL="0" marR="0" rtl="0" algn="l">
              <a:lnSpc>
                <a:spcPct val="100000"/>
              </a:lnSpc>
              <a:spcBef>
                <a:spcPts val="0"/>
              </a:spcBef>
              <a:spcAft>
                <a:spcPts val="0"/>
              </a:spcAft>
              <a:buNone/>
            </a:pPr>
            <a:r>
              <a:t/>
            </a:r>
            <a:endParaRPr/>
          </a:p>
        </p:txBody>
      </p:sp>
      <p:sp>
        <p:nvSpPr>
          <p:cNvPr id="569" name="Google Shape;569;p38"/>
          <p:cNvSpPr txBox="1"/>
          <p:nvPr>
            <p:ph idx="6" type="body"/>
          </p:nvPr>
        </p:nvSpPr>
        <p:spPr>
          <a:xfrm>
            <a:off x="1233267" y="8148365"/>
            <a:ext cx="5036100" cy="1847100"/>
          </a:xfrm>
          <a:prstGeom prst="rect">
            <a:avLst/>
          </a:prstGeom>
          <a:noFill/>
          <a:ln>
            <a:noFill/>
          </a:ln>
        </p:spPr>
        <p:txBody>
          <a:bodyPr anchorCtr="0" anchor="t" bIns="0" lIns="0" spcFirstLastPara="1" rIns="0" wrap="square" tIns="0">
            <a:spAutoFit/>
          </a:bodyPr>
          <a:lstStyle/>
          <a:p>
            <a:pPr indent="-381000" lvl="0" marL="457200" marR="0" rtl="0" algn="l">
              <a:lnSpc>
                <a:spcPct val="100000"/>
              </a:lnSpc>
              <a:spcBef>
                <a:spcPts val="0"/>
              </a:spcBef>
              <a:spcAft>
                <a:spcPts val="0"/>
              </a:spcAft>
              <a:buSzPts val="2400"/>
              <a:buChar char="▪"/>
            </a:pPr>
            <a:r>
              <a:rPr lang="en-IL"/>
              <a:t>Keep network up and running</a:t>
            </a:r>
            <a:endParaRPr/>
          </a:p>
          <a:p>
            <a:pPr indent="-381000" lvl="0" marL="457200" marR="0" rtl="0" algn="l">
              <a:lnSpc>
                <a:spcPct val="100000"/>
              </a:lnSpc>
              <a:spcBef>
                <a:spcPts val="0"/>
              </a:spcBef>
              <a:spcAft>
                <a:spcPts val="0"/>
              </a:spcAft>
              <a:buSzPts val="2400"/>
              <a:buChar char="▪"/>
            </a:pPr>
            <a:r>
              <a:rPr lang="en-IL"/>
              <a:t>Identify and respond to network performance issues</a:t>
            </a:r>
            <a:endParaRPr/>
          </a:p>
          <a:p>
            <a:pPr indent="-381000" lvl="0" marL="457200" marR="0" rtl="0" algn="l">
              <a:lnSpc>
                <a:spcPct val="100000"/>
              </a:lnSpc>
              <a:spcBef>
                <a:spcPts val="0"/>
              </a:spcBef>
              <a:spcAft>
                <a:spcPts val="0"/>
              </a:spcAft>
              <a:buSzPts val="2400"/>
              <a:buChar char="▪"/>
            </a:pPr>
            <a:r>
              <a:rPr lang="en-IL"/>
              <a:t>Plan and support network upgrades</a:t>
            </a:r>
            <a:endParaRPr/>
          </a:p>
        </p:txBody>
      </p:sp>
      <p:sp>
        <p:nvSpPr>
          <p:cNvPr id="570" name="Google Shape;570;p38"/>
          <p:cNvSpPr txBox="1"/>
          <p:nvPr>
            <p:ph idx="8" type="body"/>
          </p:nvPr>
        </p:nvSpPr>
        <p:spPr>
          <a:xfrm>
            <a:off x="14149083" y="3640758"/>
            <a:ext cx="5036100" cy="1477800"/>
          </a:xfrm>
          <a:prstGeom prst="rect">
            <a:avLst/>
          </a:prstGeom>
          <a:noFill/>
          <a:ln>
            <a:noFill/>
          </a:ln>
        </p:spPr>
        <p:txBody>
          <a:bodyPr anchorCtr="0" anchor="t" bIns="0" lIns="0" spcFirstLastPara="1" rIns="0" wrap="square" tIns="0">
            <a:spAutoFit/>
          </a:bodyPr>
          <a:lstStyle/>
          <a:p>
            <a:pPr indent="-381000" lvl="0" marL="457200" marR="0" rtl="0" algn="l">
              <a:lnSpc>
                <a:spcPct val="100000"/>
              </a:lnSpc>
              <a:spcBef>
                <a:spcPts val="0"/>
              </a:spcBef>
              <a:spcAft>
                <a:spcPts val="0"/>
              </a:spcAft>
              <a:buSzPts val="2400"/>
              <a:buChar char="▪"/>
            </a:pPr>
            <a:r>
              <a:rPr lang="en-IL"/>
              <a:t>Manage device lifecycle</a:t>
            </a:r>
            <a:endParaRPr/>
          </a:p>
          <a:p>
            <a:pPr indent="-381000" lvl="0" marL="457200" marR="0" rtl="0" algn="l">
              <a:lnSpc>
                <a:spcPct val="100000"/>
              </a:lnSpc>
              <a:spcBef>
                <a:spcPts val="0"/>
              </a:spcBef>
              <a:spcAft>
                <a:spcPts val="0"/>
              </a:spcAft>
              <a:buSzPts val="2400"/>
              <a:buChar char="▪"/>
            </a:pPr>
            <a:r>
              <a:rPr lang="en-IL"/>
              <a:t>Maintain medical devices</a:t>
            </a:r>
            <a:endParaRPr/>
          </a:p>
          <a:p>
            <a:pPr indent="-381000" lvl="0" marL="457200" marR="0" rtl="0" algn="l">
              <a:lnSpc>
                <a:spcPct val="100000"/>
              </a:lnSpc>
              <a:spcBef>
                <a:spcPts val="0"/>
              </a:spcBef>
              <a:spcAft>
                <a:spcPts val="0"/>
              </a:spcAft>
              <a:buSzPts val="2400"/>
              <a:buChar char="▪"/>
            </a:pPr>
            <a:r>
              <a:rPr lang="en-IL"/>
              <a:t>Interact with Security, Network, IT teams around security posture</a:t>
            </a:r>
            <a:endParaRPr/>
          </a:p>
        </p:txBody>
      </p:sp>
      <p:sp>
        <p:nvSpPr>
          <p:cNvPr id="571" name="Google Shape;571;p38"/>
          <p:cNvSpPr txBox="1"/>
          <p:nvPr>
            <p:ph idx="9" type="body"/>
          </p:nvPr>
        </p:nvSpPr>
        <p:spPr>
          <a:xfrm>
            <a:off x="10703575" y="3489368"/>
            <a:ext cx="1449900" cy="492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t/>
            </a:r>
            <a:endParaRPr/>
          </a:p>
        </p:txBody>
      </p:sp>
      <p:sp>
        <p:nvSpPr>
          <p:cNvPr id="572" name="Google Shape;572;p38"/>
          <p:cNvSpPr txBox="1"/>
          <p:nvPr>
            <p:ph idx="13" type="body"/>
          </p:nvPr>
        </p:nvSpPr>
        <p:spPr>
          <a:xfrm>
            <a:off x="7547339" y="3489368"/>
            <a:ext cx="1339800" cy="4926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t/>
            </a:r>
            <a:endParaRPr/>
          </a:p>
        </p:txBody>
      </p:sp>
      <p:sp>
        <p:nvSpPr>
          <p:cNvPr id="573" name="Google Shape;573;p38"/>
          <p:cNvSpPr txBox="1"/>
          <p:nvPr>
            <p:ph idx="14" type="body"/>
          </p:nvPr>
        </p:nvSpPr>
        <p:spPr>
          <a:xfrm>
            <a:off x="11164696" y="7462133"/>
            <a:ext cx="1449900" cy="492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t/>
            </a:r>
            <a:endParaRPr/>
          </a:p>
        </p:txBody>
      </p:sp>
      <p:sp>
        <p:nvSpPr>
          <p:cNvPr id="574" name="Google Shape;574;p38"/>
          <p:cNvSpPr txBox="1"/>
          <p:nvPr>
            <p:ph idx="15" type="body"/>
          </p:nvPr>
        </p:nvSpPr>
        <p:spPr>
          <a:xfrm>
            <a:off x="7196853" y="7462133"/>
            <a:ext cx="1449900" cy="492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 name="Shape 578"/>
        <p:cNvGrpSpPr/>
        <p:nvPr/>
      </p:nvGrpSpPr>
      <p:grpSpPr>
        <a:xfrm>
          <a:off x="0" y="0"/>
          <a:ext cx="0" cy="0"/>
          <a:chOff x="0" y="0"/>
          <a:chExt cx="0" cy="0"/>
        </a:xfrm>
      </p:grpSpPr>
      <p:sp>
        <p:nvSpPr>
          <p:cNvPr id="579" name="Google Shape;579;p39"/>
          <p:cNvSpPr txBox="1"/>
          <p:nvPr>
            <p:ph type="title"/>
          </p:nvPr>
        </p:nvSpPr>
        <p:spPr>
          <a:xfrm>
            <a:off x="824960" y="762037"/>
            <a:ext cx="18454200" cy="1000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IL"/>
              <a:t>But Really, Who’s In Charge?</a:t>
            </a:r>
            <a:endParaRPr/>
          </a:p>
        </p:txBody>
      </p:sp>
      <p:sp>
        <p:nvSpPr>
          <p:cNvPr id="580" name="Google Shape;580;p39"/>
          <p:cNvSpPr txBox="1"/>
          <p:nvPr>
            <p:ph idx="1" type="body"/>
          </p:nvPr>
        </p:nvSpPr>
        <p:spPr>
          <a:xfrm>
            <a:off x="1563530" y="3534109"/>
            <a:ext cx="4610100" cy="631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IL"/>
              <a:t>Access and Influence</a:t>
            </a:r>
            <a:endParaRPr/>
          </a:p>
        </p:txBody>
      </p:sp>
      <p:sp>
        <p:nvSpPr>
          <p:cNvPr id="581" name="Google Shape;581;p39"/>
          <p:cNvSpPr txBox="1"/>
          <p:nvPr>
            <p:ph idx="2" type="body"/>
          </p:nvPr>
        </p:nvSpPr>
        <p:spPr>
          <a:xfrm>
            <a:off x="1563530" y="6160577"/>
            <a:ext cx="4610100" cy="631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IL"/>
              <a:t>Availability</a:t>
            </a:r>
            <a:endParaRPr/>
          </a:p>
        </p:txBody>
      </p:sp>
      <p:sp>
        <p:nvSpPr>
          <p:cNvPr id="582" name="Google Shape;582;p39"/>
          <p:cNvSpPr txBox="1"/>
          <p:nvPr>
            <p:ph idx="3" type="body"/>
          </p:nvPr>
        </p:nvSpPr>
        <p:spPr>
          <a:xfrm>
            <a:off x="1563530" y="8845411"/>
            <a:ext cx="4610100" cy="631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IL"/>
              <a:t>Capability</a:t>
            </a:r>
            <a:endParaRPr/>
          </a:p>
        </p:txBody>
      </p:sp>
      <p:sp>
        <p:nvSpPr>
          <p:cNvPr id="583" name="Google Shape;583;p39"/>
          <p:cNvSpPr txBox="1"/>
          <p:nvPr>
            <p:ph idx="4" type="body"/>
          </p:nvPr>
        </p:nvSpPr>
        <p:spPr>
          <a:xfrm>
            <a:off x="7080250" y="2999641"/>
            <a:ext cx="11963400" cy="1723800"/>
          </a:xfrm>
          <a:prstGeom prst="rect">
            <a:avLst/>
          </a:prstGeom>
          <a:noFill/>
          <a:ln>
            <a:noFill/>
          </a:ln>
        </p:spPr>
        <p:txBody>
          <a:bodyPr anchorCtr="0" anchor="t" bIns="0" lIns="0" spcFirstLastPara="1" rIns="0" wrap="square" tIns="0">
            <a:spAutoFit/>
          </a:bodyPr>
          <a:lstStyle/>
          <a:p>
            <a:pPr indent="-317500" lvl="0" marL="457200" rtl="0" algn="l">
              <a:spcBef>
                <a:spcPts val="0"/>
              </a:spcBef>
              <a:spcAft>
                <a:spcPts val="0"/>
              </a:spcAft>
              <a:buSzPts val="1400"/>
              <a:buChar char="●"/>
            </a:pPr>
            <a:r>
              <a:rPr lang="en-IL"/>
              <a:t>Who can best direct efforts across multiple teams?</a:t>
            </a:r>
            <a:endParaRPr/>
          </a:p>
          <a:p>
            <a:pPr indent="-317500" lvl="0" marL="457200" rtl="0" algn="l">
              <a:spcBef>
                <a:spcPts val="0"/>
              </a:spcBef>
              <a:spcAft>
                <a:spcPts val="0"/>
              </a:spcAft>
              <a:buSzPts val="1400"/>
              <a:buChar char="●"/>
            </a:pPr>
            <a:r>
              <a:rPr lang="en-IL"/>
              <a:t>If priorities conflict, who has authority to make decisions?</a:t>
            </a:r>
            <a:endParaRPr/>
          </a:p>
          <a:p>
            <a:pPr indent="-317500" lvl="0" marL="457200" rtl="0" algn="l">
              <a:spcBef>
                <a:spcPts val="0"/>
              </a:spcBef>
              <a:spcAft>
                <a:spcPts val="0"/>
              </a:spcAft>
              <a:buSzPts val="1400"/>
              <a:buChar char="●"/>
            </a:pPr>
            <a:r>
              <a:rPr lang="en-IL"/>
              <a:t>Who has the best overall insight to inform the best choices?</a:t>
            </a:r>
            <a:endParaRPr/>
          </a:p>
          <a:p>
            <a:pPr indent="-317500" lvl="0" marL="457200" rtl="0" algn="l">
              <a:spcBef>
                <a:spcPts val="0"/>
              </a:spcBef>
              <a:spcAft>
                <a:spcPts val="0"/>
              </a:spcAft>
              <a:buSzPts val="1400"/>
              <a:buChar char="●"/>
            </a:pPr>
            <a:r>
              <a:rPr lang="en-IL"/>
              <a:t>Often: IT or Security</a:t>
            </a:r>
            <a:endParaRPr/>
          </a:p>
        </p:txBody>
      </p:sp>
      <p:sp>
        <p:nvSpPr>
          <p:cNvPr id="584" name="Google Shape;584;p39"/>
          <p:cNvSpPr txBox="1"/>
          <p:nvPr>
            <p:ph idx="5" type="body"/>
          </p:nvPr>
        </p:nvSpPr>
        <p:spPr>
          <a:xfrm>
            <a:off x="7080250" y="5813598"/>
            <a:ext cx="11963400" cy="1293000"/>
          </a:xfrm>
          <a:prstGeom prst="rect">
            <a:avLst/>
          </a:prstGeom>
          <a:noFill/>
          <a:ln>
            <a:noFill/>
          </a:ln>
        </p:spPr>
        <p:txBody>
          <a:bodyPr anchorCtr="0" anchor="ctr" bIns="0" lIns="0" spcFirstLastPara="1" rIns="0" wrap="square" tIns="0">
            <a:noAutofit/>
          </a:bodyPr>
          <a:lstStyle/>
          <a:p>
            <a:pPr indent="-317500" lvl="0" marL="457200" rtl="0" algn="l">
              <a:spcBef>
                <a:spcPts val="0"/>
              </a:spcBef>
              <a:spcAft>
                <a:spcPts val="0"/>
              </a:spcAft>
              <a:buSzPts val="1400"/>
              <a:buChar char="●"/>
            </a:pPr>
            <a:r>
              <a:rPr lang="en-IL"/>
              <a:t>Which teams have time to reasonably assume ownership of efforts?</a:t>
            </a:r>
            <a:endParaRPr/>
          </a:p>
          <a:p>
            <a:pPr indent="-317500" lvl="0" marL="457200" rtl="0" algn="l">
              <a:spcBef>
                <a:spcPts val="0"/>
              </a:spcBef>
              <a:spcAft>
                <a:spcPts val="0"/>
              </a:spcAft>
              <a:buSzPts val="1400"/>
              <a:buChar char="●"/>
            </a:pPr>
            <a:r>
              <a:rPr lang="en-IL"/>
              <a:t>Which team is least likely to see a disruption de</a:t>
            </a:r>
            <a:r>
              <a:rPr lang="en-IL"/>
              <a:t>prioritize</a:t>
            </a:r>
            <a:r>
              <a:rPr lang="en-IL"/>
              <a:t> efforts?</a:t>
            </a:r>
            <a:endParaRPr/>
          </a:p>
          <a:p>
            <a:pPr indent="-317500" lvl="0" marL="457200" rtl="0" algn="l">
              <a:spcBef>
                <a:spcPts val="0"/>
              </a:spcBef>
              <a:spcAft>
                <a:spcPts val="0"/>
              </a:spcAft>
              <a:buSzPts val="1400"/>
              <a:buChar char="●"/>
            </a:pPr>
            <a:r>
              <a:rPr lang="en-IL"/>
              <a:t>Often: Varies (Broader CIO/CTO team)</a:t>
            </a:r>
            <a:endParaRPr/>
          </a:p>
        </p:txBody>
      </p:sp>
      <p:sp>
        <p:nvSpPr>
          <p:cNvPr id="585" name="Google Shape;585;p39"/>
          <p:cNvSpPr txBox="1"/>
          <p:nvPr>
            <p:ph idx="6" type="body"/>
          </p:nvPr>
        </p:nvSpPr>
        <p:spPr>
          <a:xfrm>
            <a:off x="7080250" y="8371741"/>
            <a:ext cx="11963400" cy="1723800"/>
          </a:xfrm>
          <a:prstGeom prst="rect">
            <a:avLst/>
          </a:prstGeom>
          <a:noFill/>
          <a:ln>
            <a:noFill/>
          </a:ln>
        </p:spPr>
        <p:txBody>
          <a:bodyPr anchorCtr="0" anchor="ctr" bIns="0" lIns="0" spcFirstLastPara="1" rIns="0" wrap="square" tIns="0">
            <a:noAutofit/>
          </a:bodyPr>
          <a:lstStyle/>
          <a:p>
            <a:pPr indent="-317500" lvl="0" marL="457200" rtl="0" algn="l">
              <a:spcBef>
                <a:spcPts val="0"/>
              </a:spcBef>
              <a:spcAft>
                <a:spcPts val="0"/>
              </a:spcAft>
              <a:buSzPts val="1400"/>
              <a:buChar char="●"/>
            </a:pPr>
            <a:r>
              <a:rPr lang="en-IL"/>
              <a:t>Who can implement required security updates?</a:t>
            </a:r>
            <a:endParaRPr/>
          </a:p>
          <a:p>
            <a:pPr indent="-317500" lvl="0" marL="457200" rtl="0" algn="l">
              <a:spcBef>
                <a:spcPts val="0"/>
              </a:spcBef>
              <a:spcAft>
                <a:spcPts val="0"/>
              </a:spcAft>
              <a:buSzPts val="1400"/>
              <a:buChar char="●"/>
            </a:pPr>
            <a:r>
              <a:rPr lang="en-IL"/>
              <a:t>Who can best resolve implementation challenges?</a:t>
            </a:r>
            <a:endParaRPr/>
          </a:p>
          <a:p>
            <a:pPr indent="-317500" lvl="0" marL="457200" rtl="0" algn="l">
              <a:spcBef>
                <a:spcPts val="0"/>
              </a:spcBef>
              <a:spcAft>
                <a:spcPts val="0"/>
              </a:spcAft>
              <a:buSzPts val="1400"/>
              <a:buChar char="●"/>
            </a:pPr>
            <a:r>
              <a:rPr lang="en-IL"/>
              <a:t>Often: BioMed or Network</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grpSp>
        <p:nvGrpSpPr>
          <p:cNvPr id="591" name="Google Shape;591;p40"/>
          <p:cNvGrpSpPr/>
          <p:nvPr/>
        </p:nvGrpSpPr>
        <p:grpSpPr>
          <a:xfrm>
            <a:off x="1007520" y="1847657"/>
            <a:ext cx="8475398" cy="8370645"/>
            <a:chOff x="2229344" y="2982"/>
            <a:chExt cx="8476246" cy="8370645"/>
          </a:xfrm>
        </p:grpSpPr>
        <p:sp>
          <p:nvSpPr>
            <p:cNvPr id="592" name="Google Shape;592;p40"/>
            <p:cNvSpPr/>
            <p:nvPr/>
          </p:nvSpPr>
          <p:spPr>
            <a:xfrm>
              <a:off x="2883466" y="710721"/>
              <a:ext cx="7168200" cy="7168200"/>
            </a:xfrm>
            <a:prstGeom prst="blockArc">
              <a:avLst>
                <a:gd fmla="val 13800000" name="adj1"/>
                <a:gd fmla="val 16200000" name="adj2"/>
                <a:gd fmla="val 3064" name="adj3"/>
              </a:avLst>
            </a:prstGeom>
            <a:gradFill>
              <a:gsLst>
                <a:gs pos="0">
                  <a:srgbClr val="3C8399"/>
                </a:gs>
                <a:gs pos="80000">
                  <a:srgbClr val="4EADCA"/>
                </a:gs>
                <a:gs pos="100000">
                  <a:srgbClr val="4DAFCD"/>
                </a:gs>
              </a:gsLst>
              <a:lin ang="16200038" scaled="0"/>
            </a:gradFill>
            <a:ln>
              <a:noFill/>
            </a:ln>
            <a:effectLst>
              <a:outerShdw blurRad="40000" rotWithShape="0" dir="5400000" dist="23000">
                <a:srgbClr val="000000">
                  <a:alpha val="34900"/>
                </a:srgbClr>
              </a:outerShdw>
            </a:effectLst>
          </p:spPr>
          <p:txBody>
            <a:bodyPr anchorCtr="0" anchor="ctr" bIns="91400" lIns="91400" spcFirstLastPara="1" rIns="91400" wrap="square" tIns="91400">
              <a:noAutofit/>
            </a:bodyPr>
            <a:lstStyle/>
            <a:p>
              <a:pPr indent="0" lvl="0" marL="0" rtl="0" algn="l">
                <a:spcBef>
                  <a:spcPts val="0"/>
                </a:spcBef>
                <a:spcAft>
                  <a:spcPts val="0"/>
                </a:spcAft>
                <a:buNone/>
              </a:pPr>
              <a:r>
                <a:t/>
              </a:r>
              <a:endParaRPr/>
            </a:p>
          </p:txBody>
        </p:sp>
        <p:sp>
          <p:nvSpPr>
            <p:cNvPr id="593" name="Google Shape;593;p40"/>
            <p:cNvSpPr/>
            <p:nvPr/>
          </p:nvSpPr>
          <p:spPr>
            <a:xfrm>
              <a:off x="2883466" y="710721"/>
              <a:ext cx="7168200" cy="7168200"/>
            </a:xfrm>
            <a:prstGeom prst="blockArc">
              <a:avLst>
                <a:gd fmla="val 11400000" name="adj1"/>
                <a:gd fmla="val 13800000" name="adj2"/>
                <a:gd fmla="val 3064" name="adj3"/>
              </a:avLst>
            </a:prstGeom>
            <a:gradFill>
              <a:gsLst>
                <a:gs pos="0">
                  <a:srgbClr val="528B9E"/>
                </a:gs>
                <a:gs pos="80000">
                  <a:srgbClr val="6BB8D0"/>
                </a:gs>
                <a:gs pos="100000">
                  <a:srgbClr val="6AB8D3"/>
                </a:gs>
              </a:gsLst>
              <a:lin ang="16200038" scaled="0"/>
            </a:gradFill>
            <a:ln>
              <a:noFill/>
            </a:ln>
            <a:effectLst>
              <a:outerShdw blurRad="40000" rotWithShape="0" dir="5400000" dist="23000">
                <a:srgbClr val="000000">
                  <a:alpha val="34900"/>
                </a:srgbClr>
              </a:outerShdw>
            </a:effectLst>
          </p:spPr>
          <p:txBody>
            <a:bodyPr anchorCtr="0" anchor="ctr" bIns="91400" lIns="91400" spcFirstLastPara="1" rIns="91400" wrap="square" tIns="91400">
              <a:noAutofit/>
            </a:bodyPr>
            <a:lstStyle/>
            <a:p>
              <a:pPr indent="0" lvl="0" marL="0" rtl="0" algn="l">
                <a:spcBef>
                  <a:spcPts val="0"/>
                </a:spcBef>
                <a:spcAft>
                  <a:spcPts val="0"/>
                </a:spcAft>
                <a:buNone/>
              </a:pPr>
              <a:r>
                <a:t/>
              </a:r>
              <a:endParaRPr/>
            </a:p>
          </p:txBody>
        </p:sp>
        <p:sp>
          <p:nvSpPr>
            <p:cNvPr id="594" name="Google Shape;594;p40"/>
            <p:cNvSpPr/>
            <p:nvPr/>
          </p:nvSpPr>
          <p:spPr>
            <a:xfrm>
              <a:off x="2883466" y="710721"/>
              <a:ext cx="7168200" cy="7168200"/>
            </a:xfrm>
            <a:prstGeom prst="blockArc">
              <a:avLst>
                <a:gd fmla="val 9000000" name="adj1"/>
                <a:gd fmla="val 11400000" name="adj2"/>
                <a:gd fmla="val 3064" name="adj3"/>
              </a:avLst>
            </a:prstGeom>
            <a:gradFill>
              <a:gsLst>
                <a:gs pos="0">
                  <a:srgbClr val="6894A2"/>
                </a:gs>
                <a:gs pos="80000">
                  <a:srgbClr val="89C2D7"/>
                </a:gs>
                <a:gs pos="100000">
                  <a:srgbClr val="87C4D9"/>
                </a:gs>
              </a:gsLst>
              <a:lin ang="16200038" scaled="0"/>
            </a:gradFill>
            <a:ln>
              <a:noFill/>
            </a:ln>
            <a:effectLst>
              <a:outerShdw blurRad="40000" rotWithShape="0" dir="5400000" dist="23000">
                <a:srgbClr val="000000">
                  <a:alpha val="34900"/>
                </a:srgbClr>
              </a:outerShdw>
            </a:effectLst>
          </p:spPr>
          <p:txBody>
            <a:bodyPr anchorCtr="0" anchor="ctr" bIns="91400" lIns="91400" spcFirstLastPara="1" rIns="91400" wrap="square" tIns="91400">
              <a:noAutofit/>
            </a:bodyPr>
            <a:lstStyle/>
            <a:p>
              <a:pPr indent="0" lvl="0" marL="0" rtl="0" algn="l">
                <a:spcBef>
                  <a:spcPts val="0"/>
                </a:spcBef>
                <a:spcAft>
                  <a:spcPts val="0"/>
                </a:spcAft>
                <a:buNone/>
              </a:pPr>
              <a:r>
                <a:t/>
              </a:r>
              <a:endParaRPr/>
            </a:p>
          </p:txBody>
        </p:sp>
        <p:sp>
          <p:nvSpPr>
            <p:cNvPr id="595" name="Google Shape;595;p40"/>
            <p:cNvSpPr/>
            <p:nvPr/>
          </p:nvSpPr>
          <p:spPr>
            <a:xfrm>
              <a:off x="2883466" y="710721"/>
              <a:ext cx="7168200" cy="7168200"/>
            </a:xfrm>
            <a:prstGeom prst="blockArc">
              <a:avLst>
                <a:gd fmla="val 6600000" name="adj1"/>
                <a:gd fmla="val 9000000" name="adj2"/>
                <a:gd fmla="val 3064" name="adj3"/>
              </a:avLst>
            </a:prstGeom>
            <a:gradFill>
              <a:gsLst>
                <a:gs pos="0">
                  <a:srgbClr val="7E9CA7"/>
                </a:gs>
                <a:gs pos="80000">
                  <a:srgbClr val="A5CEDC"/>
                </a:gs>
                <a:gs pos="100000">
                  <a:srgbClr val="A5CFDE"/>
                </a:gs>
              </a:gsLst>
              <a:lin ang="16200038" scaled="0"/>
            </a:gradFill>
            <a:ln>
              <a:noFill/>
            </a:ln>
            <a:effectLst>
              <a:outerShdw blurRad="40000" rotWithShape="0" dir="5400000" dist="23000">
                <a:srgbClr val="000000">
                  <a:alpha val="34900"/>
                </a:srgbClr>
              </a:outerShdw>
            </a:effectLst>
          </p:spPr>
          <p:txBody>
            <a:bodyPr anchorCtr="0" anchor="ctr" bIns="91400" lIns="91400" spcFirstLastPara="1" rIns="91400" wrap="square" tIns="91400">
              <a:noAutofit/>
            </a:bodyPr>
            <a:lstStyle/>
            <a:p>
              <a:pPr indent="0" lvl="0" marL="0" rtl="0" algn="l">
                <a:spcBef>
                  <a:spcPts val="0"/>
                </a:spcBef>
                <a:spcAft>
                  <a:spcPts val="0"/>
                </a:spcAft>
                <a:buNone/>
              </a:pPr>
              <a:r>
                <a:t/>
              </a:r>
              <a:endParaRPr/>
            </a:p>
          </p:txBody>
        </p:sp>
        <p:sp>
          <p:nvSpPr>
            <p:cNvPr id="596" name="Google Shape;596;p40"/>
            <p:cNvSpPr/>
            <p:nvPr/>
          </p:nvSpPr>
          <p:spPr>
            <a:xfrm>
              <a:off x="2883466" y="710721"/>
              <a:ext cx="7168200" cy="7168200"/>
            </a:xfrm>
            <a:prstGeom prst="blockArc">
              <a:avLst>
                <a:gd fmla="val 4200000" name="adj1"/>
                <a:gd fmla="val 6600000" name="adj2"/>
                <a:gd fmla="val 3064" name="adj3"/>
              </a:avLst>
            </a:prstGeom>
            <a:gradFill>
              <a:gsLst>
                <a:gs pos="0">
                  <a:srgbClr val="7E9CA7"/>
                </a:gs>
                <a:gs pos="80000">
                  <a:srgbClr val="A5CEDC"/>
                </a:gs>
                <a:gs pos="100000">
                  <a:srgbClr val="A5CFDE"/>
                </a:gs>
              </a:gsLst>
              <a:lin ang="16200038" scaled="0"/>
            </a:gradFill>
            <a:ln>
              <a:noFill/>
            </a:ln>
            <a:effectLst>
              <a:outerShdw blurRad="40000" rotWithShape="0" dir="5400000" dist="23000">
                <a:srgbClr val="000000">
                  <a:alpha val="34900"/>
                </a:srgbClr>
              </a:outerShdw>
            </a:effectLst>
          </p:spPr>
          <p:txBody>
            <a:bodyPr anchorCtr="0" anchor="ctr" bIns="91400" lIns="91400" spcFirstLastPara="1" rIns="91400" wrap="square" tIns="91400">
              <a:noAutofit/>
            </a:bodyPr>
            <a:lstStyle/>
            <a:p>
              <a:pPr indent="0" lvl="0" marL="0" rtl="0" algn="l">
                <a:spcBef>
                  <a:spcPts val="0"/>
                </a:spcBef>
                <a:spcAft>
                  <a:spcPts val="0"/>
                </a:spcAft>
                <a:buNone/>
              </a:pPr>
              <a:r>
                <a:t/>
              </a:r>
              <a:endParaRPr/>
            </a:p>
          </p:txBody>
        </p:sp>
        <p:sp>
          <p:nvSpPr>
            <p:cNvPr id="597" name="Google Shape;597;p40"/>
            <p:cNvSpPr/>
            <p:nvPr/>
          </p:nvSpPr>
          <p:spPr>
            <a:xfrm>
              <a:off x="2883466" y="710721"/>
              <a:ext cx="7168200" cy="7168200"/>
            </a:xfrm>
            <a:prstGeom prst="blockArc">
              <a:avLst>
                <a:gd fmla="val 1800000" name="adj1"/>
                <a:gd fmla="val 4200000" name="adj2"/>
                <a:gd fmla="val 3064" name="adj3"/>
              </a:avLst>
            </a:prstGeom>
            <a:gradFill>
              <a:gsLst>
                <a:gs pos="0">
                  <a:srgbClr val="6894A2"/>
                </a:gs>
                <a:gs pos="80000">
                  <a:srgbClr val="89C2D7"/>
                </a:gs>
                <a:gs pos="100000">
                  <a:srgbClr val="87C4D9"/>
                </a:gs>
              </a:gsLst>
              <a:lin ang="16200038" scaled="0"/>
            </a:gradFill>
            <a:ln>
              <a:noFill/>
            </a:ln>
            <a:effectLst>
              <a:outerShdw blurRad="40000" rotWithShape="0" dir="5400000" dist="23000">
                <a:srgbClr val="000000">
                  <a:alpha val="34900"/>
                </a:srgbClr>
              </a:outerShdw>
            </a:effectLst>
          </p:spPr>
          <p:txBody>
            <a:bodyPr anchorCtr="0" anchor="ctr" bIns="91400" lIns="91400" spcFirstLastPara="1" rIns="91400" wrap="square" tIns="91400">
              <a:noAutofit/>
            </a:bodyPr>
            <a:lstStyle/>
            <a:p>
              <a:pPr indent="0" lvl="0" marL="0" rtl="0" algn="l">
                <a:spcBef>
                  <a:spcPts val="0"/>
                </a:spcBef>
                <a:spcAft>
                  <a:spcPts val="0"/>
                </a:spcAft>
                <a:buNone/>
              </a:pPr>
              <a:r>
                <a:t/>
              </a:r>
              <a:endParaRPr/>
            </a:p>
          </p:txBody>
        </p:sp>
        <p:sp>
          <p:nvSpPr>
            <p:cNvPr id="598" name="Google Shape;598;p40"/>
            <p:cNvSpPr/>
            <p:nvPr/>
          </p:nvSpPr>
          <p:spPr>
            <a:xfrm>
              <a:off x="2883466" y="710721"/>
              <a:ext cx="7168200" cy="7168200"/>
            </a:xfrm>
            <a:prstGeom prst="blockArc">
              <a:avLst>
                <a:gd fmla="val 21000000" name="adj1"/>
                <a:gd fmla="val 1800000" name="adj2"/>
                <a:gd fmla="val 3064" name="adj3"/>
              </a:avLst>
            </a:prstGeom>
            <a:gradFill>
              <a:gsLst>
                <a:gs pos="0">
                  <a:srgbClr val="528B9E"/>
                </a:gs>
                <a:gs pos="80000">
                  <a:srgbClr val="6BB8D0"/>
                </a:gs>
                <a:gs pos="100000">
                  <a:srgbClr val="6AB8D3"/>
                </a:gs>
              </a:gsLst>
              <a:lin ang="16200038" scaled="0"/>
            </a:gradFill>
            <a:ln>
              <a:noFill/>
            </a:ln>
            <a:effectLst>
              <a:outerShdw blurRad="40000" rotWithShape="0" dir="5400000" dist="23000">
                <a:srgbClr val="000000">
                  <a:alpha val="34900"/>
                </a:srgbClr>
              </a:outerShdw>
            </a:effectLst>
          </p:spPr>
          <p:txBody>
            <a:bodyPr anchorCtr="0" anchor="ctr" bIns="91400" lIns="91400" spcFirstLastPara="1" rIns="91400" wrap="square" tIns="91400">
              <a:noAutofit/>
            </a:bodyPr>
            <a:lstStyle/>
            <a:p>
              <a:pPr indent="0" lvl="0" marL="0" rtl="0" algn="l">
                <a:spcBef>
                  <a:spcPts val="0"/>
                </a:spcBef>
                <a:spcAft>
                  <a:spcPts val="0"/>
                </a:spcAft>
                <a:buNone/>
              </a:pPr>
              <a:r>
                <a:t/>
              </a:r>
              <a:endParaRPr/>
            </a:p>
          </p:txBody>
        </p:sp>
        <p:sp>
          <p:nvSpPr>
            <p:cNvPr id="599" name="Google Shape;599;p40"/>
            <p:cNvSpPr/>
            <p:nvPr/>
          </p:nvSpPr>
          <p:spPr>
            <a:xfrm>
              <a:off x="2883466" y="710721"/>
              <a:ext cx="7168200" cy="7168200"/>
            </a:xfrm>
            <a:prstGeom prst="blockArc">
              <a:avLst>
                <a:gd fmla="val 18600000" name="adj1"/>
                <a:gd fmla="val 21000000" name="adj2"/>
                <a:gd fmla="val 3064" name="adj3"/>
              </a:avLst>
            </a:prstGeom>
            <a:gradFill>
              <a:gsLst>
                <a:gs pos="0">
                  <a:srgbClr val="3C8399"/>
                </a:gs>
                <a:gs pos="80000">
                  <a:srgbClr val="4EADCA"/>
                </a:gs>
                <a:gs pos="100000">
                  <a:srgbClr val="4DAFCD"/>
                </a:gs>
              </a:gsLst>
              <a:lin ang="16200038" scaled="0"/>
            </a:gradFill>
            <a:ln>
              <a:noFill/>
            </a:ln>
            <a:effectLst>
              <a:outerShdw blurRad="40000" rotWithShape="0" dir="5400000" dist="23000">
                <a:srgbClr val="000000">
                  <a:alpha val="34900"/>
                </a:srgbClr>
              </a:outerShdw>
            </a:effectLst>
          </p:spPr>
          <p:txBody>
            <a:bodyPr anchorCtr="0" anchor="ctr" bIns="91400" lIns="91400" spcFirstLastPara="1" rIns="91400" wrap="square" tIns="91400">
              <a:noAutofit/>
            </a:bodyPr>
            <a:lstStyle/>
            <a:p>
              <a:pPr indent="0" lvl="0" marL="0" rtl="0" algn="l">
                <a:spcBef>
                  <a:spcPts val="0"/>
                </a:spcBef>
                <a:spcAft>
                  <a:spcPts val="0"/>
                </a:spcAft>
                <a:buNone/>
              </a:pPr>
              <a:r>
                <a:t/>
              </a:r>
              <a:endParaRPr/>
            </a:p>
          </p:txBody>
        </p:sp>
        <p:sp>
          <p:nvSpPr>
            <p:cNvPr id="600" name="Google Shape;600;p40"/>
            <p:cNvSpPr/>
            <p:nvPr/>
          </p:nvSpPr>
          <p:spPr>
            <a:xfrm>
              <a:off x="2883466" y="710721"/>
              <a:ext cx="7168200" cy="7168200"/>
            </a:xfrm>
            <a:prstGeom prst="blockArc">
              <a:avLst>
                <a:gd fmla="val 16200000" name="adj1"/>
                <a:gd fmla="val 18600000" name="adj2"/>
                <a:gd fmla="val 3064" name="adj3"/>
              </a:avLst>
            </a:prstGeom>
            <a:gradFill>
              <a:gsLst>
                <a:gs pos="0">
                  <a:srgbClr val="257F97"/>
                </a:gs>
                <a:gs pos="80000">
                  <a:srgbClr val="31A6C6"/>
                </a:gs>
                <a:gs pos="100000">
                  <a:srgbClr val="30A9C9"/>
                </a:gs>
              </a:gsLst>
              <a:lin ang="16200038" scaled="0"/>
            </a:gradFill>
            <a:ln>
              <a:noFill/>
            </a:ln>
            <a:effectLst>
              <a:outerShdw blurRad="40000" rotWithShape="0" dir="5400000" dist="23000">
                <a:srgbClr val="000000">
                  <a:alpha val="34900"/>
                </a:srgbClr>
              </a:outerShdw>
            </a:effectLst>
          </p:spPr>
          <p:txBody>
            <a:bodyPr anchorCtr="0" anchor="ctr" bIns="91400" lIns="91400" spcFirstLastPara="1" rIns="91400" wrap="square" tIns="91400">
              <a:noAutofit/>
            </a:bodyPr>
            <a:lstStyle/>
            <a:p>
              <a:pPr indent="0" lvl="0" marL="0" rtl="0" algn="l">
                <a:spcBef>
                  <a:spcPts val="0"/>
                </a:spcBef>
                <a:spcAft>
                  <a:spcPts val="0"/>
                </a:spcAft>
                <a:buNone/>
              </a:pPr>
              <a:r>
                <a:t/>
              </a:r>
              <a:endParaRPr/>
            </a:p>
          </p:txBody>
        </p:sp>
        <p:sp>
          <p:nvSpPr>
            <p:cNvPr id="601" name="Google Shape;601;p40"/>
            <p:cNvSpPr/>
            <p:nvPr/>
          </p:nvSpPr>
          <p:spPr>
            <a:xfrm>
              <a:off x="5378017" y="3205271"/>
              <a:ext cx="2178900" cy="2178900"/>
            </a:xfrm>
            <a:prstGeom prst="ellipse">
              <a:avLst/>
            </a:prstGeom>
            <a:gradFill>
              <a:gsLst>
                <a:gs pos="0">
                  <a:srgbClr val="6088B2"/>
                </a:gs>
                <a:gs pos="50000">
                  <a:srgbClr val="427AAC"/>
                </a:gs>
                <a:gs pos="100000">
                  <a:srgbClr val="366B9C"/>
                </a:gs>
              </a:gsLst>
              <a:lin ang="5400012" scaled="0"/>
            </a:gradFill>
            <a:ln>
              <a:noFill/>
            </a:ln>
          </p:spPr>
          <p:txBody>
            <a:bodyPr anchorCtr="0" anchor="ctr" bIns="91400" lIns="91400" spcFirstLastPara="1" rIns="91400" wrap="square" tIns="91400">
              <a:noAutofit/>
            </a:bodyPr>
            <a:lstStyle/>
            <a:p>
              <a:pPr indent="0" lvl="0" marL="0" rtl="0" algn="l">
                <a:spcBef>
                  <a:spcPts val="0"/>
                </a:spcBef>
                <a:spcAft>
                  <a:spcPts val="0"/>
                </a:spcAft>
                <a:buNone/>
              </a:pPr>
              <a:r>
                <a:t/>
              </a:r>
              <a:endParaRPr/>
            </a:p>
          </p:txBody>
        </p:sp>
        <p:sp>
          <p:nvSpPr>
            <p:cNvPr id="602" name="Google Shape;602;p40"/>
            <p:cNvSpPr txBox="1"/>
            <p:nvPr/>
          </p:nvSpPr>
          <p:spPr>
            <a:xfrm>
              <a:off x="5697124" y="3524378"/>
              <a:ext cx="1540800" cy="1540800"/>
            </a:xfrm>
            <a:prstGeom prst="rect">
              <a:avLst/>
            </a:prstGeom>
            <a:noFill/>
            <a:ln>
              <a:noFill/>
            </a:ln>
          </p:spPr>
          <p:txBody>
            <a:bodyPr anchorCtr="0" anchor="ctr" bIns="36825" lIns="36825" spcFirstLastPara="1" rIns="36825" wrap="square" tIns="36825">
              <a:noAutofit/>
            </a:bodyPr>
            <a:lstStyle/>
            <a:p>
              <a:pPr indent="0" lvl="0" marL="0" marR="0" rtl="0" algn="ctr">
                <a:lnSpc>
                  <a:spcPct val="90000"/>
                </a:lnSpc>
                <a:spcBef>
                  <a:spcPts val="0"/>
                </a:spcBef>
                <a:spcAft>
                  <a:spcPts val="0"/>
                </a:spcAft>
                <a:buClr>
                  <a:srgbClr val="FFFFFF"/>
                </a:buClr>
                <a:buSzPts val="2900"/>
                <a:buFont typeface="Calibri"/>
                <a:buNone/>
              </a:pPr>
              <a:r>
                <a:rPr b="1" lang="en-IL" sz="2900">
                  <a:solidFill>
                    <a:srgbClr val="FFFFFF"/>
                  </a:solidFill>
                  <a:latin typeface="Calibri"/>
                  <a:ea typeface="Calibri"/>
                  <a:cs typeface="Calibri"/>
                  <a:sym typeface="Calibri"/>
                </a:rPr>
                <a:t>IT Solutions</a:t>
              </a:r>
              <a:endParaRPr b="1" sz="2900">
                <a:solidFill>
                  <a:srgbClr val="FFFFFF"/>
                </a:solidFill>
                <a:latin typeface="Calibri"/>
                <a:ea typeface="Calibri"/>
                <a:cs typeface="Calibri"/>
                <a:sym typeface="Calibri"/>
              </a:endParaRPr>
            </a:p>
          </p:txBody>
        </p:sp>
        <p:sp>
          <p:nvSpPr>
            <p:cNvPr id="603" name="Google Shape;603;p40"/>
            <p:cNvSpPr/>
            <p:nvPr/>
          </p:nvSpPr>
          <p:spPr>
            <a:xfrm>
              <a:off x="5704867" y="2982"/>
              <a:ext cx="1525200" cy="1525200"/>
            </a:xfrm>
            <a:prstGeom prst="ellipse">
              <a:avLst/>
            </a:prstGeom>
            <a:gradFill>
              <a:gsLst>
                <a:gs pos="0">
                  <a:srgbClr val="5C80A7"/>
                </a:gs>
                <a:gs pos="50000">
                  <a:srgbClr val="3B6F9F"/>
                </a:gs>
                <a:gs pos="100000">
                  <a:srgbClr val="31628F"/>
                </a:gs>
              </a:gsLst>
              <a:lin ang="5400012" scaled="0"/>
            </a:gradFill>
            <a:ln>
              <a:noFill/>
            </a:ln>
          </p:spPr>
          <p:txBody>
            <a:bodyPr anchorCtr="0" anchor="ctr" bIns="91400" lIns="91400" spcFirstLastPara="1" rIns="91400" wrap="square" tIns="91400">
              <a:noAutofit/>
            </a:bodyPr>
            <a:lstStyle/>
            <a:p>
              <a:pPr indent="0" lvl="0" marL="0" rtl="0" algn="l">
                <a:spcBef>
                  <a:spcPts val="0"/>
                </a:spcBef>
                <a:spcAft>
                  <a:spcPts val="0"/>
                </a:spcAft>
                <a:buNone/>
              </a:pPr>
              <a:r>
                <a:t/>
              </a:r>
              <a:endParaRPr/>
            </a:p>
          </p:txBody>
        </p:sp>
        <p:sp>
          <p:nvSpPr>
            <p:cNvPr id="604" name="Google Shape;604;p40"/>
            <p:cNvSpPr txBox="1"/>
            <p:nvPr/>
          </p:nvSpPr>
          <p:spPr>
            <a:xfrm>
              <a:off x="5928242" y="226357"/>
              <a:ext cx="1078500" cy="1078500"/>
            </a:xfrm>
            <a:prstGeom prst="rect">
              <a:avLst/>
            </a:prstGeom>
            <a:noFill/>
            <a:ln>
              <a:noFill/>
            </a:ln>
          </p:spPr>
          <p:txBody>
            <a:bodyPr anchorCtr="0" anchor="ctr" bIns="17750" lIns="17750" spcFirstLastPara="1" rIns="17750" wrap="square" tIns="17750">
              <a:noAutofit/>
            </a:bodyPr>
            <a:lstStyle/>
            <a:p>
              <a:pPr indent="0" lvl="0" marL="0" marR="0" rtl="0" algn="ctr">
                <a:lnSpc>
                  <a:spcPct val="90000"/>
                </a:lnSpc>
                <a:spcBef>
                  <a:spcPts val="0"/>
                </a:spcBef>
                <a:spcAft>
                  <a:spcPts val="0"/>
                </a:spcAft>
                <a:buClr>
                  <a:srgbClr val="FFFFFF"/>
                </a:buClr>
                <a:buSzPts val="1300"/>
                <a:buFont typeface="Calibri"/>
                <a:buNone/>
              </a:pPr>
              <a:r>
                <a:rPr b="1" lang="en-IL" sz="1300">
                  <a:solidFill>
                    <a:srgbClr val="FFFFFF"/>
                  </a:solidFill>
                  <a:latin typeface="Calibri"/>
                  <a:ea typeface="Calibri"/>
                  <a:cs typeface="Calibri"/>
                  <a:sym typeface="Calibri"/>
                </a:rPr>
                <a:t>Forensics</a:t>
              </a:r>
              <a:endParaRPr b="1" sz="1300">
                <a:solidFill>
                  <a:srgbClr val="FFFFFF"/>
                </a:solidFill>
                <a:latin typeface="Calibri"/>
                <a:ea typeface="Calibri"/>
                <a:cs typeface="Calibri"/>
                <a:sym typeface="Calibri"/>
              </a:endParaRPr>
            </a:p>
          </p:txBody>
        </p:sp>
        <p:sp>
          <p:nvSpPr>
            <p:cNvPr id="605" name="Google Shape;605;p40"/>
            <p:cNvSpPr/>
            <p:nvPr/>
          </p:nvSpPr>
          <p:spPr>
            <a:xfrm>
              <a:off x="7973354" y="828644"/>
              <a:ext cx="1525200" cy="1525200"/>
            </a:xfrm>
            <a:prstGeom prst="ellipse">
              <a:avLst/>
            </a:prstGeom>
            <a:gradFill>
              <a:gsLst>
                <a:gs pos="0">
                  <a:srgbClr val="6592C0"/>
                </a:gs>
                <a:gs pos="50000">
                  <a:srgbClr val="4885BE"/>
                </a:gs>
                <a:gs pos="100000">
                  <a:srgbClr val="3A75AD"/>
                </a:gs>
              </a:gsLst>
              <a:lin ang="5400012" scaled="0"/>
            </a:gradFill>
            <a:ln>
              <a:noFill/>
            </a:ln>
          </p:spPr>
          <p:txBody>
            <a:bodyPr anchorCtr="0" anchor="ctr" bIns="91400" lIns="91400" spcFirstLastPara="1" rIns="91400" wrap="square" tIns="91400">
              <a:noAutofit/>
            </a:bodyPr>
            <a:lstStyle/>
            <a:p>
              <a:pPr indent="0" lvl="0" marL="0" rtl="0" algn="l">
                <a:spcBef>
                  <a:spcPts val="0"/>
                </a:spcBef>
                <a:spcAft>
                  <a:spcPts val="0"/>
                </a:spcAft>
                <a:buNone/>
              </a:pPr>
              <a:r>
                <a:t/>
              </a:r>
              <a:endParaRPr/>
            </a:p>
          </p:txBody>
        </p:sp>
        <p:sp>
          <p:nvSpPr>
            <p:cNvPr id="606" name="Google Shape;606;p40"/>
            <p:cNvSpPr txBox="1"/>
            <p:nvPr/>
          </p:nvSpPr>
          <p:spPr>
            <a:xfrm>
              <a:off x="8196729" y="1052019"/>
              <a:ext cx="1078500" cy="1078500"/>
            </a:xfrm>
            <a:prstGeom prst="rect">
              <a:avLst/>
            </a:prstGeom>
            <a:noFill/>
            <a:ln>
              <a:noFill/>
            </a:ln>
          </p:spPr>
          <p:txBody>
            <a:bodyPr anchorCtr="0" anchor="ctr" bIns="17750" lIns="17750" spcFirstLastPara="1" rIns="17750" wrap="square" tIns="17750">
              <a:noAutofit/>
            </a:bodyPr>
            <a:lstStyle/>
            <a:p>
              <a:pPr indent="0" lvl="0" marL="0" marR="0" rtl="0" algn="ctr">
                <a:lnSpc>
                  <a:spcPct val="90000"/>
                </a:lnSpc>
                <a:spcBef>
                  <a:spcPts val="0"/>
                </a:spcBef>
                <a:spcAft>
                  <a:spcPts val="0"/>
                </a:spcAft>
                <a:buClr>
                  <a:srgbClr val="FFFFFF"/>
                </a:buClr>
                <a:buSzPts val="1300"/>
                <a:buFont typeface="Calibri"/>
                <a:buNone/>
              </a:pPr>
              <a:r>
                <a:rPr b="1" lang="en-IL" sz="1300">
                  <a:solidFill>
                    <a:srgbClr val="FFFFFF"/>
                  </a:solidFill>
                  <a:latin typeface="Calibri"/>
                  <a:ea typeface="Calibri"/>
                  <a:cs typeface="Calibri"/>
                  <a:sym typeface="Calibri"/>
                </a:rPr>
                <a:t>Asset Management</a:t>
              </a:r>
              <a:endParaRPr b="1" sz="1300">
                <a:solidFill>
                  <a:srgbClr val="FFFFFF"/>
                </a:solidFill>
                <a:latin typeface="Calibri"/>
                <a:ea typeface="Calibri"/>
                <a:cs typeface="Calibri"/>
                <a:sym typeface="Calibri"/>
              </a:endParaRPr>
            </a:p>
          </p:txBody>
        </p:sp>
        <p:sp>
          <p:nvSpPr>
            <p:cNvPr id="607" name="Google Shape;607;p40"/>
            <p:cNvSpPr/>
            <p:nvPr/>
          </p:nvSpPr>
          <p:spPr>
            <a:xfrm>
              <a:off x="9180390" y="2919292"/>
              <a:ext cx="1525200" cy="1525200"/>
            </a:xfrm>
            <a:prstGeom prst="ellipse">
              <a:avLst/>
            </a:prstGeom>
            <a:gradFill>
              <a:gsLst>
                <a:gs pos="0">
                  <a:srgbClr val="7DA2CD"/>
                </a:gs>
                <a:gs pos="50000">
                  <a:srgbClr val="6797CB"/>
                </a:gs>
                <a:gs pos="100000">
                  <a:srgbClr val="5485B8"/>
                </a:gs>
              </a:gsLst>
              <a:lin ang="5400012" scaled="0"/>
            </a:gradFill>
            <a:ln>
              <a:noFill/>
            </a:ln>
          </p:spPr>
          <p:txBody>
            <a:bodyPr anchorCtr="0" anchor="ctr" bIns="91400" lIns="91400" spcFirstLastPara="1" rIns="91400" wrap="square" tIns="91400">
              <a:noAutofit/>
            </a:bodyPr>
            <a:lstStyle/>
            <a:p>
              <a:pPr indent="0" lvl="0" marL="0" rtl="0" algn="l">
                <a:spcBef>
                  <a:spcPts val="0"/>
                </a:spcBef>
                <a:spcAft>
                  <a:spcPts val="0"/>
                </a:spcAft>
                <a:buNone/>
              </a:pPr>
              <a:r>
                <a:t/>
              </a:r>
              <a:endParaRPr/>
            </a:p>
          </p:txBody>
        </p:sp>
        <p:sp>
          <p:nvSpPr>
            <p:cNvPr id="608" name="Google Shape;608;p40"/>
            <p:cNvSpPr txBox="1"/>
            <p:nvPr/>
          </p:nvSpPr>
          <p:spPr>
            <a:xfrm>
              <a:off x="9403765" y="3142667"/>
              <a:ext cx="1078500" cy="1078500"/>
            </a:xfrm>
            <a:prstGeom prst="rect">
              <a:avLst/>
            </a:prstGeom>
            <a:noFill/>
            <a:ln>
              <a:noFill/>
            </a:ln>
          </p:spPr>
          <p:txBody>
            <a:bodyPr anchorCtr="0" anchor="ctr" bIns="17750" lIns="17750" spcFirstLastPara="1" rIns="17750" wrap="square" tIns="17750">
              <a:noAutofit/>
            </a:bodyPr>
            <a:lstStyle/>
            <a:p>
              <a:pPr indent="0" lvl="0" marL="0" marR="0" rtl="0" algn="ctr">
                <a:lnSpc>
                  <a:spcPct val="90000"/>
                </a:lnSpc>
                <a:spcBef>
                  <a:spcPts val="0"/>
                </a:spcBef>
                <a:spcAft>
                  <a:spcPts val="0"/>
                </a:spcAft>
                <a:buClr>
                  <a:srgbClr val="FFFFFF"/>
                </a:buClr>
                <a:buSzPts val="1300"/>
                <a:buFont typeface="Calibri"/>
                <a:buNone/>
              </a:pPr>
              <a:r>
                <a:rPr b="1" lang="en-IL" sz="1300">
                  <a:solidFill>
                    <a:srgbClr val="FFFFFF"/>
                  </a:solidFill>
                  <a:latin typeface="Calibri"/>
                  <a:ea typeface="Calibri"/>
                  <a:cs typeface="Calibri"/>
                  <a:sym typeface="Calibri"/>
                </a:rPr>
                <a:t>Data Loss Prevention (DLP)</a:t>
              </a:r>
              <a:endParaRPr b="1" sz="1300">
                <a:solidFill>
                  <a:srgbClr val="FFFFFF"/>
                </a:solidFill>
                <a:latin typeface="Calibri"/>
                <a:ea typeface="Calibri"/>
                <a:cs typeface="Calibri"/>
                <a:sym typeface="Calibri"/>
              </a:endParaRPr>
            </a:p>
          </p:txBody>
        </p:sp>
        <p:sp>
          <p:nvSpPr>
            <p:cNvPr id="609" name="Google Shape;609;p40"/>
            <p:cNvSpPr/>
            <p:nvPr/>
          </p:nvSpPr>
          <p:spPr>
            <a:xfrm>
              <a:off x="8761191" y="5296690"/>
              <a:ext cx="1525200" cy="1525200"/>
            </a:xfrm>
            <a:prstGeom prst="ellipse">
              <a:avLst/>
            </a:prstGeom>
            <a:gradFill>
              <a:gsLst>
                <a:gs pos="0">
                  <a:srgbClr val="98B6DA"/>
                </a:gs>
                <a:gs pos="50000">
                  <a:srgbClr val="86ADD8"/>
                </a:gs>
                <a:gs pos="100000">
                  <a:srgbClr val="7298C3"/>
                </a:gs>
              </a:gsLst>
              <a:lin ang="5400012" scaled="0"/>
            </a:gradFill>
            <a:ln>
              <a:noFill/>
            </a:ln>
          </p:spPr>
          <p:txBody>
            <a:bodyPr anchorCtr="0" anchor="ctr" bIns="91400" lIns="91400" spcFirstLastPara="1" rIns="91400" wrap="square" tIns="91400">
              <a:noAutofit/>
            </a:bodyPr>
            <a:lstStyle/>
            <a:p>
              <a:pPr indent="0" lvl="0" marL="0" rtl="0" algn="l">
                <a:spcBef>
                  <a:spcPts val="0"/>
                </a:spcBef>
                <a:spcAft>
                  <a:spcPts val="0"/>
                </a:spcAft>
                <a:buNone/>
              </a:pPr>
              <a:r>
                <a:t/>
              </a:r>
              <a:endParaRPr/>
            </a:p>
          </p:txBody>
        </p:sp>
        <p:sp>
          <p:nvSpPr>
            <p:cNvPr id="610" name="Google Shape;610;p40"/>
            <p:cNvSpPr txBox="1"/>
            <p:nvPr/>
          </p:nvSpPr>
          <p:spPr>
            <a:xfrm>
              <a:off x="8984566" y="5520065"/>
              <a:ext cx="1078500" cy="1078500"/>
            </a:xfrm>
            <a:prstGeom prst="rect">
              <a:avLst/>
            </a:prstGeom>
            <a:noFill/>
            <a:ln>
              <a:noFill/>
            </a:ln>
          </p:spPr>
          <p:txBody>
            <a:bodyPr anchorCtr="0" anchor="ctr" bIns="17750" lIns="17750" spcFirstLastPara="1" rIns="17750" wrap="square" tIns="17750">
              <a:noAutofit/>
            </a:bodyPr>
            <a:lstStyle/>
            <a:p>
              <a:pPr indent="0" lvl="0" marL="0" marR="0" rtl="0" algn="ctr">
                <a:lnSpc>
                  <a:spcPct val="90000"/>
                </a:lnSpc>
                <a:spcBef>
                  <a:spcPts val="0"/>
                </a:spcBef>
                <a:spcAft>
                  <a:spcPts val="0"/>
                </a:spcAft>
                <a:buClr>
                  <a:srgbClr val="FFFFFF"/>
                </a:buClr>
                <a:buSzPts val="1300"/>
                <a:buFont typeface="Calibri"/>
                <a:buNone/>
              </a:pPr>
              <a:r>
                <a:rPr b="1" lang="en-IL" sz="1300">
                  <a:solidFill>
                    <a:srgbClr val="FFFFFF"/>
                  </a:solidFill>
                  <a:latin typeface="Calibri"/>
                  <a:ea typeface="Calibri"/>
                  <a:cs typeface="Calibri"/>
                  <a:sym typeface="Calibri"/>
                </a:rPr>
                <a:t>Risk &amp; Compliance Management</a:t>
              </a:r>
              <a:endParaRPr b="1" sz="1300">
                <a:solidFill>
                  <a:srgbClr val="FFFFFF"/>
                </a:solidFill>
                <a:latin typeface="Calibri"/>
                <a:ea typeface="Calibri"/>
                <a:cs typeface="Calibri"/>
                <a:sym typeface="Calibri"/>
              </a:endParaRPr>
            </a:p>
          </p:txBody>
        </p:sp>
        <p:sp>
          <p:nvSpPr>
            <p:cNvPr id="611" name="Google Shape;611;p40"/>
            <p:cNvSpPr/>
            <p:nvPr/>
          </p:nvSpPr>
          <p:spPr>
            <a:xfrm>
              <a:off x="6911904" y="6848427"/>
              <a:ext cx="1525200" cy="1525200"/>
            </a:xfrm>
            <a:prstGeom prst="ellipse">
              <a:avLst/>
            </a:prstGeom>
            <a:gradFill>
              <a:gsLst>
                <a:gs pos="0">
                  <a:srgbClr val="B5CBE6"/>
                </a:gs>
                <a:gs pos="50000">
                  <a:srgbClr val="A8C3E4"/>
                </a:gs>
                <a:gs pos="100000">
                  <a:srgbClr val="90ABCC"/>
                </a:gs>
              </a:gsLst>
              <a:lin ang="5400012" scaled="0"/>
            </a:gradFill>
            <a:ln>
              <a:noFill/>
            </a:ln>
          </p:spPr>
          <p:txBody>
            <a:bodyPr anchorCtr="0" anchor="ctr" bIns="91400" lIns="91400" spcFirstLastPara="1" rIns="91400" wrap="square" tIns="91400">
              <a:noAutofit/>
            </a:bodyPr>
            <a:lstStyle/>
            <a:p>
              <a:pPr indent="0" lvl="0" marL="0" rtl="0" algn="l">
                <a:spcBef>
                  <a:spcPts val="0"/>
                </a:spcBef>
                <a:spcAft>
                  <a:spcPts val="0"/>
                </a:spcAft>
                <a:buNone/>
              </a:pPr>
              <a:r>
                <a:t/>
              </a:r>
              <a:endParaRPr/>
            </a:p>
          </p:txBody>
        </p:sp>
        <p:sp>
          <p:nvSpPr>
            <p:cNvPr id="612" name="Google Shape;612;p40"/>
            <p:cNvSpPr txBox="1"/>
            <p:nvPr/>
          </p:nvSpPr>
          <p:spPr>
            <a:xfrm>
              <a:off x="7135279" y="7071802"/>
              <a:ext cx="1078500" cy="1078500"/>
            </a:xfrm>
            <a:prstGeom prst="rect">
              <a:avLst/>
            </a:prstGeom>
            <a:noFill/>
            <a:ln>
              <a:noFill/>
            </a:ln>
          </p:spPr>
          <p:txBody>
            <a:bodyPr anchorCtr="0" anchor="ctr" bIns="17750" lIns="17750" spcFirstLastPara="1" rIns="17750" wrap="square" tIns="17750">
              <a:noAutofit/>
            </a:bodyPr>
            <a:lstStyle/>
            <a:p>
              <a:pPr indent="0" lvl="0" marL="0" marR="0" rtl="0" algn="ctr">
                <a:lnSpc>
                  <a:spcPct val="90000"/>
                </a:lnSpc>
                <a:spcBef>
                  <a:spcPts val="0"/>
                </a:spcBef>
                <a:spcAft>
                  <a:spcPts val="0"/>
                </a:spcAft>
                <a:buClr>
                  <a:srgbClr val="FFFFFF"/>
                </a:buClr>
                <a:buSzPts val="1300"/>
                <a:buFont typeface="Calibri"/>
                <a:buNone/>
              </a:pPr>
              <a:r>
                <a:rPr b="1" lang="en-IL" sz="1300">
                  <a:solidFill>
                    <a:srgbClr val="FFFFFF"/>
                  </a:solidFill>
                  <a:latin typeface="Calibri"/>
                  <a:ea typeface="Calibri"/>
                  <a:cs typeface="Calibri"/>
                  <a:sym typeface="Calibri"/>
                </a:rPr>
                <a:t>Log &amp; Event Management</a:t>
              </a:r>
              <a:endParaRPr b="1" sz="1300">
                <a:solidFill>
                  <a:srgbClr val="FFFFFF"/>
                </a:solidFill>
                <a:latin typeface="Calibri"/>
                <a:ea typeface="Calibri"/>
                <a:cs typeface="Calibri"/>
                <a:sym typeface="Calibri"/>
              </a:endParaRPr>
            </a:p>
          </p:txBody>
        </p:sp>
        <p:sp>
          <p:nvSpPr>
            <p:cNvPr id="613" name="Google Shape;613;p40"/>
            <p:cNvSpPr/>
            <p:nvPr/>
          </p:nvSpPr>
          <p:spPr>
            <a:xfrm>
              <a:off x="4497830" y="6848427"/>
              <a:ext cx="1525200" cy="1525200"/>
            </a:xfrm>
            <a:prstGeom prst="ellipse">
              <a:avLst/>
            </a:prstGeom>
            <a:gradFill>
              <a:gsLst>
                <a:gs pos="0">
                  <a:srgbClr val="B5CBE6"/>
                </a:gs>
                <a:gs pos="50000">
                  <a:srgbClr val="A8C3E4"/>
                </a:gs>
                <a:gs pos="100000">
                  <a:srgbClr val="90ABCC"/>
                </a:gs>
              </a:gsLst>
              <a:lin ang="5400012" scaled="0"/>
            </a:gradFill>
            <a:ln>
              <a:noFill/>
            </a:ln>
          </p:spPr>
          <p:txBody>
            <a:bodyPr anchorCtr="0" anchor="ctr" bIns="91400" lIns="91400" spcFirstLastPara="1" rIns="91400" wrap="square" tIns="91400">
              <a:noAutofit/>
            </a:bodyPr>
            <a:lstStyle/>
            <a:p>
              <a:pPr indent="0" lvl="0" marL="0" rtl="0" algn="l">
                <a:spcBef>
                  <a:spcPts val="0"/>
                </a:spcBef>
                <a:spcAft>
                  <a:spcPts val="0"/>
                </a:spcAft>
                <a:buNone/>
              </a:pPr>
              <a:r>
                <a:t/>
              </a:r>
              <a:endParaRPr/>
            </a:p>
          </p:txBody>
        </p:sp>
        <p:sp>
          <p:nvSpPr>
            <p:cNvPr id="614" name="Google Shape;614;p40"/>
            <p:cNvSpPr txBox="1"/>
            <p:nvPr/>
          </p:nvSpPr>
          <p:spPr>
            <a:xfrm>
              <a:off x="4721205" y="7071802"/>
              <a:ext cx="1078500" cy="1078500"/>
            </a:xfrm>
            <a:prstGeom prst="rect">
              <a:avLst/>
            </a:prstGeom>
            <a:noFill/>
            <a:ln>
              <a:noFill/>
            </a:ln>
          </p:spPr>
          <p:txBody>
            <a:bodyPr anchorCtr="0" anchor="ctr" bIns="17750" lIns="17750" spcFirstLastPara="1" rIns="17750" wrap="square" tIns="17750">
              <a:noAutofit/>
            </a:bodyPr>
            <a:lstStyle/>
            <a:p>
              <a:pPr indent="0" lvl="0" marL="0" marR="0" rtl="0" algn="ctr">
                <a:lnSpc>
                  <a:spcPct val="90000"/>
                </a:lnSpc>
                <a:spcBef>
                  <a:spcPts val="0"/>
                </a:spcBef>
                <a:spcAft>
                  <a:spcPts val="0"/>
                </a:spcAft>
                <a:buClr>
                  <a:srgbClr val="FFFFFF"/>
                </a:buClr>
                <a:buSzPts val="1300"/>
                <a:buFont typeface="Calibri"/>
                <a:buNone/>
              </a:pPr>
              <a:r>
                <a:rPr b="1" lang="en-IL" sz="1300">
                  <a:solidFill>
                    <a:srgbClr val="FFFFFF"/>
                  </a:solidFill>
                  <a:latin typeface="Calibri"/>
                  <a:ea typeface="Calibri"/>
                  <a:cs typeface="Calibri"/>
                  <a:sym typeface="Calibri"/>
                </a:rPr>
                <a:t>Deception and Incident Response</a:t>
              </a:r>
              <a:endParaRPr b="1" sz="1300">
                <a:solidFill>
                  <a:srgbClr val="FFFFFF"/>
                </a:solidFill>
                <a:latin typeface="Calibri"/>
                <a:ea typeface="Calibri"/>
                <a:cs typeface="Calibri"/>
                <a:sym typeface="Calibri"/>
              </a:endParaRPr>
            </a:p>
          </p:txBody>
        </p:sp>
        <p:sp>
          <p:nvSpPr>
            <p:cNvPr id="615" name="Google Shape;615;p40"/>
            <p:cNvSpPr/>
            <p:nvPr/>
          </p:nvSpPr>
          <p:spPr>
            <a:xfrm>
              <a:off x="2648543" y="5296690"/>
              <a:ext cx="1525200" cy="1525200"/>
            </a:xfrm>
            <a:prstGeom prst="ellipse">
              <a:avLst/>
            </a:prstGeom>
            <a:gradFill>
              <a:gsLst>
                <a:gs pos="0">
                  <a:srgbClr val="98B6DA"/>
                </a:gs>
                <a:gs pos="50000">
                  <a:srgbClr val="86ADD8"/>
                </a:gs>
                <a:gs pos="100000">
                  <a:srgbClr val="7298C3"/>
                </a:gs>
              </a:gsLst>
              <a:lin ang="5400012" scaled="0"/>
            </a:gradFill>
            <a:ln>
              <a:noFill/>
            </a:ln>
          </p:spPr>
          <p:txBody>
            <a:bodyPr anchorCtr="0" anchor="ctr" bIns="91400" lIns="91400" spcFirstLastPara="1" rIns="91400" wrap="square" tIns="91400">
              <a:noAutofit/>
            </a:bodyPr>
            <a:lstStyle/>
            <a:p>
              <a:pPr indent="0" lvl="0" marL="0" rtl="0" algn="l">
                <a:spcBef>
                  <a:spcPts val="0"/>
                </a:spcBef>
                <a:spcAft>
                  <a:spcPts val="0"/>
                </a:spcAft>
                <a:buNone/>
              </a:pPr>
              <a:r>
                <a:t/>
              </a:r>
              <a:endParaRPr/>
            </a:p>
          </p:txBody>
        </p:sp>
        <p:sp>
          <p:nvSpPr>
            <p:cNvPr id="616" name="Google Shape;616;p40"/>
            <p:cNvSpPr txBox="1"/>
            <p:nvPr/>
          </p:nvSpPr>
          <p:spPr>
            <a:xfrm>
              <a:off x="2871918" y="5520065"/>
              <a:ext cx="1078500" cy="1078500"/>
            </a:xfrm>
            <a:prstGeom prst="rect">
              <a:avLst/>
            </a:prstGeom>
            <a:noFill/>
            <a:ln>
              <a:noFill/>
            </a:ln>
          </p:spPr>
          <p:txBody>
            <a:bodyPr anchorCtr="0" anchor="ctr" bIns="17750" lIns="17750" spcFirstLastPara="1" rIns="17750" wrap="square" tIns="17750">
              <a:noAutofit/>
            </a:bodyPr>
            <a:lstStyle/>
            <a:p>
              <a:pPr indent="0" lvl="0" marL="0" marR="0" rtl="0" algn="ctr">
                <a:lnSpc>
                  <a:spcPct val="90000"/>
                </a:lnSpc>
                <a:spcBef>
                  <a:spcPts val="0"/>
                </a:spcBef>
                <a:spcAft>
                  <a:spcPts val="0"/>
                </a:spcAft>
                <a:buClr>
                  <a:srgbClr val="FFFFFF"/>
                </a:buClr>
                <a:buSzPts val="1300"/>
                <a:buFont typeface="Calibri"/>
                <a:buNone/>
              </a:pPr>
              <a:r>
                <a:rPr b="1" lang="en-IL" sz="1300">
                  <a:solidFill>
                    <a:srgbClr val="FFFFFF"/>
                  </a:solidFill>
                  <a:latin typeface="Calibri"/>
                  <a:ea typeface="Calibri"/>
                  <a:cs typeface="Calibri"/>
                  <a:sym typeface="Calibri"/>
                </a:rPr>
                <a:t>Cloud Access Security (CASB)</a:t>
              </a:r>
              <a:endParaRPr b="1" sz="1300">
                <a:solidFill>
                  <a:srgbClr val="FFFFFF"/>
                </a:solidFill>
                <a:latin typeface="Calibri"/>
                <a:ea typeface="Calibri"/>
                <a:cs typeface="Calibri"/>
                <a:sym typeface="Calibri"/>
              </a:endParaRPr>
            </a:p>
          </p:txBody>
        </p:sp>
        <p:sp>
          <p:nvSpPr>
            <p:cNvPr id="617" name="Google Shape;617;p40"/>
            <p:cNvSpPr/>
            <p:nvPr/>
          </p:nvSpPr>
          <p:spPr>
            <a:xfrm>
              <a:off x="2229344" y="2919292"/>
              <a:ext cx="1525200" cy="1525200"/>
            </a:xfrm>
            <a:prstGeom prst="ellipse">
              <a:avLst/>
            </a:prstGeom>
            <a:gradFill>
              <a:gsLst>
                <a:gs pos="0">
                  <a:srgbClr val="7DA2CD"/>
                </a:gs>
                <a:gs pos="50000">
                  <a:srgbClr val="6797CB"/>
                </a:gs>
                <a:gs pos="100000">
                  <a:srgbClr val="5485B8"/>
                </a:gs>
              </a:gsLst>
              <a:lin ang="5400012" scaled="0"/>
            </a:gradFill>
            <a:ln>
              <a:noFill/>
            </a:ln>
          </p:spPr>
          <p:txBody>
            <a:bodyPr anchorCtr="0" anchor="ctr" bIns="91400" lIns="91400" spcFirstLastPara="1" rIns="91400" wrap="square" tIns="91400">
              <a:noAutofit/>
            </a:bodyPr>
            <a:lstStyle/>
            <a:p>
              <a:pPr indent="0" lvl="0" marL="0" rtl="0" algn="l">
                <a:spcBef>
                  <a:spcPts val="0"/>
                </a:spcBef>
                <a:spcAft>
                  <a:spcPts val="0"/>
                </a:spcAft>
                <a:buNone/>
              </a:pPr>
              <a:r>
                <a:t/>
              </a:r>
              <a:endParaRPr/>
            </a:p>
          </p:txBody>
        </p:sp>
        <p:sp>
          <p:nvSpPr>
            <p:cNvPr id="618" name="Google Shape;618;p40"/>
            <p:cNvSpPr txBox="1"/>
            <p:nvPr/>
          </p:nvSpPr>
          <p:spPr>
            <a:xfrm>
              <a:off x="2452719" y="3142667"/>
              <a:ext cx="1078500" cy="1078500"/>
            </a:xfrm>
            <a:prstGeom prst="rect">
              <a:avLst/>
            </a:prstGeom>
            <a:noFill/>
            <a:ln>
              <a:noFill/>
            </a:ln>
          </p:spPr>
          <p:txBody>
            <a:bodyPr anchorCtr="0" anchor="ctr" bIns="17750" lIns="17750" spcFirstLastPara="1" rIns="17750" wrap="square" tIns="17750">
              <a:noAutofit/>
            </a:bodyPr>
            <a:lstStyle/>
            <a:p>
              <a:pPr indent="0" lvl="0" marL="0" marR="0" rtl="0" algn="ctr">
                <a:lnSpc>
                  <a:spcPct val="90000"/>
                </a:lnSpc>
                <a:spcBef>
                  <a:spcPts val="0"/>
                </a:spcBef>
                <a:spcAft>
                  <a:spcPts val="0"/>
                </a:spcAft>
                <a:buClr>
                  <a:srgbClr val="FFFFFF"/>
                </a:buClr>
                <a:buSzPts val="1300"/>
                <a:buFont typeface="Calibri"/>
                <a:buNone/>
              </a:pPr>
              <a:r>
                <a:rPr b="1" lang="en-IL" sz="1300">
                  <a:solidFill>
                    <a:srgbClr val="FFFFFF"/>
                  </a:solidFill>
                  <a:latin typeface="Calibri"/>
                  <a:ea typeface="Calibri"/>
                  <a:cs typeface="Calibri"/>
                  <a:sym typeface="Calibri"/>
                </a:rPr>
                <a:t>Key Management</a:t>
              </a:r>
              <a:endParaRPr b="1" sz="1300">
                <a:solidFill>
                  <a:srgbClr val="FFFFFF"/>
                </a:solidFill>
                <a:latin typeface="Calibri"/>
                <a:ea typeface="Calibri"/>
                <a:cs typeface="Calibri"/>
                <a:sym typeface="Calibri"/>
              </a:endParaRPr>
            </a:p>
          </p:txBody>
        </p:sp>
        <p:sp>
          <p:nvSpPr>
            <p:cNvPr id="619" name="Google Shape;619;p40"/>
            <p:cNvSpPr/>
            <p:nvPr/>
          </p:nvSpPr>
          <p:spPr>
            <a:xfrm>
              <a:off x="3436380" y="828644"/>
              <a:ext cx="1525200" cy="1525200"/>
            </a:xfrm>
            <a:prstGeom prst="ellipse">
              <a:avLst/>
            </a:prstGeom>
            <a:gradFill>
              <a:gsLst>
                <a:gs pos="0">
                  <a:srgbClr val="6592C0"/>
                </a:gs>
                <a:gs pos="50000">
                  <a:srgbClr val="4885BE"/>
                </a:gs>
                <a:gs pos="100000">
                  <a:srgbClr val="3A75AD"/>
                </a:gs>
              </a:gsLst>
              <a:lin ang="5400012" scaled="0"/>
            </a:gradFill>
            <a:ln>
              <a:noFill/>
            </a:ln>
          </p:spPr>
          <p:txBody>
            <a:bodyPr anchorCtr="0" anchor="ctr" bIns="91400" lIns="91400" spcFirstLastPara="1" rIns="91400" wrap="square" tIns="91400">
              <a:noAutofit/>
            </a:bodyPr>
            <a:lstStyle/>
            <a:p>
              <a:pPr indent="0" lvl="0" marL="0" rtl="0" algn="l">
                <a:spcBef>
                  <a:spcPts val="0"/>
                </a:spcBef>
                <a:spcAft>
                  <a:spcPts val="0"/>
                </a:spcAft>
                <a:buNone/>
              </a:pPr>
              <a:r>
                <a:t/>
              </a:r>
              <a:endParaRPr/>
            </a:p>
          </p:txBody>
        </p:sp>
        <p:sp>
          <p:nvSpPr>
            <p:cNvPr id="620" name="Google Shape;620;p40"/>
            <p:cNvSpPr txBox="1"/>
            <p:nvPr/>
          </p:nvSpPr>
          <p:spPr>
            <a:xfrm>
              <a:off x="3659755" y="1052019"/>
              <a:ext cx="1078500" cy="1078500"/>
            </a:xfrm>
            <a:prstGeom prst="rect">
              <a:avLst/>
            </a:prstGeom>
            <a:noFill/>
            <a:ln>
              <a:noFill/>
            </a:ln>
          </p:spPr>
          <p:txBody>
            <a:bodyPr anchorCtr="0" anchor="ctr" bIns="17750" lIns="17750" spcFirstLastPara="1" rIns="17750" wrap="square" tIns="17750">
              <a:noAutofit/>
            </a:bodyPr>
            <a:lstStyle/>
            <a:p>
              <a:pPr indent="0" lvl="0" marL="0" marR="0" rtl="0" algn="ctr">
                <a:lnSpc>
                  <a:spcPct val="90000"/>
                </a:lnSpc>
                <a:spcBef>
                  <a:spcPts val="0"/>
                </a:spcBef>
                <a:spcAft>
                  <a:spcPts val="0"/>
                </a:spcAft>
                <a:buClr>
                  <a:srgbClr val="FFFFFF"/>
                </a:buClr>
                <a:buSzPts val="1300"/>
                <a:buFont typeface="Calibri"/>
                <a:buNone/>
              </a:pPr>
              <a:r>
                <a:rPr b="1" lang="en-IL" sz="1300">
                  <a:solidFill>
                    <a:srgbClr val="FFFFFF"/>
                  </a:solidFill>
                  <a:latin typeface="Calibri"/>
                  <a:ea typeface="Calibri"/>
                  <a:cs typeface="Calibri"/>
                  <a:sym typeface="Calibri"/>
                </a:rPr>
                <a:t>Vulnerability Management</a:t>
              </a:r>
              <a:endParaRPr b="1" sz="1300">
                <a:solidFill>
                  <a:srgbClr val="FFFFFF"/>
                </a:solidFill>
                <a:latin typeface="Calibri"/>
                <a:ea typeface="Calibri"/>
                <a:cs typeface="Calibri"/>
                <a:sym typeface="Calibri"/>
              </a:endParaRPr>
            </a:p>
          </p:txBody>
        </p:sp>
      </p:grpSp>
      <p:grpSp>
        <p:nvGrpSpPr>
          <p:cNvPr id="621" name="Google Shape;621;p40"/>
          <p:cNvGrpSpPr/>
          <p:nvPr/>
        </p:nvGrpSpPr>
        <p:grpSpPr>
          <a:xfrm>
            <a:off x="11235342" y="2043984"/>
            <a:ext cx="7742353" cy="7743127"/>
            <a:chOff x="1911902" y="2711"/>
            <a:chExt cx="7743128" cy="7743127"/>
          </a:xfrm>
        </p:grpSpPr>
        <p:sp>
          <p:nvSpPr>
            <p:cNvPr id="622" name="Google Shape;622;p40"/>
            <p:cNvSpPr/>
            <p:nvPr/>
          </p:nvSpPr>
          <p:spPr>
            <a:xfrm>
              <a:off x="2803434" y="894243"/>
              <a:ext cx="5960100" cy="5960100"/>
            </a:xfrm>
            <a:prstGeom prst="blockArc">
              <a:avLst>
                <a:gd fmla="val 10800000" name="adj1"/>
                <a:gd fmla="val 16200000" name="adj2"/>
                <a:gd fmla="val 4642" name="adj3"/>
              </a:avLst>
            </a:prstGeom>
            <a:gradFill>
              <a:gsLst>
                <a:gs pos="0">
                  <a:srgbClr val="8D9E71"/>
                </a:gs>
                <a:gs pos="80000">
                  <a:srgbClr val="B9D095"/>
                </a:gs>
                <a:gs pos="100000">
                  <a:srgbClr val="BAD394"/>
                </a:gs>
              </a:gsLst>
              <a:lin ang="16200038" scaled="0"/>
            </a:gradFill>
            <a:ln>
              <a:noFill/>
            </a:ln>
            <a:effectLst>
              <a:outerShdw blurRad="40000" rotWithShape="0" dir="5400000" dist="23000">
                <a:srgbClr val="000000">
                  <a:alpha val="34900"/>
                </a:srgbClr>
              </a:outerShdw>
            </a:effectLst>
          </p:spPr>
          <p:txBody>
            <a:bodyPr anchorCtr="0" anchor="ctr" bIns="91400" lIns="91400" spcFirstLastPara="1" rIns="91400" wrap="square" tIns="91400">
              <a:noAutofit/>
            </a:bodyPr>
            <a:lstStyle/>
            <a:p>
              <a:pPr indent="0" lvl="0" marL="0" rtl="0" algn="l">
                <a:spcBef>
                  <a:spcPts val="0"/>
                </a:spcBef>
                <a:spcAft>
                  <a:spcPts val="0"/>
                </a:spcAft>
                <a:buNone/>
              </a:pPr>
              <a:r>
                <a:t/>
              </a:r>
              <a:endParaRPr/>
            </a:p>
          </p:txBody>
        </p:sp>
        <p:sp>
          <p:nvSpPr>
            <p:cNvPr id="623" name="Google Shape;623;p40"/>
            <p:cNvSpPr/>
            <p:nvPr/>
          </p:nvSpPr>
          <p:spPr>
            <a:xfrm>
              <a:off x="2803434" y="894243"/>
              <a:ext cx="5960100" cy="5960100"/>
            </a:xfrm>
            <a:prstGeom prst="blockArc">
              <a:avLst>
                <a:gd fmla="val 5400000" name="adj1"/>
                <a:gd fmla="val 10800000" name="adj2"/>
                <a:gd fmla="val 4642" name="adj3"/>
              </a:avLst>
            </a:prstGeom>
            <a:gradFill>
              <a:gsLst>
                <a:gs pos="0">
                  <a:srgbClr val="81975D"/>
                </a:gs>
                <a:gs pos="80000">
                  <a:srgbClr val="ABC879"/>
                </a:gs>
                <a:gs pos="100000">
                  <a:srgbClr val="ACCA79"/>
                </a:gs>
              </a:gsLst>
              <a:lin ang="16200038" scaled="0"/>
            </a:gradFill>
            <a:ln>
              <a:noFill/>
            </a:ln>
            <a:effectLst>
              <a:outerShdw blurRad="40000" rotWithShape="0" dir="5400000" dist="23000">
                <a:srgbClr val="000000">
                  <a:alpha val="34900"/>
                </a:srgbClr>
              </a:outerShdw>
            </a:effectLst>
          </p:spPr>
          <p:txBody>
            <a:bodyPr anchorCtr="0" anchor="ctr" bIns="91400" lIns="91400" spcFirstLastPara="1" rIns="91400" wrap="square" tIns="91400">
              <a:noAutofit/>
            </a:bodyPr>
            <a:lstStyle/>
            <a:p>
              <a:pPr indent="0" lvl="0" marL="0" rtl="0" algn="l">
                <a:spcBef>
                  <a:spcPts val="0"/>
                </a:spcBef>
                <a:spcAft>
                  <a:spcPts val="0"/>
                </a:spcAft>
                <a:buNone/>
              </a:pPr>
              <a:r>
                <a:t/>
              </a:r>
              <a:endParaRPr/>
            </a:p>
          </p:txBody>
        </p:sp>
        <p:sp>
          <p:nvSpPr>
            <p:cNvPr id="624" name="Google Shape;624;p40"/>
            <p:cNvSpPr/>
            <p:nvPr/>
          </p:nvSpPr>
          <p:spPr>
            <a:xfrm>
              <a:off x="2803434" y="894243"/>
              <a:ext cx="5960100" cy="5960100"/>
            </a:xfrm>
            <a:prstGeom prst="blockArc">
              <a:avLst>
                <a:gd fmla="val 0" name="adj1"/>
                <a:gd fmla="val 5400000" name="adj2"/>
                <a:gd fmla="val 4642" name="adj3"/>
              </a:avLst>
            </a:prstGeom>
            <a:gradFill>
              <a:gsLst>
                <a:gs pos="0">
                  <a:srgbClr val="779147"/>
                </a:gs>
                <a:gs pos="80000">
                  <a:srgbClr val="9DBF5E"/>
                </a:gs>
                <a:gs pos="100000">
                  <a:srgbClr val="9FC25C"/>
                </a:gs>
              </a:gsLst>
              <a:lin ang="16200038" scaled="0"/>
            </a:gradFill>
            <a:ln>
              <a:noFill/>
            </a:ln>
            <a:effectLst>
              <a:outerShdw blurRad="40000" rotWithShape="0" dir="5400000" dist="23000">
                <a:srgbClr val="000000">
                  <a:alpha val="34900"/>
                </a:srgbClr>
              </a:outerShdw>
            </a:effectLst>
          </p:spPr>
          <p:txBody>
            <a:bodyPr anchorCtr="0" anchor="ctr" bIns="91400" lIns="91400" spcFirstLastPara="1" rIns="91400" wrap="square" tIns="91400">
              <a:noAutofit/>
            </a:bodyPr>
            <a:lstStyle/>
            <a:p>
              <a:pPr indent="0" lvl="0" marL="0" rtl="0" algn="l">
                <a:spcBef>
                  <a:spcPts val="0"/>
                </a:spcBef>
                <a:spcAft>
                  <a:spcPts val="0"/>
                </a:spcAft>
                <a:buNone/>
              </a:pPr>
              <a:r>
                <a:t/>
              </a:r>
              <a:endParaRPr/>
            </a:p>
          </p:txBody>
        </p:sp>
        <p:sp>
          <p:nvSpPr>
            <p:cNvPr id="625" name="Google Shape;625;p40"/>
            <p:cNvSpPr/>
            <p:nvPr/>
          </p:nvSpPr>
          <p:spPr>
            <a:xfrm>
              <a:off x="2803434" y="894243"/>
              <a:ext cx="5960100" cy="5960100"/>
            </a:xfrm>
            <a:prstGeom prst="blockArc">
              <a:avLst>
                <a:gd fmla="val 16200000" name="adj1"/>
                <a:gd fmla="val 0" name="adj2"/>
                <a:gd fmla="val 4642" name="adj3"/>
              </a:avLst>
            </a:prstGeom>
            <a:gradFill>
              <a:gsLst>
                <a:gs pos="0">
                  <a:srgbClr val="6F8D32"/>
                </a:gs>
                <a:gs pos="80000">
                  <a:srgbClr val="92B943"/>
                </a:gs>
                <a:gs pos="100000">
                  <a:srgbClr val="93BD40"/>
                </a:gs>
              </a:gsLst>
              <a:lin ang="16200038" scaled="0"/>
            </a:gradFill>
            <a:ln>
              <a:noFill/>
            </a:ln>
            <a:effectLst>
              <a:outerShdw blurRad="40000" rotWithShape="0" dir="5400000" dist="23000">
                <a:srgbClr val="000000">
                  <a:alpha val="34900"/>
                </a:srgbClr>
              </a:outerShdw>
            </a:effectLst>
          </p:spPr>
          <p:txBody>
            <a:bodyPr anchorCtr="0" anchor="ctr" bIns="91400" lIns="91400" spcFirstLastPara="1" rIns="91400" wrap="square" tIns="91400">
              <a:noAutofit/>
            </a:bodyPr>
            <a:lstStyle/>
            <a:p>
              <a:pPr indent="0" lvl="0" marL="0" rtl="0" algn="l">
                <a:spcBef>
                  <a:spcPts val="0"/>
                </a:spcBef>
                <a:spcAft>
                  <a:spcPts val="0"/>
                </a:spcAft>
                <a:buNone/>
              </a:pPr>
              <a:r>
                <a:t/>
              </a:r>
              <a:endParaRPr/>
            </a:p>
          </p:txBody>
        </p:sp>
        <p:sp>
          <p:nvSpPr>
            <p:cNvPr id="626" name="Google Shape;626;p40"/>
            <p:cNvSpPr/>
            <p:nvPr/>
          </p:nvSpPr>
          <p:spPr>
            <a:xfrm>
              <a:off x="4410986" y="2501795"/>
              <a:ext cx="2745000" cy="2745000"/>
            </a:xfrm>
            <a:prstGeom prst="ellipse">
              <a:avLst/>
            </a:prstGeom>
            <a:gradFill>
              <a:gsLst>
                <a:gs pos="0">
                  <a:srgbClr val="6A842F"/>
                </a:gs>
                <a:gs pos="80000">
                  <a:srgbClr val="8BAF3D"/>
                </a:gs>
                <a:gs pos="100000">
                  <a:srgbClr val="8DB23B"/>
                </a:gs>
              </a:gsLst>
              <a:lin ang="16200038" scaled="0"/>
            </a:gradFill>
            <a:ln>
              <a:noFill/>
            </a:ln>
            <a:effectLst>
              <a:outerShdw blurRad="40000" rotWithShape="0" dir="5400000" dist="23000">
                <a:srgbClr val="000000">
                  <a:alpha val="34900"/>
                </a:srgbClr>
              </a:outerShdw>
            </a:effectLst>
          </p:spPr>
          <p:txBody>
            <a:bodyPr anchorCtr="0" anchor="ctr" bIns="91400" lIns="91400" spcFirstLastPara="1" rIns="91400" wrap="square" tIns="91400">
              <a:noAutofit/>
            </a:bodyPr>
            <a:lstStyle/>
            <a:p>
              <a:pPr indent="0" lvl="0" marL="0" rtl="0" algn="l">
                <a:spcBef>
                  <a:spcPts val="0"/>
                </a:spcBef>
                <a:spcAft>
                  <a:spcPts val="0"/>
                </a:spcAft>
                <a:buNone/>
              </a:pPr>
              <a:r>
                <a:t/>
              </a:r>
              <a:endParaRPr/>
            </a:p>
          </p:txBody>
        </p:sp>
        <p:sp>
          <p:nvSpPr>
            <p:cNvPr id="627" name="Google Shape;627;p40"/>
            <p:cNvSpPr txBox="1"/>
            <p:nvPr/>
          </p:nvSpPr>
          <p:spPr>
            <a:xfrm>
              <a:off x="4812962" y="2903771"/>
              <a:ext cx="1941000" cy="1941000"/>
            </a:xfrm>
            <a:prstGeom prst="rect">
              <a:avLst/>
            </a:prstGeom>
            <a:noFill/>
            <a:ln>
              <a:noFill/>
            </a:ln>
          </p:spPr>
          <p:txBody>
            <a:bodyPr anchorCtr="0" anchor="ctr" bIns="47000" lIns="47000" spcFirstLastPara="1" rIns="47000" wrap="square" tIns="47000">
              <a:noAutofit/>
            </a:bodyPr>
            <a:lstStyle/>
            <a:p>
              <a:pPr indent="0" lvl="0" marL="0" marR="0" rtl="0" algn="ctr">
                <a:lnSpc>
                  <a:spcPct val="90000"/>
                </a:lnSpc>
                <a:spcBef>
                  <a:spcPts val="0"/>
                </a:spcBef>
                <a:spcAft>
                  <a:spcPts val="0"/>
                </a:spcAft>
                <a:buClr>
                  <a:schemeClr val="lt1"/>
                </a:buClr>
                <a:buSzPts val="3700"/>
                <a:buFont typeface="Calibri"/>
                <a:buNone/>
              </a:pPr>
              <a:r>
                <a:rPr b="1" lang="en-IL" sz="3700">
                  <a:solidFill>
                    <a:schemeClr val="lt1"/>
                  </a:solidFill>
                  <a:latin typeface="Calibri"/>
                  <a:ea typeface="Calibri"/>
                  <a:cs typeface="Calibri"/>
                  <a:sym typeface="Calibri"/>
                </a:rPr>
                <a:t>IoT Solutions</a:t>
              </a:r>
              <a:endParaRPr b="1" sz="3700">
                <a:solidFill>
                  <a:schemeClr val="lt1"/>
                </a:solidFill>
                <a:latin typeface="Calibri"/>
                <a:ea typeface="Calibri"/>
                <a:cs typeface="Calibri"/>
                <a:sym typeface="Calibri"/>
              </a:endParaRPr>
            </a:p>
          </p:txBody>
        </p:sp>
        <p:sp>
          <p:nvSpPr>
            <p:cNvPr id="628" name="Google Shape;628;p40"/>
            <p:cNvSpPr/>
            <p:nvPr/>
          </p:nvSpPr>
          <p:spPr>
            <a:xfrm>
              <a:off x="4822716" y="2711"/>
              <a:ext cx="1921500" cy="1921500"/>
            </a:xfrm>
            <a:prstGeom prst="ellipse">
              <a:avLst/>
            </a:prstGeom>
            <a:gradFill>
              <a:gsLst>
                <a:gs pos="0">
                  <a:srgbClr val="6A842F"/>
                </a:gs>
                <a:gs pos="80000">
                  <a:srgbClr val="8BAF3D"/>
                </a:gs>
                <a:gs pos="100000">
                  <a:srgbClr val="8DB23B"/>
                </a:gs>
              </a:gsLst>
              <a:lin ang="16200038" scaled="0"/>
            </a:gradFill>
            <a:ln>
              <a:noFill/>
            </a:ln>
            <a:effectLst>
              <a:outerShdw blurRad="40000" rotWithShape="0" dir="5400000" dist="23000">
                <a:srgbClr val="000000">
                  <a:alpha val="34900"/>
                </a:srgbClr>
              </a:outerShdw>
            </a:effectLst>
          </p:spPr>
          <p:txBody>
            <a:bodyPr anchorCtr="0" anchor="ctr" bIns="91400" lIns="91400" spcFirstLastPara="1" rIns="91400" wrap="square" tIns="91400">
              <a:noAutofit/>
            </a:bodyPr>
            <a:lstStyle/>
            <a:p>
              <a:pPr indent="0" lvl="0" marL="0" rtl="0" algn="l">
                <a:spcBef>
                  <a:spcPts val="0"/>
                </a:spcBef>
                <a:spcAft>
                  <a:spcPts val="0"/>
                </a:spcAft>
                <a:buNone/>
              </a:pPr>
              <a:r>
                <a:t/>
              </a:r>
              <a:endParaRPr/>
            </a:p>
          </p:txBody>
        </p:sp>
        <p:sp>
          <p:nvSpPr>
            <p:cNvPr id="629" name="Google Shape;629;p40"/>
            <p:cNvSpPr txBox="1"/>
            <p:nvPr/>
          </p:nvSpPr>
          <p:spPr>
            <a:xfrm>
              <a:off x="5104099" y="284094"/>
              <a:ext cx="1358700" cy="1358700"/>
            </a:xfrm>
            <a:prstGeom prst="rect">
              <a:avLst/>
            </a:prstGeom>
            <a:noFill/>
            <a:ln>
              <a:noFill/>
            </a:ln>
          </p:spPr>
          <p:txBody>
            <a:bodyPr anchorCtr="0" anchor="ctr" bIns="22875" lIns="22875" spcFirstLastPara="1" rIns="22875" wrap="square" tIns="22875">
              <a:noAutofit/>
            </a:bodyPr>
            <a:lstStyle/>
            <a:p>
              <a:pPr indent="0" lvl="0" marL="0" marR="0" rtl="0" algn="ctr">
                <a:lnSpc>
                  <a:spcPct val="90000"/>
                </a:lnSpc>
                <a:spcBef>
                  <a:spcPts val="0"/>
                </a:spcBef>
                <a:spcAft>
                  <a:spcPts val="0"/>
                </a:spcAft>
                <a:buClr>
                  <a:schemeClr val="lt1"/>
                </a:buClr>
                <a:buSzPts val="1800"/>
                <a:buFont typeface="Calibri"/>
                <a:buNone/>
              </a:pPr>
              <a:r>
                <a:rPr b="1" lang="en-IL" sz="1800">
                  <a:solidFill>
                    <a:schemeClr val="lt1"/>
                  </a:solidFill>
                  <a:latin typeface="Calibri"/>
                  <a:ea typeface="Calibri"/>
                  <a:cs typeface="Calibri"/>
                  <a:sym typeface="Calibri"/>
                </a:rPr>
                <a:t>Asset Management</a:t>
              </a:r>
              <a:endParaRPr b="1" sz="1800">
                <a:solidFill>
                  <a:schemeClr val="lt1"/>
                </a:solidFill>
                <a:latin typeface="Calibri"/>
                <a:ea typeface="Calibri"/>
                <a:cs typeface="Calibri"/>
                <a:sym typeface="Calibri"/>
              </a:endParaRPr>
            </a:p>
          </p:txBody>
        </p:sp>
        <p:sp>
          <p:nvSpPr>
            <p:cNvPr id="630" name="Google Shape;630;p40"/>
            <p:cNvSpPr/>
            <p:nvPr/>
          </p:nvSpPr>
          <p:spPr>
            <a:xfrm>
              <a:off x="7733530" y="2913524"/>
              <a:ext cx="1921500" cy="1921500"/>
            </a:xfrm>
            <a:prstGeom prst="ellipse">
              <a:avLst/>
            </a:prstGeom>
            <a:gradFill>
              <a:gsLst>
                <a:gs pos="0">
                  <a:srgbClr val="748E43"/>
                </a:gs>
                <a:gs pos="80000">
                  <a:srgbClr val="99BC58"/>
                </a:gs>
                <a:gs pos="100000">
                  <a:srgbClr val="9BBE57"/>
                </a:gs>
              </a:gsLst>
              <a:lin ang="16200038" scaled="0"/>
            </a:gradFill>
            <a:ln>
              <a:noFill/>
            </a:ln>
            <a:effectLst>
              <a:outerShdw blurRad="40000" rotWithShape="0" dir="5400000" dist="23000">
                <a:srgbClr val="000000">
                  <a:alpha val="34900"/>
                </a:srgbClr>
              </a:outerShdw>
            </a:effectLst>
          </p:spPr>
          <p:txBody>
            <a:bodyPr anchorCtr="0" anchor="ctr" bIns="91400" lIns="91400" spcFirstLastPara="1" rIns="91400" wrap="square" tIns="91400">
              <a:noAutofit/>
            </a:bodyPr>
            <a:lstStyle/>
            <a:p>
              <a:pPr indent="0" lvl="0" marL="0" rtl="0" algn="l">
                <a:spcBef>
                  <a:spcPts val="0"/>
                </a:spcBef>
                <a:spcAft>
                  <a:spcPts val="0"/>
                </a:spcAft>
                <a:buNone/>
              </a:pPr>
              <a:r>
                <a:t/>
              </a:r>
              <a:endParaRPr/>
            </a:p>
          </p:txBody>
        </p:sp>
        <p:sp>
          <p:nvSpPr>
            <p:cNvPr id="631" name="Google Shape;631;p40"/>
            <p:cNvSpPr txBox="1"/>
            <p:nvPr/>
          </p:nvSpPr>
          <p:spPr>
            <a:xfrm>
              <a:off x="8014913" y="3194907"/>
              <a:ext cx="1358700" cy="1358700"/>
            </a:xfrm>
            <a:prstGeom prst="rect">
              <a:avLst/>
            </a:prstGeom>
            <a:noFill/>
            <a:ln>
              <a:noFill/>
            </a:ln>
          </p:spPr>
          <p:txBody>
            <a:bodyPr anchorCtr="0" anchor="ctr" bIns="22875" lIns="22875" spcFirstLastPara="1" rIns="22875" wrap="square" tIns="22875">
              <a:noAutofit/>
            </a:bodyPr>
            <a:lstStyle/>
            <a:p>
              <a:pPr indent="0" lvl="0" marL="0" marR="0" rtl="0" algn="ctr">
                <a:lnSpc>
                  <a:spcPct val="90000"/>
                </a:lnSpc>
                <a:spcBef>
                  <a:spcPts val="0"/>
                </a:spcBef>
                <a:spcAft>
                  <a:spcPts val="0"/>
                </a:spcAft>
                <a:buClr>
                  <a:schemeClr val="lt1"/>
                </a:buClr>
                <a:buSzPts val="1800"/>
                <a:buFont typeface="Calibri"/>
                <a:buNone/>
              </a:pPr>
              <a:r>
                <a:rPr b="1" lang="en-IL" sz="1800">
                  <a:solidFill>
                    <a:schemeClr val="lt1"/>
                  </a:solidFill>
                  <a:latin typeface="Calibri"/>
                  <a:ea typeface="Calibri"/>
                  <a:cs typeface="Calibri"/>
                  <a:sym typeface="Calibri"/>
                </a:rPr>
                <a:t>Policy Management</a:t>
              </a:r>
              <a:endParaRPr b="1" sz="1800">
                <a:solidFill>
                  <a:schemeClr val="lt1"/>
                </a:solidFill>
                <a:latin typeface="Calibri"/>
                <a:ea typeface="Calibri"/>
                <a:cs typeface="Calibri"/>
                <a:sym typeface="Calibri"/>
              </a:endParaRPr>
            </a:p>
          </p:txBody>
        </p:sp>
        <p:sp>
          <p:nvSpPr>
            <p:cNvPr id="632" name="Google Shape;632;p40"/>
            <p:cNvSpPr/>
            <p:nvPr/>
          </p:nvSpPr>
          <p:spPr>
            <a:xfrm>
              <a:off x="4822716" y="5824338"/>
              <a:ext cx="1921500" cy="1921500"/>
            </a:xfrm>
            <a:prstGeom prst="ellipse">
              <a:avLst/>
            </a:prstGeom>
            <a:gradFill>
              <a:gsLst>
                <a:gs pos="0">
                  <a:srgbClr val="809759"/>
                </a:gs>
                <a:gs pos="80000">
                  <a:srgbClr val="A9C676"/>
                </a:gs>
                <a:gs pos="100000">
                  <a:srgbClr val="AAC876"/>
                </a:gs>
              </a:gsLst>
              <a:lin ang="16200038" scaled="0"/>
            </a:gradFill>
            <a:ln>
              <a:noFill/>
            </a:ln>
            <a:effectLst>
              <a:outerShdw blurRad="40000" rotWithShape="0" dir="5400000" dist="23000">
                <a:srgbClr val="000000">
                  <a:alpha val="34900"/>
                </a:srgbClr>
              </a:outerShdw>
            </a:effectLst>
          </p:spPr>
          <p:txBody>
            <a:bodyPr anchorCtr="0" anchor="ctr" bIns="91400" lIns="91400" spcFirstLastPara="1" rIns="91400" wrap="square" tIns="91400">
              <a:noAutofit/>
            </a:bodyPr>
            <a:lstStyle/>
            <a:p>
              <a:pPr indent="0" lvl="0" marL="0" rtl="0" algn="l">
                <a:spcBef>
                  <a:spcPts val="0"/>
                </a:spcBef>
                <a:spcAft>
                  <a:spcPts val="0"/>
                </a:spcAft>
                <a:buNone/>
              </a:pPr>
              <a:r>
                <a:t/>
              </a:r>
              <a:endParaRPr/>
            </a:p>
          </p:txBody>
        </p:sp>
        <p:sp>
          <p:nvSpPr>
            <p:cNvPr id="633" name="Google Shape;633;p40"/>
            <p:cNvSpPr txBox="1"/>
            <p:nvPr/>
          </p:nvSpPr>
          <p:spPr>
            <a:xfrm>
              <a:off x="5104099" y="6105721"/>
              <a:ext cx="1358700" cy="1358700"/>
            </a:xfrm>
            <a:prstGeom prst="rect">
              <a:avLst/>
            </a:prstGeom>
            <a:noFill/>
            <a:ln>
              <a:noFill/>
            </a:ln>
          </p:spPr>
          <p:txBody>
            <a:bodyPr anchorCtr="0" anchor="ctr" bIns="22875" lIns="22875" spcFirstLastPara="1" rIns="22875" wrap="square" tIns="22875">
              <a:noAutofit/>
            </a:bodyPr>
            <a:lstStyle/>
            <a:p>
              <a:pPr indent="0" lvl="0" marL="0" marR="0" rtl="0" algn="ctr">
                <a:lnSpc>
                  <a:spcPct val="90000"/>
                </a:lnSpc>
                <a:spcBef>
                  <a:spcPts val="0"/>
                </a:spcBef>
                <a:spcAft>
                  <a:spcPts val="0"/>
                </a:spcAft>
                <a:buClr>
                  <a:schemeClr val="lt1"/>
                </a:buClr>
                <a:buSzPts val="1800"/>
                <a:buFont typeface="Calibri"/>
                <a:buNone/>
              </a:pPr>
              <a:r>
                <a:rPr b="1" lang="en-IL" sz="1800">
                  <a:solidFill>
                    <a:schemeClr val="lt1"/>
                  </a:solidFill>
                  <a:latin typeface="Calibri"/>
                  <a:ea typeface="Calibri"/>
                  <a:cs typeface="Calibri"/>
                  <a:sym typeface="Calibri"/>
                </a:rPr>
                <a:t>Anomaly Detection</a:t>
              </a:r>
              <a:endParaRPr b="1" sz="1800">
                <a:solidFill>
                  <a:schemeClr val="lt1"/>
                </a:solidFill>
                <a:latin typeface="Calibri"/>
                <a:ea typeface="Calibri"/>
                <a:cs typeface="Calibri"/>
                <a:sym typeface="Calibri"/>
              </a:endParaRPr>
            </a:p>
          </p:txBody>
        </p:sp>
        <p:sp>
          <p:nvSpPr>
            <p:cNvPr id="634" name="Google Shape;634;p40"/>
            <p:cNvSpPr/>
            <p:nvPr/>
          </p:nvSpPr>
          <p:spPr>
            <a:xfrm>
              <a:off x="1911902" y="2913524"/>
              <a:ext cx="1921500" cy="1921500"/>
            </a:xfrm>
            <a:prstGeom prst="ellipse">
              <a:avLst/>
            </a:prstGeom>
            <a:gradFill>
              <a:gsLst>
                <a:gs pos="0">
                  <a:srgbClr val="8D9E70"/>
                </a:gs>
                <a:gs pos="80000">
                  <a:srgbClr val="B9D193"/>
                </a:gs>
                <a:gs pos="100000">
                  <a:srgbClr val="BAD393"/>
                </a:gs>
              </a:gsLst>
              <a:lin ang="16200038" scaled="0"/>
            </a:gradFill>
            <a:ln>
              <a:noFill/>
            </a:ln>
            <a:effectLst>
              <a:outerShdw blurRad="40000" rotWithShape="0" dir="5400000" dist="23000">
                <a:srgbClr val="000000">
                  <a:alpha val="34900"/>
                </a:srgbClr>
              </a:outerShdw>
            </a:effectLst>
          </p:spPr>
          <p:txBody>
            <a:bodyPr anchorCtr="0" anchor="ctr" bIns="91400" lIns="91400" spcFirstLastPara="1" rIns="91400" wrap="square" tIns="91400">
              <a:noAutofit/>
            </a:bodyPr>
            <a:lstStyle/>
            <a:p>
              <a:pPr indent="0" lvl="0" marL="0" rtl="0" algn="l">
                <a:spcBef>
                  <a:spcPts val="0"/>
                </a:spcBef>
                <a:spcAft>
                  <a:spcPts val="0"/>
                </a:spcAft>
                <a:buNone/>
              </a:pPr>
              <a:r>
                <a:t/>
              </a:r>
              <a:endParaRPr/>
            </a:p>
          </p:txBody>
        </p:sp>
        <p:sp>
          <p:nvSpPr>
            <p:cNvPr id="635" name="Google Shape;635;p40"/>
            <p:cNvSpPr txBox="1"/>
            <p:nvPr/>
          </p:nvSpPr>
          <p:spPr>
            <a:xfrm>
              <a:off x="2193285" y="3194907"/>
              <a:ext cx="1358700" cy="1358700"/>
            </a:xfrm>
            <a:prstGeom prst="rect">
              <a:avLst/>
            </a:prstGeom>
            <a:noFill/>
            <a:ln>
              <a:noFill/>
            </a:ln>
          </p:spPr>
          <p:txBody>
            <a:bodyPr anchorCtr="0" anchor="ctr" bIns="22875" lIns="22875" spcFirstLastPara="1" rIns="22875" wrap="square" tIns="22875">
              <a:noAutofit/>
            </a:bodyPr>
            <a:lstStyle/>
            <a:p>
              <a:pPr indent="0" lvl="0" marL="0" marR="0" rtl="0" algn="ctr">
                <a:lnSpc>
                  <a:spcPct val="90000"/>
                </a:lnSpc>
                <a:spcBef>
                  <a:spcPts val="0"/>
                </a:spcBef>
                <a:spcAft>
                  <a:spcPts val="0"/>
                </a:spcAft>
                <a:buClr>
                  <a:schemeClr val="lt1"/>
                </a:buClr>
                <a:buSzPts val="1800"/>
                <a:buFont typeface="Calibri"/>
                <a:buNone/>
              </a:pPr>
              <a:r>
                <a:rPr b="1" lang="en-IL" sz="1800">
                  <a:solidFill>
                    <a:schemeClr val="lt1"/>
                  </a:solidFill>
                  <a:latin typeface="Calibri"/>
                  <a:ea typeface="Calibri"/>
                  <a:cs typeface="Calibri"/>
                  <a:sym typeface="Calibri"/>
                </a:rPr>
                <a:t>Risk Management</a:t>
              </a:r>
              <a:endParaRPr b="1" sz="1800">
                <a:solidFill>
                  <a:schemeClr val="lt1"/>
                </a:solidFill>
                <a:latin typeface="Calibri"/>
                <a:ea typeface="Calibri"/>
                <a:cs typeface="Calibri"/>
                <a:sym typeface="Calibri"/>
              </a:endParaRPr>
            </a:p>
          </p:txBody>
        </p:sp>
      </p:grpSp>
      <p:sp>
        <p:nvSpPr>
          <p:cNvPr id="636" name="Google Shape;636;p40"/>
          <p:cNvSpPr txBox="1"/>
          <p:nvPr/>
        </p:nvSpPr>
        <p:spPr>
          <a:xfrm>
            <a:off x="824969" y="762037"/>
            <a:ext cx="18028500" cy="1018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IL" sz="6600">
                <a:solidFill>
                  <a:srgbClr val="142C48"/>
                </a:solidFill>
                <a:latin typeface="Barlow Condensed"/>
                <a:ea typeface="Barlow Condensed"/>
                <a:cs typeface="Barlow Condensed"/>
                <a:sym typeface="Barlow Condensed"/>
              </a:rPr>
              <a:t>Extend IT Practices to IoT</a:t>
            </a:r>
            <a:endParaRPr sz="1300"/>
          </a:p>
        </p:txBody>
      </p:sp>
      <p:sp>
        <p:nvSpPr>
          <p:cNvPr id="637" name="Google Shape;637;p40"/>
          <p:cNvSpPr/>
          <p:nvPr/>
        </p:nvSpPr>
        <p:spPr>
          <a:xfrm>
            <a:off x="9879000" y="5007150"/>
            <a:ext cx="1162200" cy="1228500"/>
          </a:xfrm>
          <a:prstGeom prst="rightArrow">
            <a:avLst>
              <a:gd fmla="val 50000" name="adj1"/>
              <a:gd fmla="val 500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sp>
        <p:nvSpPr>
          <p:cNvPr id="642" name="Google Shape;642;p41"/>
          <p:cNvSpPr txBox="1"/>
          <p:nvPr>
            <p:ph type="title"/>
          </p:nvPr>
        </p:nvSpPr>
        <p:spPr>
          <a:xfrm>
            <a:off x="824969" y="762037"/>
            <a:ext cx="18028800" cy="1000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IL"/>
              <a:t>Proactively Addressing IoT Risk</a:t>
            </a:r>
            <a:endParaRPr/>
          </a:p>
        </p:txBody>
      </p:sp>
      <p:pic>
        <p:nvPicPr>
          <p:cNvPr id="643" name="Google Shape;643;p41"/>
          <p:cNvPicPr preferRelativeResize="0"/>
          <p:nvPr/>
        </p:nvPicPr>
        <p:blipFill>
          <a:blip r:embed="rId3">
            <a:alphaModFix/>
          </a:blip>
          <a:stretch>
            <a:fillRect/>
          </a:stretch>
        </p:blipFill>
        <p:spPr>
          <a:xfrm>
            <a:off x="3817575" y="3273787"/>
            <a:ext cx="2596438" cy="2596438"/>
          </a:xfrm>
          <a:prstGeom prst="rect">
            <a:avLst/>
          </a:prstGeom>
          <a:noFill/>
          <a:ln>
            <a:noFill/>
          </a:ln>
        </p:spPr>
      </p:pic>
      <p:pic>
        <p:nvPicPr>
          <p:cNvPr id="644" name="Google Shape;644;p41"/>
          <p:cNvPicPr preferRelativeResize="0"/>
          <p:nvPr/>
        </p:nvPicPr>
        <p:blipFill>
          <a:blip r:embed="rId4">
            <a:alphaModFix/>
          </a:blip>
          <a:stretch>
            <a:fillRect/>
          </a:stretch>
        </p:blipFill>
        <p:spPr>
          <a:xfrm>
            <a:off x="7315538" y="3273787"/>
            <a:ext cx="2690610" cy="2596439"/>
          </a:xfrm>
          <a:prstGeom prst="rect">
            <a:avLst/>
          </a:prstGeom>
          <a:noFill/>
          <a:ln>
            <a:noFill/>
          </a:ln>
        </p:spPr>
      </p:pic>
      <p:pic>
        <p:nvPicPr>
          <p:cNvPr id="645" name="Google Shape;645;p41"/>
          <p:cNvPicPr preferRelativeResize="0"/>
          <p:nvPr/>
        </p:nvPicPr>
        <p:blipFill>
          <a:blip r:embed="rId5">
            <a:alphaModFix/>
          </a:blip>
          <a:stretch>
            <a:fillRect/>
          </a:stretch>
        </p:blipFill>
        <p:spPr>
          <a:xfrm>
            <a:off x="10907673" y="3273787"/>
            <a:ext cx="2596437" cy="2596437"/>
          </a:xfrm>
          <a:prstGeom prst="rect">
            <a:avLst/>
          </a:prstGeom>
          <a:noFill/>
          <a:ln>
            <a:noFill/>
          </a:ln>
        </p:spPr>
      </p:pic>
      <p:pic>
        <p:nvPicPr>
          <p:cNvPr id="646" name="Google Shape;646;p41"/>
          <p:cNvPicPr preferRelativeResize="0"/>
          <p:nvPr/>
        </p:nvPicPr>
        <p:blipFill>
          <a:blip r:embed="rId6">
            <a:alphaModFix/>
          </a:blip>
          <a:stretch>
            <a:fillRect/>
          </a:stretch>
        </p:blipFill>
        <p:spPr>
          <a:xfrm>
            <a:off x="16732935" y="3273787"/>
            <a:ext cx="2596438" cy="2596438"/>
          </a:xfrm>
          <a:prstGeom prst="rect">
            <a:avLst/>
          </a:prstGeom>
          <a:noFill/>
          <a:ln>
            <a:noFill/>
          </a:ln>
        </p:spPr>
      </p:pic>
      <p:pic>
        <p:nvPicPr>
          <p:cNvPr id="647" name="Google Shape;647;p41"/>
          <p:cNvPicPr preferRelativeResize="0"/>
          <p:nvPr/>
        </p:nvPicPr>
        <p:blipFill>
          <a:blip r:embed="rId7">
            <a:alphaModFix/>
          </a:blip>
          <a:stretch>
            <a:fillRect/>
          </a:stretch>
        </p:blipFill>
        <p:spPr>
          <a:xfrm>
            <a:off x="13959772" y="3273787"/>
            <a:ext cx="2596439" cy="2596439"/>
          </a:xfrm>
          <a:prstGeom prst="rect">
            <a:avLst/>
          </a:prstGeom>
          <a:noFill/>
          <a:ln>
            <a:noFill/>
          </a:ln>
        </p:spPr>
      </p:pic>
      <p:pic>
        <p:nvPicPr>
          <p:cNvPr id="648" name="Google Shape;648;p41"/>
          <p:cNvPicPr preferRelativeResize="0"/>
          <p:nvPr/>
        </p:nvPicPr>
        <p:blipFill>
          <a:blip r:embed="rId8">
            <a:alphaModFix/>
          </a:blip>
          <a:stretch>
            <a:fillRect/>
          </a:stretch>
        </p:blipFill>
        <p:spPr>
          <a:xfrm>
            <a:off x="728235" y="3273787"/>
            <a:ext cx="2596439" cy="2596439"/>
          </a:xfrm>
          <a:prstGeom prst="rect">
            <a:avLst/>
          </a:prstGeom>
          <a:noFill/>
          <a:ln>
            <a:noFill/>
          </a:ln>
        </p:spPr>
      </p:pic>
      <p:sp>
        <p:nvSpPr>
          <p:cNvPr id="649" name="Google Shape;649;p41"/>
          <p:cNvSpPr txBox="1"/>
          <p:nvPr/>
        </p:nvSpPr>
        <p:spPr>
          <a:xfrm>
            <a:off x="3477050" y="5686225"/>
            <a:ext cx="3582300" cy="1231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IL" sz="3400">
                <a:solidFill>
                  <a:srgbClr val="132D48"/>
                </a:solidFill>
                <a:latin typeface="Barlow"/>
                <a:ea typeface="Barlow"/>
                <a:cs typeface="Barlow"/>
                <a:sym typeface="Barlow"/>
              </a:rPr>
              <a:t>Rapid </a:t>
            </a:r>
            <a:r>
              <a:rPr b="1" lang="en-IL" sz="3400">
                <a:solidFill>
                  <a:srgbClr val="132D48"/>
                </a:solidFill>
                <a:latin typeface="Barlow"/>
                <a:ea typeface="Barlow"/>
                <a:cs typeface="Barlow"/>
                <a:sym typeface="Barlow"/>
              </a:rPr>
              <a:t>Risk</a:t>
            </a:r>
            <a:r>
              <a:rPr b="1" lang="en-IL" sz="3400">
                <a:solidFill>
                  <a:srgbClr val="132D48"/>
                </a:solidFill>
                <a:latin typeface="Barlow"/>
                <a:ea typeface="Barlow"/>
                <a:cs typeface="Barlow"/>
                <a:sym typeface="Barlow"/>
              </a:rPr>
              <a:t> Reduction</a:t>
            </a:r>
            <a:endParaRPr b="1" sz="3400">
              <a:solidFill>
                <a:srgbClr val="132D48"/>
              </a:solidFill>
              <a:latin typeface="Barlow"/>
              <a:ea typeface="Barlow"/>
              <a:cs typeface="Barlow"/>
              <a:sym typeface="Barlow"/>
            </a:endParaRPr>
          </a:p>
        </p:txBody>
      </p:sp>
      <p:sp>
        <p:nvSpPr>
          <p:cNvPr id="650" name="Google Shape;650;p41"/>
          <p:cNvSpPr txBox="1"/>
          <p:nvPr/>
        </p:nvSpPr>
        <p:spPr>
          <a:xfrm>
            <a:off x="6869700" y="5686225"/>
            <a:ext cx="3582300" cy="1231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IL" sz="3400">
                <a:solidFill>
                  <a:srgbClr val="132D48"/>
                </a:solidFill>
                <a:latin typeface="Barlow"/>
                <a:ea typeface="Barlow"/>
                <a:cs typeface="Barlow"/>
                <a:sym typeface="Barlow"/>
              </a:rPr>
              <a:t>N-S and E-W</a:t>
            </a:r>
            <a:r>
              <a:rPr b="1" lang="en-IL" sz="3400">
                <a:solidFill>
                  <a:srgbClr val="132D48"/>
                </a:solidFill>
                <a:latin typeface="Barlow"/>
                <a:ea typeface="Barlow"/>
                <a:cs typeface="Barlow"/>
                <a:sym typeface="Barlow"/>
              </a:rPr>
              <a:t> </a:t>
            </a:r>
            <a:r>
              <a:rPr b="1" lang="en-IL" sz="3400">
                <a:solidFill>
                  <a:srgbClr val="132D48"/>
                </a:solidFill>
                <a:latin typeface="Barlow"/>
                <a:ea typeface="Barlow"/>
                <a:cs typeface="Barlow"/>
                <a:sym typeface="Barlow"/>
              </a:rPr>
              <a:t>Segmentation</a:t>
            </a:r>
            <a:endParaRPr/>
          </a:p>
        </p:txBody>
      </p:sp>
      <p:sp>
        <p:nvSpPr>
          <p:cNvPr id="651" name="Google Shape;651;p41"/>
          <p:cNvSpPr txBox="1"/>
          <p:nvPr/>
        </p:nvSpPr>
        <p:spPr>
          <a:xfrm>
            <a:off x="10414738" y="5686225"/>
            <a:ext cx="3582300" cy="1231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IL" sz="3400">
                <a:solidFill>
                  <a:srgbClr val="132D48"/>
                </a:solidFill>
                <a:latin typeface="Barlow"/>
                <a:ea typeface="Barlow"/>
                <a:cs typeface="Barlow"/>
                <a:sym typeface="Barlow"/>
              </a:rPr>
              <a:t>Segmentation</a:t>
            </a:r>
            <a:endParaRPr b="1" sz="3400">
              <a:solidFill>
                <a:srgbClr val="132D48"/>
              </a:solidFill>
              <a:latin typeface="Barlow"/>
              <a:ea typeface="Barlow"/>
              <a:cs typeface="Barlow"/>
              <a:sym typeface="Barlow"/>
            </a:endParaRPr>
          </a:p>
          <a:p>
            <a:pPr indent="0" lvl="0" marL="0" rtl="0" algn="ctr">
              <a:spcBef>
                <a:spcPts val="0"/>
              </a:spcBef>
              <a:spcAft>
                <a:spcPts val="0"/>
              </a:spcAft>
              <a:buNone/>
            </a:pPr>
            <a:r>
              <a:rPr b="1" lang="en-IL" sz="3400">
                <a:solidFill>
                  <a:srgbClr val="132D48"/>
                </a:solidFill>
                <a:latin typeface="Barlow"/>
                <a:ea typeface="Barlow"/>
                <a:cs typeface="Barlow"/>
                <a:sym typeface="Barlow"/>
              </a:rPr>
              <a:t>Analysis</a:t>
            </a:r>
            <a:endParaRPr b="1" sz="3400">
              <a:solidFill>
                <a:srgbClr val="132D48"/>
              </a:solidFill>
              <a:latin typeface="Barlow"/>
              <a:ea typeface="Barlow"/>
              <a:cs typeface="Barlow"/>
              <a:sym typeface="Barlow"/>
            </a:endParaRPr>
          </a:p>
        </p:txBody>
      </p:sp>
      <p:sp>
        <p:nvSpPr>
          <p:cNvPr id="652" name="Google Shape;652;p41"/>
          <p:cNvSpPr txBox="1"/>
          <p:nvPr/>
        </p:nvSpPr>
        <p:spPr>
          <a:xfrm>
            <a:off x="13504100" y="5686225"/>
            <a:ext cx="3582300" cy="1231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IL" sz="3400">
                <a:solidFill>
                  <a:srgbClr val="132D48"/>
                </a:solidFill>
                <a:latin typeface="Barlow"/>
                <a:ea typeface="Barlow"/>
                <a:cs typeface="Barlow"/>
                <a:sym typeface="Barlow"/>
              </a:rPr>
              <a:t>Service</a:t>
            </a:r>
            <a:endParaRPr b="1" sz="3400">
              <a:solidFill>
                <a:srgbClr val="132D48"/>
              </a:solidFill>
              <a:latin typeface="Barlow"/>
              <a:ea typeface="Barlow"/>
              <a:cs typeface="Barlow"/>
              <a:sym typeface="Barlow"/>
            </a:endParaRPr>
          </a:p>
          <a:p>
            <a:pPr indent="0" lvl="0" marL="0" rtl="0" algn="ctr">
              <a:spcBef>
                <a:spcPts val="0"/>
              </a:spcBef>
              <a:spcAft>
                <a:spcPts val="0"/>
              </a:spcAft>
              <a:buNone/>
            </a:pPr>
            <a:r>
              <a:rPr b="1" lang="en-IL" sz="3400">
                <a:solidFill>
                  <a:srgbClr val="132D48"/>
                </a:solidFill>
                <a:latin typeface="Barlow"/>
                <a:ea typeface="Barlow"/>
                <a:cs typeface="Barlow"/>
                <a:sym typeface="Barlow"/>
              </a:rPr>
              <a:t>Hardening</a:t>
            </a:r>
            <a:endParaRPr b="1" sz="3400">
              <a:solidFill>
                <a:srgbClr val="132D48"/>
              </a:solidFill>
              <a:latin typeface="Barlow"/>
              <a:ea typeface="Barlow"/>
              <a:cs typeface="Barlow"/>
              <a:sym typeface="Barlow"/>
            </a:endParaRPr>
          </a:p>
        </p:txBody>
      </p:sp>
      <p:sp>
        <p:nvSpPr>
          <p:cNvPr id="653" name="Google Shape;653;p41"/>
          <p:cNvSpPr txBox="1"/>
          <p:nvPr/>
        </p:nvSpPr>
        <p:spPr>
          <a:xfrm>
            <a:off x="16240000" y="5686225"/>
            <a:ext cx="3582300" cy="1231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IL" sz="3400">
                <a:solidFill>
                  <a:srgbClr val="132D48"/>
                </a:solidFill>
                <a:latin typeface="Barlow"/>
                <a:ea typeface="Barlow"/>
                <a:cs typeface="Barlow"/>
                <a:sym typeface="Barlow"/>
              </a:rPr>
              <a:t>Vendor Access</a:t>
            </a:r>
            <a:endParaRPr b="1" sz="3400">
              <a:solidFill>
                <a:srgbClr val="132D48"/>
              </a:solidFill>
              <a:latin typeface="Barlow"/>
              <a:ea typeface="Barlow"/>
              <a:cs typeface="Barlow"/>
              <a:sym typeface="Barlow"/>
            </a:endParaRPr>
          </a:p>
          <a:p>
            <a:pPr indent="0" lvl="0" marL="0" rtl="0" algn="ctr">
              <a:spcBef>
                <a:spcPts val="0"/>
              </a:spcBef>
              <a:spcAft>
                <a:spcPts val="0"/>
              </a:spcAft>
              <a:buNone/>
            </a:pPr>
            <a:r>
              <a:rPr b="1" lang="en-IL" sz="3400">
                <a:solidFill>
                  <a:srgbClr val="132D48"/>
                </a:solidFill>
                <a:latin typeface="Barlow"/>
                <a:ea typeface="Barlow"/>
                <a:cs typeface="Barlow"/>
                <a:sym typeface="Barlow"/>
              </a:rPr>
              <a:t>Control</a:t>
            </a:r>
            <a:endParaRPr b="1" sz="3400">
              <a:solidFill>
                <a:srgbClr val="132D48"/>
              </a:solidFill>
              <a:latin typeface="Barlow"/>
              <a:ea typeface="Barlow"/>
              <a:cs typeface="Barlow"/>
              <a:sym typeface="Barlow"/>
            </a:endParaRPr>
          </a:p>
        </p:txBody>
      </p:sp>
      <p:sp>
        <p:nvSpPr>
          <p:cNvPr id="654" name="Google Shape;654;p41"/>
          <p:cNvSpPr txBox="1"/>
          <p:nvPr/>
        </p:nvSpPr>
        <p:spPr>
          <a:xfrm>
            <a:off x="235300" y="5686225"/>
            <a:ext cx="3582300" cy="1231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IL" sz="3400">
                <a:solidFill>
                  <a:srgbClr val="132D48"/>
                </a:solidFill>
                <a:latin typeface="Barlow"/>
                <a:ea typeface="Barlow"/>
                <a:cs typeface="Barlow"/>
                <a:sym typeface="Barlow"/>
              </a:rPr>
              <a:t>Attack</a:t>
            </a:r>
            <a:r>
              <a:rPr b="1" lang="en-IL" sz="3400">
                <a:solidFill>
                  <a:srgbClr val="132D48"/>
                </a:solidFill>
                <a:latin typeface="Barlow"/>
                <a:ea typeface="Barlow"/>
                <a:cs typeface="Barlow"/>
                <a:sym typeface="Barlow"/>
              </a:rPr>
              <a:t> Detection &amp; Response</a:t>
            </a:r>
            <a:endParaRPr b="1" sz="3400">
              <a:solidFill>
                <a:srgbClr val="132D48"/>
              </a:solidFill>
              <a:latin typeface="Barlow"/>
              <a:ea typeface="Barlow"/>
              <a:cs typeface="Barlow"/>
              <a:sym typeface="Barlow"/>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8" name="Shape 658"/>
        <p:cNvGrpSpPr/>
        <p:nvPr/>
      </p:nvGrpSpPr>
      <p:grpSpPr>
        <a:xfrm>
          <a:off x="0" y="0"/>
          <a:ext cx="0" cy="0"/>
          <a:chOff x="0" y="0"/>
          <a:chExt cx="0" cy="0"/>
        </a:xfrm>
      </p:grpSpPr>
      <p:sp>
        <p:nvSpPr>
          <p:cNvPr id="659" name="Google Shape;659;p42"/>
          <p:cNvSpPr txBox="1"/>
          <p:nvPr>
            <p:ph type="title"/>
          </p:nvPr>
        </p:nvSpPr>
        <p:spPr>
          <a:xfrm>
            <a:off x="824969" y="762037"/>
            <a:ext cx="18028800" cy="1000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IL"/>
              <a:t>Rapid Risk Reduction in Action</a:t>
            </a:r>
            <a:endParaRPr/>
          </a:p>
        </p:txBody>
      </p:sp>
      <p:grpSp>
        <p:nvGrpSpPr>
          <p:cNvPr id="660" name="Google Shape;660;p42"/>
          <p:cNvGrpSpPr/>
          <p:nvPr/>
        </p:nvGrpSpPr>
        <p:grpSpPr>
          <a:xfrm>
            <a:off x="825013" y="8273167"/>
            <a:ext cx="18734852" cy="2066150"/>
            <a:chOff x="1593000" y="2322568"/>
            <a:chExt cx="5957975" cy="643500"/>
          </a:xfrm>
        </p:grpSpPr>
        <p:sp>
          <p:nvSpPr>
            <p:cNvPr id="661" name="Google Shape;661;p42"/>
            <p:cNvSpPr/>
            <p:nvPr/>
          </p:nvSpPr>
          <p:spPr>
            <a:xfrm>
              <a:off x="3728375" y="2322568"/>
              <a:ext cx="3822600" cy="643500"/>
            </a:xfrm>
            <a:prstGeom prst="rect">
              <a:avLst/>
            </a:prstGeom>
            <a:solidFill>
              <a:srgbClr val="EEEEEE"/>
            </a:solidFill>
            <a:ln>
              <a:noFill/>
            </a:ln>
          </p:spPr>
          <p:txBody>
            <a:bodyPr anchorCtr="0" anchor="ctr" bIns="201000" lIns="201000" spcFirstLastPara="1" rIns="201000" wrap="square" tIns="201000">
              <a:noAutofit/>
            </a:bodyPr>
            <a:lstStyle/>
            <a:p>
              <a:pPr indent="0" lvl="0" marL="0" rtl="0" algn="l">
                <a:spcBef>
                  <a:spcPts val="0"/>
                </a:spcBef>
                <a:spcAft>
                  <a:spcPts val="0"/>
                </a:spcAft>
                <a:buNone/>
              </a:pPr>
              <a:r>
                <a:t/>
              </a:r>
              <a:endParaRPr sz="2300"/>
            </a:p>
          </p:txBody>
        </p:sp>
        <p:sp>
          <p:nvSpPr>
            <p:cNvPr id="662" name="Google Shape;662;p42"/>
            <p:cNvSpPr/>
            <p:nvPr/>
          </p:nvSpPr>
          <p:spPr>
            <a:xfrm flipH="1">
              <a:off x="2283025" y="2322575"/>
              <a:ext cx="1844400" cy="642600"/>
            </a:xfrm>
            <a:prstGeom prst="rect">
              <a:avLst/>
            </a:prstGeom>
            <a:solidFill>
              <a:srgbClr val="0C58D3"/>
            </a:solidFill>
            <a:ln>
              <a:noFill/>
            </a:ln>
          </p:spPr>
          <p:txBody>
            <a:bodyPr anchorCtr="0" anchor="ctr" bIns="201000" lIns="201000" spcFirstLastPara="1" rIns="201000" wrap="square" tIns="201000">
              <a:noAutofit/>
            </a:bodyPr>
            <a:lstStyle/>
            <a:p>
              <a:pPr indent="0" lvl="0" marL="0" rtl="0" algn="l">
                <a:spcBef>
                  <a:spcPts val="0"/>
                </a:spcBef>
                <a:spcAft>
                  <a:spcPts val="0"/>
                </a:spcAft>
                <a:buNone/>
              </a:pPr>
              <a:r>
                <a:t/>
              </a:r>
              <a:endParaRPr sz="2300"/>
            </a:p>
          </p:txBody>
        </p:sp>
        <p:sp>
          <p:nvSpPr>
            <p:cNvPr id="663" name="Google Shape;663;p42"/>
            <p:cNvSpPr/>
            <p:nvPr/>
          </p:nvSpPr>
          <p:spPr>
            <a:xfrm rot="-5400000">
              <a:off x="3501574" y="1934671"/>
              <a:ext cx="643356" cy="1419149"/>
            </a:xfrm>
            <a:prstGeom prst="flowChartOffpageConnector">
              <a:avLst/>
            </a:prstGeom>
            <a:solidFill>
              <a:srgbClr val="0C58D3"/>
            </a:solidFill>
            <a:ln>
              <a:noFill/>
            </a:ln>
          </p:spPr>
          <p:txBody>
            <a:bodyPr anchorCtr="0" anchor="ctr" bIns="201000" lIns="201000" spcFirstLastPara="1" rIns="201000" wrap="square" tIns="201000">
              <a:noAutofit/>
            </a:bodyPr>
            <a:lstStyle/>
            <a:p>
              <a:pPr indent="0" lvl="0" marL="0" rtl="0" algn="l">
                <a:spcBef>
                  <a:spcPts val="0"/>
                </a:spcBef>
                <a:spcAft>
                  <a:spcPts val="0"/>
                </a:spcAft>
                <a:buNone/>
              </a:pPr>
              <a:r>
                <a:t/>
              </a:r>
              <a:endParaRPr sz="2300"/>
            </a:p>
          </p:txBody>
        </p:sp>
        <p:sp>
          <p:nvSpPr>
            <p:cNvPr id="664" name="Google Shape;664;p42"/>
            <p:cNvSpPr/>
            <p:nvPr/>
          </p:nvSpPr>
          <p:spPr>
            <a:xfrm>
              <a:off x="2342625" y="2399951"/>
              <a:ext cx="1940700" cy="495900"/>
            </a:xfrm>
            <a:prstGeom prst="rect">
              <a:avLst/>
            </a:prstGeom>
            <a:noFill/>
            <a:ln>
              <a:noFill/>
            </a:ln>
          </p:spPr>
          <p:txBody>
            <a:bodyPr anchorCtr="0" anchor="ctr" bIns="201000" lIns="201000" spcFirstLastPara="1" rIns="201000" wrap="square" tIns="201000">
              <a:noAutofit/>
            </a:bodyPr>
            <a:lstStyle/>
            <a:p>
              <a:pPr indent="0" lvl="0" marL="0" rtl="0" algn="l">
                <a:lnSpc>
                  <a:spcPct val="115000"/>
                </a:lnSpc>
                <a:spcBef>
                  <a:spcPts val="0"/>
                </a:spcBef>
                <a:spcAft>
                  <a:spcPts val="0"/>
                </a:spcAft>
                <a:buNone/>
              </a:pPr>
              <a:r>
                <a:rPr lang="en-IL" sz="3100">
                  <a:solidFill>
                    <a:srgbClr val="FFFFFF"/>
                  </a:solidFill>
                  <a:latin typeface="Roboto Medium"/>
                  <a:ea typeface="Roboto Medium"/>
                  <a:cs typeface="Roboto Medium"/>
                  <a:sym typeface="Roboto Medium"/>
                </a:rPr>
                <a:t>Investigate Incident</a:t>
              </a:r>
              <a:endParaRPr sz="3100">
                <a:solidFill>
                  <a:srgbClr val="FFFFFF"/>
                </a:solidFill>
                <a:latin typeface="Roboto Medium"/>
                <a:ea typeface="Roboto Medium"/>
                <a:cs typeface="Roboto Medium"/>
                <a:sym typeface="Roboto Medium"/>
              </a:endParaRPr>
            </a:p>
            <a:p>
              <a:pPr indent="0" lvl="0" marL="0" rtl="0" algn="l">
                <a:lnSpc>
                  <a:spcPct val="115000"/>
                </a:lnSpc>
                <a:spcBef>
                  <a:spcPts val="0"/>
                </a:spcBef>
                <a:spcAft>
                  <a:spcPts val="0"/>
                </a:spcAft>
                <a:buNone/>
              </a:pPr>
              <a:r>
                <a:rPr lang="en-IL" sz="3100">
                  <a:solidFill>
                    <a:srgbClr val="FFFFFF"/>
                  </a:solidFill>
                  <a:latin typeface="Roboto Medium"/>
                  <a:ea typeface="Roboto Medium"/>
                  <a:cs typeface="Roboto Medium"/>
                  <a:sym typeface="Roboto Medium"/>
                </a:rPr>
                <a:t>(Security)</a:t>
              </a:r>
              <a:endParaRPr sz="3100">
                <a:solidFill>
                  <a:srgbClr val="FFFFFF"/>
                </a:solidFill>
                <a:latin typeface="Roboto Medium"/>
                <a:ea typeface="Roboto Medium"/>
                <a:cs typeface="Roboto Medium"/>
                <a:sym typeface="Roboto Medium"/>
              </a:endParaRPr>
            </a:p>
          </p:txBody>
        </p:sp>
        <p:sp>
          <p:nvSpPr>
            <p:cNvPr id="665" name="Google Shape;665;p42"/>
            <p:cNvSpPr/>
            <p:nvPr/>
          </p:nvSpPr>
          <p:spPr>
            <a:xfrm>
              <a:off x="1593000" y="2322568"/>
              <a:ext cx="690000" cy="642300"/>
            </a:xfrm>
            <a:prstGeom prst="rect">
              <a:avLst/>
            </a:prstGeom>
            <a:solidFill>
              <a:srgbClr val="0D5DDF"/>
            </a:solidFill>
            <a:ln>
              <a:noFill/>
            </a:ln>
            <a:effectLst>
              <a:outerShdw blurRad="71438" rotWithShape="0" algn="bl" dir="2700000" dist="28575">
                <a:srgbClr val="000000">
                  <a:alpha val="17000"/>
                </a:srgbClr>
              </a:outerShdw>
            </a:effectLst>
          </p:spPr>
          <p:txBody>
            <a:bodyPr anchorCtr="0" anchor="ctr" bIns="201000" lIns="201000" spcFirstLastPara="1" rIns="201000" wrap="square" tIns="201000">
              <a:noAutofit/>
            </a:bodyPr>
            <a:lstStyle/>
            <a:p>
              <a:pPr indent="0" lvl="0" marL="0" rtl="0" algn="l">
                <a:spcBef>
                  <a:spcPts val="0"/>
                </a:spcBef>
                <a:spcAft>
                  <a:spcPts val="0"/>
                </a:spcAft>
                <a:buNone/>
              </a:pPr>
              <a:r>
                <a:t/>
              </a:r>
              <a:endParaRPr sz="2300"/>
            </a:p>
          </p:txBody>
        </p:sp>
        <p:sp>
          <p:nvSpPr>
            <p:cNvPr id="666" name="Google Shape;666;p42"/>
            <p:cNvSpPr/>
            <p:nvPr/>
          </p:nvSpPr>
          <p:spPr>
            <a:xfrm>
              <a:off x="1593000" y="2322575"/>
              <a:ext cx="690000" cy="642600"/>
            </a:xfrm>
            <a:prstGeom prst="rect">
              <a:avLst/>
            </a:prstGeom>
            <a:solidFill>
              <a:srgbClr val="0E65F0"/>
            </a:solidFill>
            <a:ln>
              <a:noFill/>
            </a:ln>
          </p:spPr>
          <p:txBody>
            <a:bodyPr anchorCtr="0" anchor="ctr" bIns="201000" lIns="201000" spcFirstLastPara="1" rIns="201000" wrap="square" tIns="201000">
              <a:noAutofit/>
            </a:bodyPr>
            <a:lstStyle/>
            <a:p>
              <a:pPr indent="0" lvl="0" marL="0" rtl="0" algn="ctr">
                <a:spcBef>
                  <a:spcPts val="0"/>
                </a:spcBef>
                <a:spcAft>
                  <a:spcPts val="0"/>
                </a:spcAft>
                <a:buNone/>
              </a:pPr>
              <a:r>
                <a:rPr lang="en-IL" sz="6600">
                  <a:solidFill>
                    <a:srgbClr val="FFFFFF"/>
                  </a:solidFill>
                  <a:latin typeface="Roboto Thin"/>
                  <a:ea typeface="Roboto Thin"/>
                  <a:cs typeface="Roboto Thin"/>
                  <a:sym typeface="Roboto Thin"/>
                </a:rPr>
                <a:t>04</a:t>
              </a:r>
              <a:endParaRPr sz="6600">
                <a:solidFill>
                  <a:srgbClr val="FFFFFF"/>
                </a:solidFill>
                <a:latin typeface="Roboto Thin"/>
                <a:ea typeface="Roboto Thin"/>
                <a:cs typeface="Roboto Thin"/>
                <a:sym typeface="Roboto Thin"/>
              </a:endParaRPr>
            </a:p>
          </p:txBody>
        </p:sp>
        <p:sp>
          <p:nvSpPr>
            <p:cNvPr id="667" name="Google Shape;667;p42"/>
            <p:cNvSpPr/>
            <p:nvPr/>
          </p:nvSpPr>
          <p:spPr>
            <a:xfrm>
              <a:off x="4387850" y="2323750"/>
              <a:ext cx="2971200" cy="642300"/>
            </a:xfrm>
            <a:prstGeom prst="rect">
              <a:avLst/>
            </a:prstGeom>
            <a:noFill/>
            <a:ln>
              <a:noFill/>
            </a:ln>
          </p:spPr>
          <p:txBody>
            <a:bodyPr anchorCtr="0" anchor="ctr" bIns="201000" lIns="201000" spcFirstLastPara="1" rIns="201000" wrap="square" tIns="201000">
              <a:noAutofit/>
            </a:bodyPr>
            <a:lstStyle/>
            <a:p>
              <a:pPr indent="-666750" lvl="0" marL="1003300" rtl="0" algn="l">
                <a:lnSpc>
                  <a:spcPct val="115000"/>
                </a:lnSpc>
                <a:spcBef>
                  <a:spcPts val="0"/>
                </a:spcBef>
                <a:spcAft>
                  <a:spcPts val="0"/>
                </a:spcAft>
                <a:buClr>
                  <a:srgbClr val="0C58D3"/>
                </a:buClr>
                <a:buSzPts val="2700"/>
                <a:buFont typeface="Roboto"/>
                <a:buChar char="●"/>
              </a:pPr>
              <a:r>
                <a:rPr lang="en-IL" sz="2700">
                  <a:solidFill>
                    <a:srgbClr val="0C58D3"/>
                  </a:solidFill>
                  <a:latin typeface="Roboto"/>
                  <a:ea typeface="Roboto"/>
                  <a:cs typeface="Roboto"/>
                  <a:sym typeface="Roboto"/>
                </a:rPr>
                <a:t>Identify past or current incidents</a:t>
              </a:r>
              <a:endParaRPr sz="2700">
                <a:solidFill>
                  <a:srgbClr val="0C58D3"/>
                </a:solidFill>
                <a:latin typeface="Roboto"/>
                <a:ea typeface="Roboto"/>
                <a:cs typeface="Roboto"/>
                <a:sym typeface="Roboto"/>
              </a:endParaRPr>
            </a:p>
            <a:p>
              <a:pPr indent="-666750" lvl="0" marL="1003300" rtl="0" algn="l">
                <a:lnSpc>
                  <a:spcPct val="115000"/>
                </a:lnSpc>
                <a:spcBef>
                  <a:spcPts val="0"/>
                </a:spcBef>
                <a:spcAft>
                  <a:spcPts val="0"/>
                </a:spcAft>
                <a:buClr>
                  <a:srgbClr val="0C58D3"/>
                </a:buClr>
                <a:buSzPts val="2700"/>
                <a:buFont typeface="Roboto"/>
                <a:buChar char="●"/>
              </a:pPr>
              <a:r>
                <a:rPr lang="en-IL" sz="2700">
                  <a:solidFill>
                    <a:srgbClr val="0C58D3"/>
                  </a:solidFill>
                  <a:latin typeface="Roboto"/>
                  <a:ea typeface="Roboto"/>
                  <a:cs typeface="Roboto"/>
                  <a:sym typeface="Roboto"/>
                </a:rPr>
                <a:t>Determine current status</a:t>
              </a:r>
              <a:endParaRPr sz="2700">
                <a:solidFill>
                  <a:srgbClr val="0C58D3"/>
                </a:solidFill>
                <a:latin typeface="Roboto"/>
                <a:ea typeface="Roboto"/>
                <a:cs typeface="Roboto"/>
                <a:sym typeface="Roboto"/>
              </a:endParaRPr>
            </a:p>
            <a:p>
              <a:pPr indent="-666750" lvl="0" marL="1003300" rtl="0" algn="l">
                <a:lnSpc>
                  <a:spcPct val="115000"/>
                </a:lnSpc>
                <a:spcBef>
                  <a:spcPts val="0"/>
                </a:spcBef>
                <a:spcAft>
                  <a:spcPts val="0"/>
                </a:spcAft>
                <a:buClr>
                  <a:srgbClr val="0C58D3"/>
                </a:buClr>
                <a:buSzPts val="2700"/>
                <a:buFont typeface="Roboto"/>
                <a:buChar char="●"/>
              </a:pPr>
              <a:r>
                <a:rPr lang="en-IL" sz="2700">
                  <a:solidFill>
                    <a:srgbClr val="0C58D3"/>
                  </a:solidFill>
                  <a:latin typeface="Roboto"/>
                  <a:ea typeface="Roboto"/>
                  <a:cs typeface="Roboto"/>
                  <a:sym typeface="Roboto"/>
                </a:rPr>
                <a:t>Investigate most impactful action</a:t>
              </a:r>
              <a:endParaRPr sz="2700">
                <a:solidFill>
                  <a:srgbClr val="0C58D3"/>
                </a:solidFill>
                <a:latin typeface="Roboto"/>
                <a:ea typeface="Roboto"/>
                <a:cs typeface="Roboto"/>
                <a:sym typeface="Roboto"/>
              </a:endParaRPr>
            </a:p>
          </p:txBody>
        </p:sp>
      </p:grpSp>
      <p:grpSp>
        <p:nvGrpSpPr>
          <p:cNvPr id="668" name="Google Shape;668;p42"/>
          <p:cNvGrpSpPr/>
          <p:nvPr/>
        </p:nvGrpSpPr>
        <p:grpSpPr>
          <a:xfrm>
            <a:off x="825013" y="6170532"/>
            <a:ext cx="18734852" cy="2066150"/>
            <a:chOff x="1593000" y="2322568"/>
            <a:chExt cx="5957975" cy="643500"/>
          </a:xfrm>
        </p:grpSpPr>
        <p:sp>
          <p:nvSpPr>
            <p:cNvPr id="669" name="Google Shape;669;p42"/>
            <p:cNvSpPr/>
            <p:nvPr/>
          </p:nvSpPr>
          <p:spPr>
            <a:xfrm>
              <a:off x="3728375" y="2322568"/>
              <a:ext cx="3822600" cy="643500"/>
            </a:xfrm>
            <a:prstGeom prst="rect">
              <a:avLst/>
            </a:prstGeom>
            <a:solidFill>
              <a:srgbClr val="EEEEEE"/>
            </a:solidFill>
            <a:ln>
              <a:noFill/>
            </a:ln>
          </p:spPr>
          <p:txBody>
            <a:bodyPr anchorCtr="0" anchor="ctr" bIns="201000" lIns="201000" spcFirstLastPara="1" rIns="201000" wrap="square" tIns="201000">
              <a:noAutofit/>
            </a:bodyPr>
            <a:lstStyle/>
            <a:p>
              <a:pPr indent="0" lvl="0" marL="0" rtl="0" algn="l">
                <a:spcBef>
                  <a:spcPts val="0"/>
                </a:spcBef>
                <a:spcAft>
                  <a:spcPts val="0"/>
                </a:spcAft>
                <a:buNone/>
              </a:pPr>
              <a:r>
                <a:t/>
              </a:r>
              <a:endParaRPr sz="2300"/>
            </a:p>
          </p:txBody>
        </p:sp>
        <p:sp>
          <p:nvSpPr>
            <p:cNvPr id="670" name="Google Shape;670;p42"/>
            <p:cNvSpPr/>
            <p:nvPr/>
          </p:nvSpPr>
          <p:spPr>
            <a:xfrm flipH="1">
              <a:off x="2283025" y="2322575"/>
              <a:ext cx="1844400" cy="642600"/>
            </a:xfrm>
            <a:prstGeom prst="rect">
              <a:avLst/>
            </a:prstGeom>
            <a:solidFill>
              <a:srgbClr val="0C58D3"/>
            </a:solidFill>
            <a:ln>
              <a:noFill/>
            </a:ln>
          </p:spPr>
          <p:txBody>
            <a:bodyPr anchorCtr="0" anchor="ctr" bIns="201000" lIns="201000" spcFirstLastPara="1" rIns="201000" wrap="square" tIns="201000">
              <a:noAutofit/>
            </a:bodyPr>
            <a:lstStyle/>
            <a:p>
              <a:pPr indent="0" lvl="0" marL="0" rtl="0" algn="l">
                <a:spcBef>
                  <a:spcPts val="0"/>
                </a:spcBef>
                <a:spcAft>
                  <a:spcPts val="0"/>
                </a:spcAft>
                <a:buNone/>
              </a:pPr>
              <a:r>
                <a:t/>
              </a:r>
              <a:endParaRPr sz="2300"/>
            </a:p>
          </p:txBody>
        </p:sp>
        <p:sp>
          <p:nvSpPr>
            <p:cNvPr id="671" name="Google Shape;671;p42"/>
            <p:cNvSpPr/>
            <p:nvPr/>
          </p:nvSpPr>
          <p:spPr>
            <a:xfrm rot="-5400000">
              <a:off x="3501574" y="1934671"/>
              <a:ext cx="643356" cy="1419149"/>
            </a:xfrm>
            <a:prstGeom prst="flowChartOffpageConnector">
              <a:avLst/>
            </a:prstGeom>
            <a:solidFill>
              <a:srgbClr val="0C58D3"/>
            </a:solidFill>
            <a:ln>
              <a:noFill/>
            </a:ln>
          </p:spPr>
          <p:txBody>
            <a:bodyPr anchorCtr="0" anchor="ctr" bIns="201000" lIns="201000" spcFirstLastPara="1" rIns="201000" wrap="square" tIns="201000">
              <a:noAutofit/>
            </a:bodyPr>
            <a:lstStyle/>
            <a:p>
              <a:pPr indent="0" lvl="0" marL="0" rtl="0" algn="l">
                <a:spcBef>
                  <a:spcPts val="0"/>
                </a:spcBef>
                <a:spcAft>
                  <a:spcPts val="0"/>
                </a:spcAft>
                <a:buNone/>
              </a:pPr>
              <a:r>
                <a:t/>
              </a:r>
              <a:endParaRPr sz="2300"/>
            </a:p>
          </p:txBody>
        </p:sp>
        <p:sp>
          <p:nvSpPr>
            <p:cNvPr id="672" name="Google Shape;672;p42"/>
            <p:cNvSpPr/>
            <p:nvPr/>
          </p:nvSpPr>
          <p:spPr>
            <a:xfrm>
              <a:off x="2342625" y="2399951"/>
              <a:ext cx="1940700" cy="495900"/>
            </a:xfrm>
            <a:prstGeom prst="rect">
              <a:avLst/>
            </a:prstGeom>
            <a:noFill/>
            <a:ln>
              <a:noFill/>
            </a:ln>
          </p:spPr>
          <p:txBody>
            <a:bodyPr anchorCtr="0" anchor="ctr" bIns="201000" lIns="201000" spcFirstLastPara="1" rIns="201000" wrap="square" tIns="201000">
              <a:noAutofit/>
            </a:bodyPr>
            <a:lstStyle/>
            <a:p>
              <a:pPr indent="0" lvl="0" marL="0" rtl="0" algn="l">
                <a:lnSpc>
                  <a:spcPct val="115000"/>
                </a:lnSpc>
                <a:spcBef>
                  <a:spcPts val="0"/>
                </a:spcBef>
                <a:spcAft>
                  <a:spcPts val="0"/>
                </a:spcAft>
                <a:buNone/>
              </a:pPr>
              <a:r>
                <a:rPr lang="en-IL" sz="3100">
                  <a:solidFill>
                    <a:srgbClr val="FFFFFF"/>
                  </a:solidFill>
                  <a:latin typeface="Roboto Medium"/>
                  <a:ea typeface="Roboto Medium"/>
                  <a:cs typeface="Roboto Medium"/>
                  <a:sym typeface="Roboto Medium"/>
                </a:rPr>
                <a:t>Device Recall Research</a:t>
              </a:r>
              <a:endParaRPr sz="3100">
                <a:solidFill>
                  <a:srgbClr val="FFFFFF"/>
                </a:solidFill>
                <a:latin typeface="Roboto Medium"/>
                <a:ea typeface="Roboto Medium"/>
                <a:cs typeface="Roboto Medium"/>
                <a:sym typeface="Roboto Medium"/>
              </a:endParaRPr>
            </a:p>
            <a:p>
              <a:pPr indent="0" lvl="0" marL="0" rtl="0" algn="l">
                <a:lnSpc>
                  <a:spcPct val="115000"/>
                </a:lnSpc>
                <a:spcBef>
                  <a:spcPts val="0"/>
                </a:spcBef>
                <a:spcAft>
                  <a:spcPts val="0"/>
                </a:spcAft>
                <a:buNone/>
              </a:pPr>
              <a:r>
                <a:rPr lang="en-IL" sz="3100">
                  <a:solidFill>
                    <a:srgbClr val="FFFFFF"/>
                  </a:solidFill>
                  <a:latin typeface="Roboto Medium"/>
                  <a:ea typeface="Roboto Medium"/>
                  <a:cs typeface="Roboto Medium"/>
                  <a:sym typeface="Roboto Medium"/>
                </a:rPr>
                <a:t>(BioMed)</a:t>
              </a:r>
              <a:endParaRPr sz="3100">
                <a:solidFill>
                  <a:srgbClr val="FFFFFF"/>
                </a:solidFill>
                <a:latin typeface="Roboto Medium"/>
                <a:ea typeface="Roboto Medium"/>
                <a:cs typeface="Roboto Medium"/>
                <a:sym typeface="Roboto Medium"/>
              </a:endParaRPr>
            </a:p>
          </p:txBody>
        </p:sp>
        <p:sp>
          <p:nvSpPr>
            <p:cNvPr id="673" name="Google Shape;673;p42"/>
            <p:cNvSpPr/>
            <p:nvPr/>
          </p:nvSpPr>
          <p:spPr>
            <a:xfrm>
              <a:off x="1593000" y="2322568"/>
              <a:ext cx="690000" cy="642300"/>
            </a:xfrm>
            <a:prstGeom prst="rect">
              <a:avLst/>
            </a:prstGeom>
            <a:solidFill>
              <a:srgbClr val="0D5DDF"/>
            </a:solidFill>
            <a:ln>
              <a:noFill/>
            </a:ln>
            <a:effectLst>
              <a:outerShdw blurRad="71438" rotWithShape="0" algn="bl" dir="2700000" dist="28575">
                <a:srgbClr val="000000">
                  <a:alpha val="17000"/>
                </a:srgbClr>
              </a:outerShdw>
            </a:effectLst>
          </p:spPr>
          <p:txBody>
            <a:bodyPr anchorCtr="0" anchor="ctr" bIns="201000" lIns="201000" spcFirstLastPara="1" rIns="201000" wrap="square" tIns="201000">
              <a:noAutofit/>
            </a:bodyPr>
            <a:lstStyle/>
            <a:p>
              <a:pPr indent="0" lvl="0" marL="0" rtl="0" algn="l">
                <a:spcBef>
                  <a:spcPts val="0"/>
                </a:spcBef>
                <a:spcAft>
                  <a:spcPts val="0"/>
                </a:spcAft>
                <a:buNone/>
              </a:pPr>
              <a:r>
                <a:t/>
              </a:r>
              <a:endParaRPr sz="2300"/>
            </a:p>
          </p:txBody>
        </p:sp>
        <p:sp>
          <p:nvSpPr>
            <p:cNvPr id="674" name="Google Shape;674;p42"/>
            <p:cNvSpPr/>
            <p:nvPr/>
          </p:nvSpPr>
          <p:spPr>
            <a:xfrm>
              <a:off x="1593000" y="2322575"/>
              <a:ext cx="690000" cy="642600"/>
            </a:xfrm>
            <a:prstGeom prst="rect">
              <a:avLst/>
            </a:prstGeom>
            <a:solidFill>
              <a:srgbClr val="0E65F0"/>
            </a:solidFill>
            <a:ln>
              <a:noFill/>
            </a:ln>
          </p:spPr>
          <p:txBody>
            <a:bodyPr anchorCtr="0" anchor="ctr" bIns="201000" lIns="201000" spcFirstLastPara="1" rIns="201000" wrap="square" tIns="201000">
              <a:noAutofit/>
            </a:bodyPr>
            <a:lstStyle/>
            <a:p>
              <a:pPr indent="0" lvl="0" marL="0" rtl="0" algn="ctr">
                <a:spcBef>
                  <a:spcPts val="0"/>
                </a:spcBef>
                <a:spcAft>
                  <a:spcPts val="0"/>
                </a:spcAft>
                <a:buNone/>
              </a:pPr>
              <a:r>
                <a:rPr lang="en-IL" sz="6600">
                  <a:solidFill>
                    <a:srgbClr val="FFFFFF"/>
                  </a:solidFill>
                  <a:latin typeface="Roboto Thin"/>
                  <a:ea typeface="Roboto Thin"/>
                  <a:cs typeface="Roboto Thin"/>
                  <a:sym typeface="Roboto Thin"/>
                </a:rPr>
                <a:t>03</a:t>
              </a:r>
              <a:endParaRPr sz="6600">
                <a:solidFill>
                  <a:srgbClr val="FFFFFF"/>
                </a:solidFill>
                <a:latin typeface="Roboto Thin"/>
                <a:ea typeface="Roboto Thin"/>
                <a:cs typeface="Roboto Thin"/>
                <a:sym typeface="Roboto Thin"/>
              </a:endParaRPr>
            </a:p>
          </p:txBody>
        </p:sp>
        <p:sp>
          <p:nvSpPr>
            <p:cNvPr id="675" name="Google Shape;675;p42"/>
            <p:cNvSpPr/>
            <p:nvPr/>
          </p:nvSpPr>
          <p:spPr>
            <a:xfrm>
              <a:off x="4387850" y="2323750"/>
              <a:ext cx="2971200" cy="642300"/>
            </a:xfrm>
            <a:prstGeom prst="rect">
              <a:avLst/>
            </a:prstGeom>
            <a:noFill/>
            <a:ln>
              <a:noFill/>
            </a:ln>
          </p:spPr>
          <p:txBody>
            <a:bodyPr anchorCtr="0" anchor="ctr" bIns="201000" lIns="201000" spcFirstLastPara="1" rIns="201000" wrap="square" tIns="201000">
              <a:noAutofit/>
            </a:bodyPr>
            <a:lstStyle/>
            <a:p>
              <a:pPr indent="-666750" lvl="0" marL="1003300" rtl="0" algn="l">
                <a:lnSpc>
                  <a:spcPct val="115000"/>
                </a:lnSpc>
                <a:spcBef>
                  <a:spcPts val="0"/>
                </a:spcBef>
                <a:spcAft>
                  <a:spcPts val="0"/>
                </a:spcAft>
                <a:buClr>
                  <a:srgbClr val="0C58D3"/>
                </a:buClr>
                <a:buSzPts val="2700"/>
                <a:buFont typeface="Roboto"/>
                <a:buChar char="●"/>
              </a:pPr>
              <a:r>
                <a:rPr lang="en-IL" sz="2700">
                  <a:solidFill>
                    <a:srgbClr val="0C58D3"/>
                  </a:solidFill>
                  <a:latin typeface="Roboto"/>
                  <a:ea typeface="Roboto"/>
                  <a:cs typeface="Roboto"/>
                  <a:sym typeface="Roboto"/>
                </a:rPr>
                <a:t>Collect a list of active devices with recalls</a:t>
              </a:r>
              <a:endParaRPr sz="2700">
                <a:solidFill>
                  <a:srgbClr val="0C58D3"/>
                </a:solidFill>
                <a:latin typeface="Roboto"/>
                <a:ea typeface="Roboto"/>
                <a:cs typeface="Roboto"/>
                <a:sym typeface="Roboto"/>
              </a:endParaRPr>
            </a:p>
            <a:p>
              <a:pPr indent="-666750" lvl="0" marL="1003300" rtl="0" algn="l">
                <a:lnSpc>
                  <a:spcPct val="115000"/>
                </a:lnSpc>
                <a:spcBef>
                  <a:spcPts val="0"/>
                </a:spcBef>
                <a:spcAft>
                  <a:spcPts val="0"/>
                </a:spcAft>
                <a:buClr>
                  <a:srgbClr val="0C58D3"/>
                </a:buClr>
                <a:buSzPts val="2700"/>
                <a:buFont typeface="Roboto"/>
                <a:buChar char="●"/>
              </a:pPr>
              <a:r>
                <a:rPr lang="en-IL" sz="2700">
                  <a:solidFill>
                    <a:srgbClr val="0C58D3"/>
                  </a:solidFill>
                  <a:latin typeface="Roboto"/>
                  <a:ea typeface="Roboto"/>
                  <a:cs typeface="Roboto"/>
                  <a:sym typeface="Roboto"/>
                </a:rPr>
                <a:t>Determine vendor and model</a:t>
              </a:r>
              <a:endParaRPr sz="2700">
                <a:solidFill>
                  <a:srgbClr val="0C58D3"/>
                </a:solidFill>
                <a:latin typeface="Roboto"/>
                <a:ea typeface="Roboto"/>
                <a:cs typeface="Roboto"/>
                <a:sym typeface="Roboto"/>
              </a:endParaRPr>
            </a:p>
            <a:p>
              <a:pPr indent="-666750" lvl="0" marL="1003300" rtl="0" algn="l">
                <a:lnSpc>
                  <a:spcPct val="115000"/>
                </a:lnSpc>
                <a:spcBef>
                  <a:spcPts val="0"/>
                </a:spcBef>
                <a:spcAft>
                  <a:spcPts val="0"/>
                </a:spcAft>
                <a:buClr>
                  <a:srgbClr val="0C58D3"/>
                </a:buClr>
                <a:buSzPts val="2700"/>
                <a:buFont typeface="Roboto"/>
                <a:buChar char="●"/>
              </a:pPr>
              <a:r>
                <a:rPr lang="en-IL" sz="2700">
                  <a:solidFill>
                    <a:srgbClr val="0C58D3"/>
                  </a:solidFill>
                  <a:latin typeface="Roboto"/>
                  <a:ea typeface="Roboto"/>
                  <a:cs typeface="Roboto"/>
                  <a:sym typeface="Roboto"/>
                </a:rPr>
                <a:t>Identify options for action</a:t>
              </a:r>
              <a:endParaRPr sz="2700">
                <a:solidFill>
                  <a:srgbClr val="0C58D3"/>
                </a:solidFill>
                <a:latin typeface="Roboto"/>
                <a:ea typeface="Roboto"/>
                <a:cs typeface="Roboto"/>
                <a:sym typeface="Roboto"/>
              </a:endParaRPr>
            </a:p>
          </p:txBody>
        </p:sp>
      </p:grpSp>
      <p:grpSp>
        <p:nvGrpSpPr>
          <p:cNvPr id="676" name="Google Shape;676;p42"/>
          <p:cNvGrpSpPr/>
          <p:nvPr/>
        </p:nvGrpSpPr>
        <p:grpSpPr>
          <a:xfrm>
            <a:off x="825013" y="4067812"/>
            <a:ext cx="18735095" cy="2066150"/>
            <a:chOff x="1593000" y="2322568"/>
            <a:chExt cx="5958052" cy="643500"/>
          </a:xfrm>
        </p:grpSpPr>
        <p:sp>
          <p:nvSpPr>
            <p:cNvPr id="677" name="Google Shape;677;p42"/>
            <p:cNvSpPr/>
            <p:nvPr/>
          </p:nvSpPr>
          <p:spPr>
            <a:xfrm>
              <a:off x="3728375" y="2322568"/>
              <a:ext cx="3822600" cy="643500"/>
            </a:xfrm>
            <a:prstGeom prst="rect">
              <a:avLst/>
            </a:prstGeom>
            <a:solidFill>
              <a:srgbClr val="EEEEEE"/>
            </a:solidFill>
            <a:ln>
              <a:noFill/>
            </a:ln>
          </p:spPr>
          <p:txBody>
            <a:bodyPr anchorCtr="0" anchor="ctr" bIns="201000" lIns="201000" spcFirstLastPara="1" rIns="201000" wrap="square" tIns="201000">
              <a:noAutofit/>
            </a:bodyPr>
            <a:lstStyle/>
            <a:p>
              <a:pPr indent="0" lvl="0" marL="0" rtl="0" algn="l">
                <a:spcBef>
                  <a:spcPts val="0"/>
                </a:spcBef>
                <a:spcAft>
                  <a:spcPts val="0"/>
                </a:spcAft>
                <a:buNone/>
              </a:pPr>
              <a:r>
                <a:t/>
              </a:r>
              <a:endParaRPr sz="2300"/>
            </a:p>
          </p:txBody>
        </p:sp>
        <p:sp>
          <p:nvSpPr>
            <p:cNvPr id="678" name="Google Shape;678;p42"/>
            <p:cNvSpPr/>
            <p:nvPr/>
          </p:nvSpPr>
          <p:spPr>
            <a:xfrm flipH="1">
              <a:off x="2283025" y="2322575"/>
              <a:ext cx="1844400" cy="642600"/>
            </a:xfrm>
            <a:prstGeom prst="rect">
              <a:avLst/>
            </a:prstGeom>
            <a:solidFill>
              <a:srgbClr val="0C58D3"/>
            </a:solidFill>
            <a:ln>
              <a:noFill/>
            </a:ln>
          </p:spPr>
          <p:txBody>
            <a:bodyPr anchorCtr="0" anchor="ctr" bIns="201000" lIns="201000" spcFirstLastPara="1" rIns="201000" wrap="square" tIns="201000">
              <a:noAutofit/>
            </a:bodyPr>
            <a:lstStyle/>
            <a:p>
              <a:pPr indent="0" lvl="0" marL="0" rtl="0" algn="l">
                <a:spcBef>
                  <a:spcPts val="0"/>
                </a:spcBef>
                <a:spcAft>
                  <a:spcPts val="0"/>
                </a:spcAft>
                <a:buNone/>
              </a:pPr>
              <a:r>
                <a:t/>
              </a:r>
              <a:endParaRPr sz="2300"/>
            </a:p>
          </p:txBody>
        </p:sp>
        <p:sp>
          <p:nvSpPr>
            <p:cNvPr id="679" name="Google Shape;679;p42"/>
            <p:cNvSpPr/>
            <p:nvPr/>
          </p:nvSpPr>
          <p:spPr>
            <a:xfrm rot="-5400000">
              <a:off x="3501574" y="1934671"/>
              <a:ext cx="643356" cy="1419149"/>
            </a:xfrm>
            <a:prstGeom prst="flowChartOffpageConnector">
              <a:avLst/>
            </a:prstGeom>
            <a:solidFill>
              <a:srgbClr val="0C58D3"/>
            </a:solidFill>
            <a:ln>
              <a:noFill/>
            </a:ln>
          </p:spPr>
          <p:txBody>
            <a:bodyPr anchorCtr="0" anchor="ctr" bIns="201000" lIns="201000" spcFirstLastPara="1" rIns="201000" wrap="square" tIns="201000">
              <a:noAutofit/>
            </a:bodyPr>
            <a:lstStyle/>
            <a:p>
              <a:pPr indent="0" lvl="0" marL="0" rtl="0" algn="l">
                <a:spcBef>
                  <a:spcPts val="0"/>
                </a:spcBef>
                <a:spcAft>
                  <a:spcPts val="0"/>
                </a:spcAft>
                <a:buNone/>
              </a:pPr>
              <a:r>
                <a:t/>
              </a:r>
              <a:endParaRPr sz="2300"/>
            </a:p>
          </p:txBody>
        </p:sp>
        <p:sp>
          <p:nvSpPr>
            <p:cNvPr id="680" name="Google Shape;680;p42"/>
            <p:cNvSpPr/>
            <p:nvPr/>
          </p:nvSpPr>
          <p:spPr>
            <a:xfrm>
              <a:off x="2342622" y="2399951"/>
              <a:ext cx="2131800" cy="495900"/>
            </a:xfrm>
            <a:prstGeom prst="rect">
              <a:avLst/>
            </a:prstGeom>
            <a:noFill/>
            <a:ln>
              <a:noFill/>
            </a:ln>
          </p:spPr>
          <p:txBody>
            <a:bodyPr anchorCtr="0" anchor="ctr" bIns="201000" lIns="201000" spcFirstLastPara="1" rIns="201000" wrap="square" tIns="201000">
              <a:noAutofit/>
            </a:bodyPr>
            <a:lstStyle/>
            <a:p>
              <a:pPr indent="0" lvl="0" marL="0" rtl="0" algn="l">
                <a:lnSpc>
                  <a:spcPct val="115000"/>
                </a:lnSpc>
                <a:spcBef>
                  <a:spcPts val="0"/>
                </a:spcBef>
                <a:spcAft>
                  <a:spcPts val="0"/>
                </a:spcAft>
                <a:buNone/>
              </a:pPr>
              <a:r>
                <a:rPr lang="en-IL" sz="3100">
                  <a:solidFill>
                    <a:srgbClr val="FFFFFF"/>
                  </a:solidFill>
                  <a:latin typeface="Roboto Medium"/>
                  <a:ea typeface="Roboto Medium"/>
                  <a:cs typeface="Roboto Medium"/>
                  <a:sym typeface="Roboto Medium"/>
                </a:rPr>
                <a:t>Identify Rapid Network Mitigations</a:t>
              </a:r>
              <a:endParaRPr sz="3100">
                <a:solidFill>
                  <a:srgbClr val="FFFFFF"/>
                </a:solidFill>
                <a:latin typeface="Roboto Medium"/>
                <a:ea typeface="Roboto Medium"/>
                <a:cs typeface="Roboto Medium"/>
                <a:sym typeface="Roboto Medium"/>
              </a:endParaRPr>
            </a:p>
            <a:p>
              <a:pPr indent="0" lvl="0" marL="0" rtl="0" algn="l">
                <a:lnSpc>
                  <a:spcPct val="115000"/>
                </a:lnSpc>
                <a:spcBef>
                  <a:spcPts val="0"/>
                </a:spcBef>
                <a:spcAft>
                  <a:spcPts val="0"/>
                </a:spcAft>
                <a:buNone/>
              </a:pPr>
              <a:r>
                <a:rPr lang="en-IL" sz="3100">
                  <a:solidFill>
                    <a:srgbClr val="FFFFFF"/>
                  </a:solidFill>
                  <a:latin typeface="Roboto Medium"/>
                  <a:ea typeface="Roboto Medium"/>
                  <a:cs typeface="Roboto Medium"/>
                  <a:sym typeface="Roboto Medium"/>
                </a:rPr>
                <a:t>(Network)</a:t>
              </a:r>
              <a:endParaRPr sz="3100">
                <a:solidFill>
                  <a:srgbClr val="FFFFFF"/>
                </a:solidFill>
                <a:latin typeface="Roboto Medium"/>
                <a:ea typeface="Roboto Medium"/>
                <a:cs typeface="Roboto Medium"/>
                <a:sym typeface="Roboto Medium"/>
              </a:endParaRPr>
            </a:p>
          </p:txBody>
        </p:sp>
        <p:sp>
          <p:nvSpPr>
            <p:cNvPr id="681" name="Google Shape;681;p42"/>
            <p:cNvSpPr/>
            <p:nvPr/>
          </p:nvSpPr>
          <p:spPr>
            <a:xfrm>
              <a:off x="1593000" y="2322568"/>
              <a:ext cx="690000" cy="642300"/>
            </a:xfrm>
            <a:prstGeom prst="rect">
              <a:avLst/>
            </a:prstGeom>
            <a:solidFill>
              <a:srgbClr val="0D5DDF"/>
            </a:solidFill>
            <a:ln>
              <a:noFill/>
            </a:ln>
            <a:effectLst>
              <a:outerShdw blurRad="71438" rotWithShape="0" algn="bl" dir="2700000" dist="28575">
                <a:srgbClr val="000000">
                  <a:alpha val="17000"/>
                </a:srgbClr>
              </a:outerShdw>
            </a:effectLst>
          </p:spPr>
          <p:txBody>
            <a:bodyPr anchorCtr="0" anchor="ctr" bIns="201000" lIns="201000" spcFirstLastPara="1" rIns="201000" wrap="square" tIns="201000">
              <a:noAutofit/>
            </a:bodyPr>
            <a:lstStyle/>
            <a:p>
              <a:pPr indent="0" lvl="0" marL="0" rtl="0" algn="l">
                <a:spcBef>
                  <a:spcPts val="0"/>
                </a:spcBef>
                <a:spcAft>
                  <a:spcPts val="0"/>
                </a:spcAft>
                <a:buNone/>
              </a:pPr>
              <a:r>
                <a:t/>
              </a:r>
              <a:endParaRPr sz="2300"/>
            </a:p>
          </p:txBody>
        </p:sp>
        <p:sp>
          <p:nvSpPr>
            <p:cNvPr id="682" name="Google Shape;682;p42"/>
            <p:cNvSpPr/>
            <p:nvPr/>
          </p:nvSpPr>
          <p:spPr>
            <a:xfrm>
              <a:off x="1593000" y="2322575"/>
              <a:ext cx="690000" cy="642600"/>
            </a:xfrm>
            <a:prstGeom prst="rect">
              <a:avLst/>
            </a:prstGeom>
            <a:solidFill>
              <a:srgbClr val="0E65F0"/>
            </a:solidFill>
            <a:ln>
              <a:noFill/>
            </a:ln>
          </p:spPr>
          <p:txBody>
            <a:bodyPr anchorCtr="0" anchor="ctr" bIns="201000" lIns="201000" spcFirstLastPara="1" rIns="201000" wrap="square" tIns="201000">
              <a:noAutofit/>
            </a:bodyPr>
            <a:lstStyle/>
            <a:p>
              <a:pPr indent="0" lvl="0" marL="0" rtl="0" algn="ctr">
                <a:spcBef>
                  <a:spcPts val="0"/>
                </a:spcBef>
                <a:spcAft>
                  <a:spcPts val="0"/>
                </a:spcAft>
                <a:buNone/>
              </a:pPr>
              <a:r>
                <a:rPr lang="en-IL" sz="6600">
                  <a:solidFill>
                    <a:srgbClr val="FFFFFF"/>
                  </a:solidFill>
                  <a:latin typeface="Roboto Thin"/>
                  <a:ea typeface="Roboto Thin"/>
                  <a:cs typeface="Roboto Thin"/>
                  <a:sym typeface="Roboto Thin"/>
                </a:rPr>
                <a:t>02</a:t>
              </a:r>
              <a:endParaRPr sz="6600">
                <a:solidFill>
                  <a:srgbClr val="FFFFFF"/>
                </a:solidFill>
                <a:latin typeface="Roboto Thin"/>
                <a:ea typeface="Roboto Thin"/>
                <a:cs typeface="Roboto Thin"/>
                <a:sym typeface="Roboto Thin"/>
              </a:endParaRPr>
            </a:p>
          </p:txBody>
        </p:sp>
        <p:sp>
          <p:nvSpPr>
            <p:cNvPr id="683" name="Google Shape;683;p42"/>
            <p:cNvSpPr/>
            <p:nvPr/>
          </p:nvSpPr>
          <p:spPr>
            <a:xfrm>
              <a:off x="4387852" y="2323748"/>
              <a:ext cx="3163200" cy="642300"/>
            </a:xfrm>
            <a:prstGeom prst="rect">
              <a:avLst/>
            </a:prstGeom>
            <a:noFill/>
            <a:ln>
              <a:noFill/>
            </a:ln>
          </p:spPr>
          <p:txBody>
            <a:bodyPr anchorCtr="0" anchor="ctr" bIns="201000" lIns="201000" spcFirstLastPara="1" rIns="201000" wrap="square" tIns="201000">
              <a:noAutofit/>
            </a:bodyPr>
            <a:lstStyle/>
            <a:p>
              <a:pPr indent="-666750" lvl="0" marL="1003300" rtl="0" algn="l">
                <a:lnSpc>
                  <a:spcPct val="115000"/>
                </a:lnSpc>
                <a:spcBef>
                  <a:spcPts val="0"/>
                </a:spcBef>
                <a:spcAft>
                  <a:spcPts val="0"/>
                </a:spcAft>
                <a:buClr>
                  <a:srgbClr val="0C58D3"/>
                </a:buClr>
                <a:buSzPts val="2700"/>
                <a:buFont typeface="Roboto"/>
                <a:buChar char="●"/>
              </a:pPr>
              <a:r>
                <a:rPr lang="en-IL" sz="2700">
                  <a:solidFill>
                    <a:srgbClr val="0C58D3"/>
                  </a:solidFill>
                  <a:latin typeface="Roboto"/>
                  <a:ea typeface="Roboto"/>
                  <a:cs typeface="Roboto"/>
                  <a:sym typeface="Roboto"/>
                </a:rPr>
                <a:t>Identify risks most likely to impact service continuity</a:t>
              </a:r>
              <a:endParaRPr sz="2700">
                <a:solidFill>
                  <a:srgbClr val="0C58D3"/>
                </a:solidFill>
                <a:latin typeface="Roboto"/>
                <a:ea typeface="Roboto"/>
                <a:cs typeface="Roboto"/>
                <a:sym typeface="Roboto"/>
              </a:endParaRPr>
            </a:p>
            <a:p>
              <a:pPr indent="-666750" lvl="0" marL="1003300" rtl="0" algn="l">
                <a:lnSpc>
                  <a:spcPct val="115000"/>
                </a:lnSpc>
                <a:spcBef>
                  <a:spcPts val="0"/>
                </a:spcBef>
                <a:spcAft>
                  <a:spcPts val="0"/>
                </a:spcAft>
                <a:buClr>
                  <a:srgbClr val="0C58D3"/>
                </a:buClr>
                <a:buSzPts val="2700"/>
                <a:buFont typeface="Roboto"/>
                <a:buChar char="●"/>
              </a:pPr>
              <a:r>
                <a:rPr lang="en-IL" sz="2700">
                  <a:solidFill>
                    <a:srgbClr val="0C58D3"/>
                  </a:solidFill>
                  <a:latin typeface="Roboto"/>
                  <a:ea typeface="Roboto"/>
                  <a:cs typeface="Roboto"/>
                  <a:sym typeface="Roboto"/>
                </a:rPr>
                <a:t>Discover impacted assets</a:t>
              </a:r>
              <a:endParaRPr sz="2700">
                <a:solidFill>
                  <a:srgbClr val="0C58D3"/>
                </a:solidFill>
                <a:latin typeface="Roboto"/>
                <a:ea typeface="Roboto"/>
                <a:cs typeface="Roboto"/>
                <a:sym typeface="Roboto"/>
              </a:endParaRPr>
            </a:p>
            <a:p>
              <a:pPr indent="-666750" lvl="0" marL="1003300" rtl="0" algn="l">
                <a:lnSpc>
                  <a:spcPct val="115000"/>
                </a:lnSpc>
                <a:spcBef>
                  <a:spcPts val="0"/>
                </a:spcBef>
                <a:spcAft>
                  <a:spcPts val="0"/>
                </a:spcAft>
                <a:buClr>
                  <a:srgbClr val="0C58D3"/>
                </a:buClr>
                <a:buSzPts val="2700"/>
                <a:buFont typeface="Roboto"/>
                <a:buChar char="●"/>
              </a:pPr>
              <a:r>
                <a:rPr lang="en-IL" sz="2700">
                  <a:solidFill>
                    <a:srgbClr val="0C58D3"/>
                  </a:solidFill>
                  <a:latin typeface="Roboto"/>
                  <a:ea typeface="Roboto"/>
                  <a:cs typeface="Roboto"/>
                  <a:sym typeface="Roboto"/>
                </a:rPr>
                <a:t>Review rules, exceptions and push policies</a:t>
              </a:r>
              <a:endParaRPr sz="2700">
                <a:solidFill>
                  <a:srgbClr val="0C58D3"/>
                </a:solidFill>
                <a:latin typeface="Roboto"/>
                <a:ea typeface="Roboto"/>
                <a:cs typeface="Roboto"/>
                <a:sym typeface="Roboto"/>
              </a:endParaRPr>
            </a:p>
          </p:txBody>
        </p:sp>
      </p:grpSp>
      <p:grpSp>
        <p:nvGrpSpPr>
          <p:cNvPr id="684" name="Google Shape;684;p42"/>
          <p:cNvGrpSpPr/>
          <p:nvPr/>
        </p:nvGrpSpPr>
        <p:grpSpPr>
          <a:xfrm>
            <a:off x="825013" y="1965202"/>
            <a:ext cx="18735097" cy="2066150"/>
            <a:chOff x="1593000" y="2322568"/>
            <a:chExt cx="5958053" cy="643500"/>
          </a:xfrm>
        </p:grpSpPr>
        <p:sp>
          <p:nvSpPr>
            <p:cNvPr id="685" name="Google Shape;685;p42"/>
            <p:cNvSpPr/>
            <p:nvPr/>
          </p:nvSpPr>
          <p:spPr>
            <a:xfrm>
              <a:off x="3728375" y="2322568"/>
              <a:ext cx="3822600" cy="643500"/>
            </a:xfrm>
            <a:prstGeom prst="rect">
              <a:avLst/>
            </a:prstGeom>
            <a:solidFill>
              <a:srgbClr val="EEEEEE"/>
            </a:solidFill>
            <a:ln>
              <a:noFill/>
            </a:ln>
          </p:spPr>
          <p:txBody>
            <a:bodyPr anchorCtr="0" anchor="ctr" bIns="201000" lIns="201000" spcFirstLastPara="1" rIns="201000" wrap="square" tIns="201000">
              <a:noAutofit/>
            </a:bodyPr>
            <a:lstStyle/>
            <a:p>
              <a:pPr indent="0" lvl="0" marL="0" rtl="0" algn="l">
                <a:spcBef>
                  <a:spcPts val="0"/>
                </a:spcBef>
                <a:spcAft>
                  <a:spcPts val="0"/>
                </a:spcAft>
                <a:buNone/>
              </a:pPr>
              <a:r>
                <a:t/>
              </a:r>
              <a:endParaRPr sz="2300"/>
            </a:p>
          </p:txBody>
        </p:sp>
        <p:sp>
          <p:nvSpPr>
            <p:cNvPr id="686" name="Google Shape;686;p42"/>
            <p:cNvSpPr/>
            <p:nvPr/>
          </p:nvSpPr>
          <p:spPr>
            <a:xfrm flipH="1">
              <a:off x="2283025" y="2322575"/>
              <a:ext cx="1844400" cy="642600"/>
            </a:xfrm>
            <a:prstGeom prst="rect">
              <a:avLst/>
            </a:prstGeom>
            <a:solidFill>
              <a:srgbClr val="0C58D3"/>
            </a:solidFill>
            <a:ln>
              <a:noFill/>
            </a:ln>
          </p:spPr>
          <p:txBody>
            <a:bodyPr anchorCtr="0" anchor="ctr" bIns="201000" lIns="201000" spcFirstLastPara="1" rIns="201000" wrap="square" tIns="201000">
              <a:noAutofit/>
            </a:bodyPr>
            <a:lstStyle/>
            <a:p>
              <a:pPr indent="0" lvl="0" marL="0" rtl="0" algn="l">
                <a:spcBef>
                  <a:spcPts val="0"/>
                </a:spcBef>
                <a:spcAft>
                  <a:spcPts val="0"/>
                </a:spcAft>
                <a:buNone/>
              </a:pPr>
              <a:r>
                <a:t/>
              </a:r>
              <a:endParaRPr sz="2300"/>
            </a:p>
          </p:txBody>
        </p:sp>
        <p:sp>
          <p:nvSpPr>
            <p:cNvPr id="687" name="Google Shape;687;p42"/>
            <p:cNvSpPr/>
            <p:nvPr/>
          </p:nvSpPr>
          <p:spPr>
            <a:xfrm rot="-5400000">
              <a:off x="3501574" y="1934671"/>
              <a:ext cx="643356" cy="1419149"/>
            </a:xfrm>
            <a:prstGeom prst="flowChartOffpageConnector">
              <a:avLst/>
            </a:prstGeom>
            <a:solidFill>
              <a:srgbClr val="0C58D3"/>
            </a:solidFill>
            <a:ln>
              <a:noFill/>
            </a:ln>
          </p:spPr>
          <p:txBody>
            <a:bodyPr anchorCtr="0" anchor="ctr" bIns="201000" lIns="201000" spcFirstLastPara="1" rIns="201000" wrap="square" tIns="201000">
              <a:noAutofit/>
            </a:bodyPr>
            <a:lstStyle/>
            <a:p>
              <a:pPr indent="0" lvl="0" marL="0" rtl="0" algn="l">
                <a:spcBef>
                  <a:spcPts val="0"/>
                </a:spcBef>
                <a:spcAft>
                  <a:spcPts val="0"/>
                </a:spcAft>
                <a:buNone/>
              </a:pPr>
              <a:r>
                <a:t/>
              </a:r>
              <a:endParaRPr sz="2300"/>
            </a:p>
          </p:txBody>
        </p:sp>
        <p:sp>
          <p:nvSpPr>
            <p:cNvPr id="688" name="Google Shape;688;p42"/>
            <p:cNvSpPr/>
            <p:nvPr/>
          </p:nvSpPr>
          <p:spPr>
            <a:xfrm>
              <a:off x="2342625" y="2399951"/>
              <a:ext cx="1940700" cy="495900"/>
            </a:xfrm>
            <a:prstGeom prst="rect">
              <a:avLst/>
            </a:prstGeom>
            <a:noFill/>
            <a:ln>
              <a:noFill/>
            </a:ln>
          </p:spPr>
          <p:txBody>
            <a:bodyPr anchorCtr="0" anchor="ctr" bIns="201000" lIns="201000" spcFirstLastPara="1" rIns="201000" wrap="square" tIns="201000">
              <a:noAutofit/>
            </a:bodyPr>
            <a:lstStyle/>
            <a:p>
              <a:pPr indent="0" lvl="0" marL="0" rtl="0" algn="l">
                <a:lnSpc>
                  <a:spcPct val="115000"/>
                </a:lnSpc>
                <a:spcBef>
                  <a:spcPts val="0"/>
                </a:spcBef>
                <a:spcAft>
                  <a:spcPts val="0"/>
                </a:spcAft>
                <a:buNone/>
              </a:pPr>
              <a:r>
                <a:rPr lang="en-IL" sz="3100">
                  <a:solidFill>
                    <a:srgbClr val="FFFFFF"/>
                  </a:solidFill>
                  <a:latin typeface="Roboto Medium"/>
                  <a:ea typeface="Roboto Medium"/>
                  <a:cs typeface="Roboto Medium"/>
                  <a:sym typeface="Roboto Medium"/>
                </a:rPr>
                <a:t>Changing Default Credentials</a:t>
              </a:r>
              <a:endParaRPr sz="3100">
                <a:solidFill>
                  <a:srgbClr val="FFFFFF"/>
                </a:solidFill>
                <a:latin typeface="Roboto Medium"/>
                <a:ea typeface="Roboto Medium"/>
                <a:cs typeface="Roboto Medium"/>
                <a:sym typeface="Roboto Medium"/>
              </a:endParaRPr>
            </a:p>
            <a:p>
              <a:pPr indent="0" lvl="0" marL="0" rtl="0" algn="l">
                <a:lnSpc>
                  <a:spcPct val="115000"/>
                </a:lnSpc>
                <a:spcBef>
                  <a:spcPts val="0"/>
                </a:spcBef>
                <a:spcAft>
                  <a:spcPts val="0"/>
                </a:spcAft>
                <a:buNone/>
              </a:pPr>
              <a:r>
                <a:rPr lang="en-IL" sz="3100">
                  <a:solidFill>
                    <a:srgbClr val="FFFFFF"/>
                  </a:solidFill>
                  <a:latin typeface="Roboto Medium"/>
                  <a:ea typeface="Roboto Medium"/>
                  <a:cs typeface="Roboto Medium"/>
                  <a:sym typeface="Roboto Medium"/>
                </a:rPr>
                <a:t>(BioMed)</a:t>
              </a:r>
              <a:endParaRPr sz="3100">
                <a:solidFill>
                  <a:srgbClr val="FFFFFF"/>
                </a:solidFill>
                <a:latin typeface="Roboto Medium"/>
                <a:ea typeface="Roboto Medium"/>
                <a:cs typeface="Roboto Medium"/>
                <a:sym typeface="Roboto Medium"/>
              </a:endParaRPr>
            </a:p>
          </p:txBody>
        </p:sp>
        <p:sp>
          <p:nvSpPr>
            <p:cNvPr id="689" name="Google Shape;689;p42"/>
            <p:cNvSpPr/>
            <p:nvPr/>
          </p:nvSpPr>
          <p:spPr>
            <a:xfrm>
              <a:off x="1593000" y="2322568"/>
              <a:ext cx="690000" cy="642300"/>
            </a:xfrm>
            <a:prstGeom prst="rect">
              <a:avLst/>
            </a:prstGeom>
            <a:solidFill>
              <a:srgbClr val="0D5DDF"/>
            </a:solidFill>
            <a:ln>
              <a:noFill/>
            </a:ln>
            <a:effectLst>
              <a:outerShdw blurRad="71438" rotWithShape="0" algn="bl" dir="2700000" dist="28575">
                <a:srgbClr val="000000">
                  <a:alpha val="17000"/>
                </a:srgbClr>
              </a:outerShdw>
            </a:effectLst>
          </p:spPr>
          <p:txBody>
            <a:bodyPr anchorCtr="0" anchor="ctr" bIns="201000" lIns="201000" spcFirstLastPara="1" rIns="201000" wrap="square" tIns="201000">
              <a:noAutofit/>
            </a:bodyPr>
            <a:lstStyle/>
            <a:p>
              <a:pPr indent="0" lvl="0" marL="0" rtl="0" algn="l">
                <a:spcBef>
                  <a:spcPts val="0"/>
                </a:spcBef>
                <a:spcAft>
                  <a:spcPts val="0"/>
                </a:spcAft>
                <a:buNone/>
              </a:pPr>
              <a:r>
                <a:t/>
              </a:r>
              <a:endParaRPr sz="2300"/>
            </a:p>
          </p:txBody>
        </p:sp>
        <p:sp>
          <p:nvSpPr>
            <p:cNvPr id="690" name="Google Shape;690;p42"/>
            <p:cNvSpPr/>
            <p:nvPr/>
          </p:nvSpPr>
          <p:spPr>
            <a:xfrm>
              <a:off x="1593000" y="2322575"/>
              <a:ext cx="690000" cy="642600"/>
            </a:xfrm>
            <a:prstGeom prst="rect">
              <a:avLst/>
            </a:prstGeom>
            <a:solidFill>
              <a:srgbClr val="0E65F0"/>
            </a:solidFill>
            <a:ln>
              <a:noFill/>
            </a:ln>
          </p:spPr>
          <p:txBody>
            <a:bodyPr anchorCtr="0" anchor="ctr" bIns="201000" lIns="201000" spcFirstLastPara="1" rIns="201000" wrap="square" tIns="201000">
              <a:noAutofit/>
            </a:bodyPr>
            <a:lstStyle/>
            <a:p>
              <a:pPr indent="0" lvl="0" marL="0" rtl="0" algn="ctr">
                <a:spcBef>
                  <a:spcPts val="0"/>
                </a:spcBef>
                <a:spcAft>
                  <a:spcPts val="0"/>
                </a:spcAft>
                <a:buNone/>
              </a:pPr>
              <a:r>
                <a:rPr lang="en-IL" sz="6600">
                  <a:solidFill>
                    <a:srgbClr val="FFFFFF"/>
                  </a:solidFill>
                  <a:latin typeface="Roboto Thin"/>
                  <a:ea typeface="Roboto Thin"/>
                  <a:cs typeface="Roboto Thin"/>
                  <a:sym typeface="Roboto Thin"/>
                </a:rPr>
                <a:t>01</a:t>
              </a:r>
              <a:endParaRPr sz="6600">
                <a:solidFill>
                  <a:srgbClr val="FFFFFF"/>
                </a:solidFill>
                <a:latin typeface="Roboto Thin"/>
                <a:ea typeface="Roboto Thin"/>
                <a:cs typeface="Roboto Thin"/>
                <a:sym typeface="Roboto Thin"/>
              </a:endParaRPr>
            </a:p>
          </p:txBody>
        </p:sp>
        <p:sp>
          <p:nvSpPr>
            <p:cNvPr id="691" name="Google Shape;691;p42"/>
            <p:cNvSpPr/>
            <p:nvPr/>
          </p:nvSpPr>
          <p:spPr>
            <a:xfrm>
              <a:off x="4387853" y="2323750"/>
              <a:ext cx="3163200" cy="642300"/>
            </a:xfrm>
            <a:prstGeom prst="rect">
              <a:avLst/>
            </a:prstGeom>
            <a:noFill/>
            <a:ln>
              <a:noFill/>
            </a:ln>
          </p:spPr>
          <p:txBody>
            <a:bodyPr anchorCtr="0" anchor="ctr" bIns="201000" lIns="201000" spcFirstLastPara="1" rIns="201000" wrap="square" tIns="201000">
              <a:noAutofit/>
            </a:bodyPr>
            <a:lstStyle/>
            <a:p>
              <a:pPr indent="-666750" lvl="0" marL="1003300" rtl="0" algn="l">
                <a:lnSpc>
                  <a:spcPct val="115000"/>
                </a:lnSpc>
                <a:spcBef>
                  <a:spcPts val="0"/>
                </a:spcBef>
                <a:spcAft>
                  <a:spcPts val="0"/>
                </a:spcAft>
                <a:buClr>
                  <a:srgbClr val="0C58D3"/>
                </a:buClr>
                <a:buSzPts val="2700"/>
                <a:buFont typeface="Roboto"/>
                <a:buChar char="●"/>
              </a:pPr>
              <a:r>
                <a:rPr lang="en-IL" sz="2700">
                  <a:solidFill>
                    <a:srgbClr val="0C58D3"/>
                  </a:solidFill>
                  <a:latin typeface="Roboto"/>
                  <a:ea typeface="Roboto"/>
                  <a:cs typeface="Roboto"/>
                  <a:sym typeface="Roboto"/>
                </a:rPr>
                <a:t>Identify devices with default credentials in use</a:t>
              </a:r>
              <a:endParaRPr sz="2700">
                <a:solidFill>
                  <a:srgbClr val="0C58D3"/>
                </a:solidFill>
                <a:latin typeface="Roboto"/>
                <a:ea typeface="Roboto"/>
                <a:cs typeface="Roboto"/>
                <a:sym typeface="Roboto"/>
              </a:endParaRPr>
            </a:p>
            <a:p>
              <a:pPr indent="-666750" lvl="0" marL="1003300" rtl="0" algn="l">
                <a:lnSpc>
                  <a:spcPct val="115000"/>
                </a:lnSpc>
                <a:spcBef>
                  <a:spcPts val="0"/>
                </a:spcBef>
                <a:spcAft>
                  <a:spcPts val="0"/>
                </a:spcAft>
                <a:buClr>
                  <a:srgbClr val="0C58D3"/>
                </a:buClr>
                <a:buSzPts val="2700"/>
                <a:buFont typeface="Roboto"/>
                <a:buChar char="●"/>
              </a:pPr>
              <a:r>
                <a:rPr lang="en-IL" sz="2700">
                  <a:solidFill>
                    <a:srgbClr val="0C58D3"/>
                  </a:solidFill>
                  <a:latin typeface="Roboto"/>
                  <a:ea typeface="Roboto"/>
                  <a:cs typeface="Roboto"/>
                  <a:sym typeface="Roboto"/>
                </a:rPr>
                <a:t>Trim down list to medical devices</a:t>
              </a:r>
              <a:endParaRPr sz="2700">
                <a:solidFill>
                  <a:srgbClr val="0C58D3"/>
                </a:solidFill>
                <a:latin typeface="Roboto"/>
                <a:ea typeface="Roboto"/>
                <a:cs typeface="Roboto"/>
                <a:sym typeface="Roboto"/>
              </a:endParaRPr>
            </a:p>
            <a:p>
              <a:pPr indent="-666750" lvl="0" marL="1003300" rtl="0" algn="l">
                <a:lnSpc>
                  <a:spcPct val="115000"/>
                </a:lnSpc>
                <a:spcBef>
                  <a:spcPts val="0"/>
                </a:spcBef>
                <a:spcAft>
                  <a:spcPts val="0"/>
                </a:spcAft>
                <a:buClr>
                  <a:srgbClr val="0C58D3"/>
                </a:buClr>
                <a:buSzPts val="2700"/>
                <a:buFont typeface="Roboto"/>
                <a:buChar char="●"/>
              </a:pPr>
              <a:r>
                <a:rPr lang="en-IL" sz="2700">
                  <a:solidFill>
                    <a:srgbClr val="0C58D3"/>
                  </a:solidFill>
                  <a:latin typeface="Roboto"/>
                  <a:ea typeface="Roboto"/>
                  <a:cs typeface="Roboto"/>
                  <a:sym typeface="Roboto"/>
                </a:rPr>
                <a:t>Take action</a:t>
              </a:r>
              <a:endParaRPr sz="2700">
                <a:solidFill>
                  <a:srgbClr val="0C58D3"/>
                </a:solidFill>
                <a:latin typeface="Roboto"/>
                <a:ea typeface="Roboto"/>
                <a:cs typeface="Roboto"/>
                <a:sym typeface="Roboto"/>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5" name="Shape 695"/>
        <p:cNvGrpSpPr/>
        <p:nvPr/>
      </p:nvGrpSpPr>
      <p:grpSpPr>
        <a:xfrm>
          <a:off x="0" y="0"/>
          <a:ext cx="0" cy="0"/>
          <a:chOff x="0" y="0"/>
          <a:chExt cx="0" cy="0"/>
        </a:xfrm>
      </p:grpSpPr>
      <p:sp>
        <p:nvSpPr>
          <p:cNvPr id="696" name="Google Shape;696;p43"/>
          <p:cNvSpPr txBox="1"/>
          <p:nvPr>
            <p:ph idx="2" type="body"/>
          </p:nvPr>
        </p:nvSpPr>
        <p:spPr>
          <a:xfrm>
            <a:off x="2958579" y="4692900"/>
            <a:ext cx="18921900" cy="2924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Font typeface="Arial"/>
              <a:buNone/>
            </a:pPr>
            <a:r>
              <a:rPr b="1" lang="en-IL" sz="3800"/>
              <a:t>Understand Response Actions</a:t>
            </a:r>
            <a:endParaRPr b="1" sz="3800"/>
          </a:p>
          <a:p>
            <a:pPr indent="-469900" lvl="0" marL="457200" rtl="0" algn="l">
              <a:spcBef>
                <a:spcPts val="0"/>
              </a:spcBef>
              <a:spcAft>
                <a:spcPts val="0"/>
              </a:spcAft>
              <a:buClr>
                <a:schemeClr val="dk1"/>
              </a:buClr>
              <a:buSzPts val="3800"/>
              <a:buChar char="●"/>
            </a:pPr>
            <a:r>
              <a:rPr lang="en-IL" sz="3800"/>
              <a:t>In the event of a ransomware or other attack, who will you call?</a:t>
            </a:r>
            <a:endParaRPr sz="3800"/>
          </a:p>
          <a:p>
            <a:pPr indent="-469900" lvl="0" marL="457200" rtl="0" algn="l">
              <a:spcBef>
                <a:spcPts val="0"/>
              </a:spcBef>
              <a:spcAft>
                <a:spcPts val="0"/>
              </a:spcAft>
              <a:buClr>
                <a:schemeClr val="dk1"/>
              </a:buClr>
              <a:buSzPts val="3800"/>
              <a:buChar char="●"/>
            </a:pPr>
            <a:r>
              <a:rPr lang="en-IL" sz="3800"/>
              <a:t>What immediate actions will be taken?</a:t>
            </a:r>
            <a:endParaRPr sz="3800"/>
          </a:p>
          <a:p>
            <a:pPr indent="-469900" lvl="0" marL="457200" rtl="0" algn="l">
              <a:spcBef>
                <a:spcPts val="0"/>
              </a:spcBef>
              <a:spcAft>
                <a:spcPts val="0"/>
              </a:spcAft>
              <a:buSzPts val="3800"/>
              <a:buChar char="●"/>
            </a:pPr>
            <a:r>
              <a:rPr lang="en-IL" sz="3800"/>
              <a:t>What amount of downtime and recovery costs can you reasonably handle?</a:t>
            </a:r>
            <a:endParaRPr sz="3800"/>
          </a:p>
          <a:p>
            <a:pPr indent="-469900" lvl="0" marL="457200" rtl="0" algn="l">
              <a:spcBef>
                <a:spcPts val="0"/>
              </a:spcBef>
              <a:spcAft>
                <a:spcPts val="0"/>
              </a:spcAft>
              <a:buSzPts val="3800"/>
              <a:buChar char="●"/>
            </a:pPr>
            <a:r>
              <a:rPr lang="en-IL" sz="3800"/>
              <a:t>What does your cybersecurity insurance cover?</a:t>
            </a:r>
            <a:endParaRPr sz="3800"/>
          </a:p>
        </p:txBody>
      </p:sp>
      <p:sp>
        <p:nvSpPr>
          <p:cNvPr id="697" name="Google Shape;697;p43"/>
          <p:cNvSpPr txBox="1"/>
          <p:nvPr>
            <p:ph idx="2" type="body"/>
          </p:nvPr>
        </p:nvSpPr>
        <p:spPr>
          <a:xfrm>
            <a:off x="2958579" y="1996775"/>
            <a:ext cx="18921900" cy="2339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IL" sz="3800"/>
              <a:t>Have a Chat</a:t>
            </a:r>
            <a:endParaRPr b="1" sz="3800"/>
          </a:p>
          <a:p>
            <a:pPr indent="-469900" lvl="0" marL="457200" rtl="0" algn="l">
              <a:spcBef>
                <a:spcPts val="0"/>
              </a:spcBef>
              <a:spcAft>
                <a:spcPts val="0"/>
              </a:spcAft>
              <a:buSzPts val="3800"/>
              <a:buChar char="●"/>
            </a:pPr>
            <a:r>
              <a:rPr lang="en-IL" sz="3800"/>
              <a:t>How are IT, Network, Security, BioMed addressing IoT security?</a:t>
            </a:r>
            <a:endParaRPr sz="3800"/>
          </a:p>
          <a:p>
            <a:pPr indent="-469900" lvl="0" marL="457200" rtl="0" algn="l">
              <a:spcBef>
                <a:spcPts val="0"/>
              </a:spcBef>
              <a:spcAft>
                <a:spcPts val="0"/>
              </a:spcAft>
              <a:buSzPts val="3800"/>
              <a:buChar char="●"/>
            </a:pPr>
            <a:r>
              <a:rPr lang="en-IL" sz="3800"/>
              <a:t>Gaps between IT and IoT Practices?</a:t>
            </a:r>
            <a:endParaRPr sz="3800"/>
          </a:p>
          <a:p>
            <a:pPr indent="-469900" lvl="0" marL="457200" rtl="0" algn="l">
              <a:spcBef>
                <a:spcPts val="0"/>
              </a:spcBef>
              <a:spcAft>
                <a:spcPts val="0"/>
              </a:spcAft>
              <a:buSzPts val="3800"/>
              <a:buChar char="●"/>
            </a:pPr>
            <a:r>
              <a:rPr lang="en-IL" sz="3800"/>
              <a:t>What compliance requirements need action?</a:t>
            </a:r>
            <a:endParaRPr sz="3800"/>
          </a:p>
        </p:txBody>
      </p:sp>
      <p:sp>
        <p:nvSpPr>
          <p:cNvPr id="698" name="Google Shape;698;p43"/>
          <p:cNvSpPr txBox="1"/>
          <p:nvPr>
            <p:ph type="title"/>
          </p:nvPr>
        </p:nvSpPr>
        <p:spPr>
          <a:xfrm>
            <a:off x="824969" y="762037"/>
            <a:ext cx="18028800" cy="1000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IL"/>
              <a:t>Take Action Today!</a:t>
            </a:r>
            <a:endParaRPr/>
          </a:p>
        </p:txBody>
      </p:sp>
      <p:pic>
        <p:nvPicPr>
          <p:cNvPr id="699" name="Google Shape;699;p43"/>
          <p:cNvPicPr preferRelativeResize="0"/>
          <p:nvPr/>
        </p:nvPicPr>
        <p:blipFill>
          <a:blip r:embed="rId3">
            <a:alphaModFix/>
          </a:blip>
          <a:stretch>
            <a:fillRect/>
          </a:stretch>
        </p:blipFill>
        <p:spPr>
          <a:xfrm>
            <a:off x="533400" y="1954950"/>
            <a:ext cx="2143125" cy="2143125"/>
          </a:xfrm>
          <a:prstGeom prst="rect">
            <a:avLst/>
          </a:prstGeom>
          <a:noFill/>
          <a:ln>
            <a:noFill/>
          </a:ln>
        </p:spPr>
      </p:pic>
      <p:pic>
        <p:nvPicPr>
          <p:cNvPr id="700" name="Google Shape;700;p43"/>
          <p:cNvPicPr preferRelativeResize="0"/>
          <p:nvPr/>
        </p:nvPicPr>
        <p:blipFill>
          <a:blip r:embed="rId4">
            <a:alphaModFix/>
          </a:blip>
          <a:stretch>
            <a:fillRect/>
          </a:stretch>
        </p:blipFill>
        <p:spPr>
          <a:xfrm>
            <a:off x="330588" y="4692900"/>
            <a:ext cx="2548750" cy="2548750"/>
          </a:xfrm>
          <a:prstGeom prst="rect">
            <a:avLst/>
          </a:prstGeom>
          <a:noFill/>
          <a:ln>
            <a:noFill/>
          </a:ln>
        </p:spPr>
      </p:pic>
      <p:pic>
        <p:nvPicPr>
          <p:cNvPr id="701" name="Google Shape;701;p43"/>
          <p:cNvPicPr preferRelativeResize="0"/>
          <p:nvPr/>
        </p:nvPicPr>
        <p:blipFill>
          <a:blip r:embed="rId5">
            <a:alphaModFix/>
          </a:blip>
          <a:stretch>
            <a:fillRect/>
          </a:stretch>
        </p:blipFill>
        <p:spPr>
          <a:xfrm>
            <a:off x="-240912" y="7465200"/>
            <a:ext cx="3691750" cy="3691750"/>
          </a:xfrm>
          <a:prstGeom prst="rect">
            <a:avLst/>
          </a:prstGeom>
          <a:noFill/>
          <a:ln>
            <a:noFill/>
          </a:ln>
        </p:spPr>
      </p:pic>
      <p:sp>
        <p:nvSpPr>
          <p:cNvPr id="702" name="Google Shape;702;p43"/>
          <p:cNvSpPr txBox="1"/>
          <p:nvPr>
            <p:ph idx="2" type="body"/>
          </p:nvPr>
        </p:nvSpPr>
        <p:spPr>
          <a:xfrm>
            <a:off x="2958579" y="8025625"/>
            <a:ext cx="18921900" cy="1754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Font typeface="Arial"/>
              <a:buNone/>
            </a:pPr>
            <a:r>
              <a:rPr b="1" lang="en-IL" sz="3800"/>
              <a:t>Contact Cynerio</a:t>
            </a:r>
            <a:endParaRPr b="1" sz="3800"/>
          </a:p>
          <a:p>
            <a:pPr indent="-469900" lvl="0" marL="457200" rtl="0" algn="l">
              <a:spcBef>
                <a:spcPts val="0"/>
              </a:spcBef>
              <a:spcAft>
                <a:spcPts val="0"/>
              </a:spcAft>
              <a:buSzPts val="3800"/>
              <a:buChar char="●"/>
            </a:pPr>
            <a:r>
              <a:rPr lang="en-IL" sz="3800" u="sng">
                <a:solidFill>
                  <a:schemeClr val="hlink"/>
                </a:solidFill>
                <a:hlinkClick r:id="rId6"/>
              </a:rPr>
              <a:t>https://www.cynerio.com/</a:t>
            </a:r>
            <a:endParaRPr sz="3800"/>
          </a:p>
          <a:p>
            <a:pPr indent="-469900" lvl="0" marL="457200" rtl="0" algn="l">
              <a:spcBef>
                <a:spcPts val="0"/>
              </a:spcBef>
              <a:spcAft>
                <a:spcPts val="0"/>
              </a:spcAft>
              <a:buSzPts val="3800"/>
              <a:buChar char="●"/>
            </a:pPr>
            <a:r>
              <a:rPr lang="en-IL" sz="3800" u="sng">
                <a:solidFill>
                  <a:schemeClr val="hlink"/>
                </a:solidFill>
                <a:hlinkClick r:id="rId7"/>
              </a:rPr>
              <a:t>chad.holmes@cynerio.com</a:t>
            </a:r>
            <a:endParaRPr sz="3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9"/>
                                        </p:tgtEl>
                                        <p:attrNameLst>
                                          <p:attrName>style.visibility</p:attrName>
                                        </p:attrNameLst>
                                      </p:cBhvr>
                                      <p:to>
                                        <p:strVal val="visible"/>
                                      </p:to>
                                    </p:set>
                                    <p:animEffect filter="fade" transition="in">
                                      <p:cBhvr>
                                        <p:cTn dur="1000"/>
                                        <p:tgtEl>
                                          <p:spTgt spid="699"/>
                                        </p:tgtEl>
                                      </p:cBhvr>
                                    </p:animEffect>
                                  </p:childTnLst>
                                </p:cTn>
                              </p:par>
                              <p:par>
                                <p:cTn fill="hold" nodeType="withEffect" presetClass="entr" presetID="10" presetSubtype="0">
                                  <p:stCondLst>
                                    <p:cond delay="0"/>
                                  </p:stCondLst>
                                  <p:childTnLst>
                                    <p:set>
                                      <p:cBhvr>
                                        <p:cTn dur="1" fill="hold">
                                          <p:stCondLst>
                                            <p:cond delay="0"/>
                                          </p:stCondLst>
                                        </p:cTn>
                                        <p:tgtEl>
                                          <p:spTgt spid="697"/>
                                        </p:tgtEl>
                                        <p:attrNameLst>
                                          <p:attrName>style.visibility</p:attrName>
                                        </p:attrNameLst>
                                      </p:cBhvr>
                                      <p:to>
                                        <p:strVal val="visible"/>
                                      </p:to>
                                    </p:set>
                                    <p:animEffect filter="fade" transition="in">
                                      <p:cBhvr>
                                        <p:cTn dur="1000"/>
                                        <p:tgtEl>
                                          <p:spTgt spid="69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6"/>
                                        </p:tgtEl>
                                        <p:attrNameLst>
                                          <p:attrName>style.visibility</p:attrName>
                                        </p:attrNameLst>
                                      </p:cBhvr>
                                      <p:to>
                                        <p:strVal val="visible"/>
                                      </p:to>
                                    </p:set>
                                    <p:animEffect filter="fade" transition="in">
                                      <p:cBhvr>
                                        <p:cTn dur="1000"/>
                                        <p:tgtEl>
                                          <p:spTgt spid="696"/>
                                        </p:tgtEl>
                                      </p:cBhvr>
                                    </p:animEffect>
                                  </p:childTnLst>
                                </p:cTn>
                              </p:par>
                              <p:par>
                                <p:cTn fill="hold" nodeType="withEffect" presetClass="entr" presetID="10" presetSubtype="0">
                                  <p:stCondLst>
                                    <p:cond delay="0"/>
                                  </p:stCondLst>
                                  <p:childTnLst>
                                    <p:set>
                                      <p:cBhvr>
                                        <p:cTn dur="1" fill="hold">
                                          <p:stCondLst>
                                            <p:cond delay="0"/>
                                          </p:stCondLst>
                                        </p:cTn>
                                        <p:tgtEl>
                                          <p:spTgt spid="700"/>
                                        </p:tgtEl>
                                        <p:attrNameLst>
                                          <p:attrName>style.visibility</p:attrName>
                                        </p:attrNameLst>
                                      </p:cBhvr>
                                      <p:to>
                                        <p:strVal val="visible"/>
                                      </p:to>
                                    </p:set>
                                    <p:animEffect filter="fade" transition="in">
                                      <p:cBhvr>
                                        <p:cTn dur="1000"/>
                                        <p:tgtEl>
                                          <p:spTgt spid="70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1"/>
                                        </p:tgtEl>
                                        <p:attrNameLst>
                                          <p:attrName>style.visibility</p:attrName>
                                        </p:attrNameLst>
                                      </p:cBhvr>
                                      <p:to>
                                        <p:strVal val="visible"/>
                                      </p:to>
                                    </p:set>
                                    <p:animEffect filter="fade" transition="in">
                                      <p:cBhvr>
                                        <p:cTn dur="1000"/>
                                        <p:tgtEl>
                                          <p:spTgt spid="701"/>
                                        </p:tgtEl>
                                      </p:cBhvr>
                                    </p:animEffect>
                                  </p:childTnLst>
                                </p:cTn>
                              </p:par>
                              <p:par>
                                <p:cTn fill="hold" nodeType="withEffect" presetClass="entr" presetID="10" presetSubtype="0">
                                  <p:stCondLst>
                                    <p:cond delay="0"/>
                                  </p:stCondLst>
                                  <p:childTnLst>
                                    <p:set>
                                      <p:cBhvr>
                                        <p:cTn dur="1" fill="hold">
                                          <p:stCondLst>
                                            <p:cond delay="0"/>
                                          </p:stCondLst>
                                        </p:cTn>
                                        <p:tgtEl>
                                          <p:spTgt spid="702"/>
                                        </p:tgtEl>
                                        <p:attrNameLst>
                                          <p:attrName>style.visibility</p:attrName>
                                        </p:attrNameLst>
                                      </p:cBhvr>
                                      <p:to>
                                        <p:strVal val="visible"/>
                                      </p:to>
                                    </p:set>
                                    <p:animEffect filter="fade" transition="in">
                                      <p:cBhvr>
                                        <p:cTn dur="1000"/>
                                        <p:tgtEl>
                                          <p:spTgt spid="7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6" name="Shape 706"/>
        <p:cNvGrpSpPr/>
        <p:nvPr/>
      </p:nvGrpSpPr>
      <p:grpSpPr>
        <a:xfrm>
          <a:off x="0" y="0"/>
          <a:ext cx="0" cy="0"/>
          <a:chOff x="0" y="0"/>
          <a:chExt cx="0" cy="0"/>
        </a:xfrm>
      </p:grpSpPr>
      <p:sp>
        <p:nvSpPr>
          <p:cNvPr id="707" name="Google Shape;707;p44"/>
          <p:cNvSpPr txBox="1"/>
          <p:nvPr>
            <p:ph idx="1" type="body"/>
          </p:nvPr>
        </p:nvSpPr>
        <p:spPr>
          <a:xfrm>
            <a:off x="7688262" y="6334125"/>
            <a:ext cx="4727700" cy="5541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IL"/>
              <a:t>Healthcare IoT Cybersecurity</a:t>
            </a:r>
            <a:endParaRPr/>
          </a:p>
        </p:txBody>
      </p:sp>
      <p:sp>
        <p:nvSpPr>
          <p:cNvPr id="708" name="Google Shape;708;p44"/>
          <p:cNvSpPr txBox="1"/>
          <p:nvPr>
            <p:ph idx="2" type="body"/>
          </p:nvPr>
        </p:nvSpPr>
        <p:spPr>
          <a:xfrm>
            <a:off x="7681744" y="7139947"/>
            <a:ext cx="4727700" cy="369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IL"/>
              <a:t>Secure. Faster.</a:t>
            </a:r>
            <a:endParaRPr/>
          </a:p>
        </p:txBody>
      </p:sp>
      <p:sp>
        <p:nvSpPr>
          <p:cNvPr id="709" name="Google Shape;709;p44"/>
          <p:cNvSpPr txBox="1"/>
          <p:nvPr>
            <p:ph idx="3" type="body"/>
          </p:nvPr>
        </p:nvSpPr>
        <p:spPr>
          <a:xfrm>
            <a:off x="8528049" y="3386880"/>
            <a:ext cx="3881400" cy="10158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en-IL"/>
              <a:t>Questions?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