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83" r:id="rId5"/>
    <p:sldId id="295" r:id="rId6"/>
    <p:sldId id="293" r:id="rId7"/>
    <p:sldId id="256" r:id="rId8"/>
    <p:sldId id="268" r:id="rId9"/>
    <p:sldId id="279" r:id="rId10"/>
    <p:sldId id="290" r:id="rId11"/>
    <p:sldId id="287" r:id="rId12"/>
    <p:sldId id="286" r:id="rId13"/>
    <p:sldId id="280" r:id="rId14"/>
    <p:sldId id="291" r:id="rId15"/>
    <p:sldId id="296" r:id="rId16"/>
    <p:sldId id="297" r:id="rId17"/>
    <p:sldId id="284" r:id="rId18"/>
    <p:sldId id="288" r:id="rId19"/>
    <p:sldId id="294" r:id="rId2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5F5"/>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18/5/colors/Iconchunking_neutralicontext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CD6B52-6C4F-48C4-BBA1-9BA143434FCB}" type="doc">
      <dgm:prSet loTypeId="urn:microsoft.com/office/officeart/2018/2/layout/IconVerticalSolidList" loCatId="icon" qsTypeId="urn:microsoft.com/office/officeart/2005/8/quickstyle/simple1" qsCatId="simple" csTypeId="urn:microsoft.com/office/officeart/2018/5/colors/Iconchunking_neutralicontext_accent2_2" csCatId="accent2" phldr="1"/>
      <dgm:spPr/>
      <dgm:t>
        <a:bodyPr/>
        <a:lstStyle/>
        <a:p>
          <a:endParaRPr lang="en-US"/>
        </a:p>
      </dgm:t>
    </dgm:pt>
    <dgm:pt modelId="{5C1AE23B-C7E1-4730-9D7A-D69CCDA19F26}">
      <dgm:prSet/>
      <dgm:spPr/>
      <dgm:t>
        <a:bodyPr/>
        <a:lstStyle/>
        <a:p>
          <a:pPr>
            <a:lnSpc>
              <a:spcPct val="100000"/>
            </a:lnSpc>
          </a:pPr>
          <a:r>
            <a:rPr lang="en-US"/>
            <a:t>Name and address of destination</a:t>
          </a:r>
        </a:p>
      </dgm:t>
    </dgm:pt>
    <dgm:pt modelId="{FB6880DE-7295-4180-A771-61EF0A7516D2}" type="parTrans" cxnId="{64F41F1E-3866-439D-A8F8-C085A8C5264F}">
      <dgm:prSet/>
      <dgm:spPr/>
      <dgm:t>
        <a:bodyPr/>
        <a:lstStyle/>
        <a:p>
          <a:endParaRPr lang="en-US"/>
        </a:p>
      </dgm:t>
    </dgm:pt>
    <dgm:pt modelId="{BE20062E-296F-42BA-B0B3-6A0342E76DDF}" type="sibTrans" cxnId="{64F41F1E-3866-439D-A8F8-C085A8C5264F}">
      <dgm:prSet/>
      <dgm:spPr/>
      <dgm:t>
        <a:bodyPr/>
        <a:lstStyle/>
        <a:p>
          <a:endParaRPr lang="en-US"/>
        </a:p>
      </dgm:t>
    </dgm:pt>
    <dgm:pt modelId="{330CEAEF-C68D-43F7-8B18-7F5E278CD45F}">
      <dgm:prSet/>
      <dgm:spPr/>
      <dgm:t>
        <a:bodyPr/>
        <a:lstStyle/>
        <a:p>
          <a:pPr>
            <a:lnSpc>
              <a:spcPct val="100000"/>
            </a:lnSpc>
          </a:pPr>
          <a:r>
            <a:rPr lang="en-US"/>
            <a:t>Identifier used by the manufacture to track the device</a:t>
          </a:r>
        </a:p>
      </dgm:t>
    </dgm:pt>
    <dgm:pt modelId="{5110E894-4274-4502-922D-CE5F519D3840}" type="parTrans" cxnId="{03A1E52C-753F-4FB9-860D-022435DA512D}">
      <dgm:prSet/>
      <dgm:spPr/>
      <dgm:t>
        <a:bodyPr/>
        <a:lstStyle/>
        <a:p>
          <a:endParaRPr lang="en-US"/>
        </a:p>
      </dgm:t>
    </dgm:pt>
    <dgm:pt modelId="{B3D43375-DD4D-45FD-86C7-956B6C32BF46}" type="sibTrans" cxnId="{03A1E52C-753F-4FB9-860D-022435DA512D}">
      <dgm:prSet/>
      <dgm:spPr/>
      <dgm:t>
        <a:bodyPr/>
        <a:lstStyle/>
        <a:p>
          <a:endParaRPr lang="en-US"/>
        </a:p>
      </dgm:t>
    </dgm:pt>
    <dgm:pt modelId="{672D16C2-3F13-4DB0-9A82-599440F696A6}">
      <dgm:prSet/>
      <dgm:spPr/>
      <dgm:t>
        <a:bodyPr/>
        <a:lstStyle/>
        <a:p>
          <a:pPr>
            <a:lnSpc>
              <a:spcPct val="100000"/>
            </a:lnSpc>
          </a:pPr>
          <a:r>
            <a:rPr lang="en-US"/>
            <a:t>The date the device was received</a:t>
          </a:r>
        </a:p>
      </dgm:t>
    </dgm:pt>
    <dgm:pt modelId="{418C6D77-D3FF-473C-88A5-39E57ADF31A4}" type="parTrans" cxnId="{C8F098DA-A5C5-49E1-A0A6-0DDFC1442F52}">
      <dgm:prSet/>
      <dgm:spPr/>
      <dgm:t>
        <a:bodyPr/>
        <a:lstStyle/>
        <a:p>
          <a:endParaRPr lang="en-US"/>
        </a:p>
      </dgm:t>
    </dgm:pt>
    <dgm:pt modelId="{A86A53EF-F08F-4CAD-AB7E-C86A0A005C91}" type="sibTrans" cxnId="{C8F098DA-A5C5-49E1-A0A6-0DDFC1442F52}">
      <dgm:prSet/>
      <dgm:spPr/>
      <dgm:t>
        <a:bodyPr/>
        <a:lstStyle/>
        <a:p>
          <a:endParaRPr lang="en-US"/>
        </a:p>
      </dgm:t>
    </dgm:pt>
    <dgm:pt modelId="{72BAA0D3-A261-4883-9A4F-FA1F32C22C09}">
      <dgm:prSet/>
      <dgm:spPr/>
      <dgm:t>
        <a:bodyPr/>
        <a:lstStyle/>
        <a:p>
          <a:pPr>
            <a:lnSpc>
              <a:spcPct val="100000"/>
            </a:lnSpc>
          </a:pPr>
          <a:r>
            <a:rPr lang="en-US"/>
            <a:t>The date the device was explanted (transferred), or the date the device was returned to the distributor or disposed of</a:t>
          </a:r>
        </a:p>
      </dgm:t>
    </dgm:pt>
    <dgm:pt modelId="{5243CD0B-4521-497A-8827-15E44F1AF0E5}" type="parTrans" cxnId="{88BDA3FE-F409-45BC-91D6-3706C7778728}">
      <dgm:prSet/>
      <dgm:spPr/>
      <dgm:t>
        <a:bodyPr/>
        <a:lstStyle/>
        <a:p>
          <a:endParaRPr lang="en-US"/>
        </a:p>
      </dgm:t>
    </dgm:pt>
    <dgm:pt modelId="{098D18A5-7E8C-486B-8A33-26144268FEE8}" type="sibTrans" cxnId="{88BDA3FE-F409-45BC-91D6-3706C7778728}">
      <dgm:prSet/>
      <dgm:spPr/>
      <dgm:t>
        <a:bodyPr/>
        <a:lstStyle/>
        <a:p>
          <a:endParaRPr lang="en-US"/>
        </a:p>
      </dgm:t>
    </dgm:pt>
    <dgm:pt modelId="{2778B6C7-EA6B-41C0-BBB3-3D55CDAF7F2E}" type="pres">
      <dgm:prSet presAssocID="{C6CD6B52-6C4F-48C4-BBA1-9BA143434FCB}" presName="root" presStyleCnt="0">
        <dgm:presLayoutVars>
          <dgm:dir/>
          <dgm:resizeHandles val="exact"/>
        </dgm:presLayoutVars>
      </dgm:prSet>
      <dgm:spPr/>
    </dgm:pt>
    <dgm:pt modelId="{8E6684E7-18FF-443E-9D59-CB87FEF275F8}" type="pres">
      <dgm:prSet presAssocID="{5C1AE23B-C7E1-4730-9D7A-D69CCDA19F26}" presName="compNode" presStyleCnt="0"/>
      <dgm:spPr/>
    </dgm:pt>
    <dgm:pt modelId="{E0EE388A-6A1B-47EC-8CBF-B660FDEC6904}" type="pres">
      <dgm:prSet presAssocID="{5C1AE23B-C7E1-4730-9D7A-D69CCDA19F26}" presName="bgRect" presStyleLbl="bgShp" presStyleIdx="0" presStyleCnt="4"/>
      <dgm:spPr/>
    </dgm:pt>
    <dgm:pt modelId="{B35E168C-86F5-4845-B3DC-EAB87D77781E}" type="pres">
      <dgm:prSet presAssocID="{5C1AE23B-C7E1-4730-9D7A-D69CCDA19F2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Employee badge with solid fill"/>
        </a:ext>
      </dgm:extLst>
    </dgm:pt>
    <dgm:pt modelId="{64412482-A097-47B2-97CA-5DE312BF7EC9}" type="pres">
      <dgm:prSet presAssocID="{5C1AE23B-C7E1-4730-9D7A-D69CCDA19F26}" presName="spaceRect" presStyleCnt="0"/>
      <dgm:spPr/>
    </dgm:pt>
    <dgm:pt modelId="{DF0099F5-C432-4FEB-BB89-128A8D4763E3}" type="pres">
      <dgm:prSet presAssocID="{5C1AE23B-C7E1-4730-9D7A-D69CCDA19F26}" presName="parTx" presStyleLbl="revTx" presStyleIdx="0" presStyleCnt="4" custScaleY="120842">
        <dgm:presLayoutVars>
          <dgm:chMax val="0"/>
          <dgm:chPref val="0"/>
        </dgm:presLayoutVars>
      </dgm:prSet>
      <dgm:spPr/>
    </dgm:pt>
    <dgm:pt modelId="{C7A5DB9B-AABA-4A42-8834-56F73E6E4FF0}" type="pres">
      <dgm:prSet presAssocID="{BE20062E-296F-42BA-B0B3-6A0342E76DDF}" presName="sibTrans" presStyleCnt="0"/>
      <dgm:spPr/>
    </dgm:pt>
    <dgm:pt modelId="{B2720589-A745-4576-BCC0-04FC7F2E2851}" type="pres">
      <dgm:prSet presAssocID="{330CEAEF-C68D-43F7-8B18-7F5E278CD45F}" presName="compNode" presStyleCnt="0"/>
      <dgm:spPr/>
    </dgm:pt>
    <dgm:pt modelId="{6C2583A0-BA76-400A-9F80-E7051C854328}" type="pres">
      <dgm:prSet presAssocID="{330CEAEF-C68D-43F7-8B18-7F5E278CD45F}" presName="bgRect" presStyleLbl="bgShp" presStyleIdx="1" presStyleCnt="4"/>
      <dgm:spPr/>
    </dgm:pt>
    <dgm:pt modelId="{F3383F2D-688F-41B7-B802-E8D09E011EAB}" type="pres">
      <dgm:prSet presAssocID="{330CEAEF-C68D-43F7-8B18-7F5E278CD45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rcode outline"/>
        </a:ext>
      </dgm:extLst>
    </dgm:pt>
    <dgm:pt modelId="{936C1634-FCA4-43FA-8EFD-63322F80D59E}" type="pres">
      <dgm:prSet presAssocID="{330CEAEF-C68D-43F7-8B18-7F5E278CD45F}" presName="spaceRect" presStyleCnt="0"/>
      <dgm:spPr/>
    </dgm:pt>
    <dgm:pt modelId="{E36353B9-8CB9-4643-B0B4-1B47ACA961C8}" type="pres">
      <dgm:prSet presAssocID="{330CEAEF-C68D-43F7-8B18-7F5E278CD45F}" presName="parTx" presStyleLbl="revTx" presStyleIdx="1" presStyleCnt="4">
        <dgm:presLayoutVars>
          <dgm:chMax val="0"/>
          <dgm:chPref val="0"/>
        </dgm:presLayoutVars>
      </dgm:prSet>
      <dgm:spPr/>
    </dgm:pt>
    <dgm:pt modelId="{1CBF0F23-B897-4AC3-9E26-554122BC9803}" type="pres">
      <dgm:prSet presAssocID="{B3D43375-DD4D-45FD-86C7-956B6C32BF46}" presName="sibTrans" presStyleCnt="0"/>
      <dgm:spPr/>
    </dgm:pt>
    <dgm:pt modelId="{92036B4A-E415-4A35-A25A-8CC31C0283D6}" type="pres">
      <dgm:prSet presAssocID="{672D16C2-3F13-4DB0-9A82-599440F696A6}" presName="compNode" presStyleCnt="0"/>
      <dgm:spPr/>
    </dgm:pt>
    <dgm:pt modelId="{7C0DD77D-4D47-4E39-8481-5C0F26858A19}" type="pres">
      <dgm:prSet presAssocID="{672D16C2-3F13-4DB0-9A82-599440F696A6}" presName="bgRect" presStyleLbl="bgShp" presStyleIdx="2" presStyleCnt="4"/>
      <dgm:spPr/>
    </dgm:pt>
    <dgm:pt modelId="{435CD26B-420F-4903-9985-9E19833B6505}" type="pres">
      <dgm:prSet presAssocID="{672D16C2-3F13-4DB0-9A82-599440F696A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ily Calendar"/>
        </a:ext>
      </dgm:extLst>
    </dgm:pt>
    <dgm:pt modelId="{196A002E-C23D-4E47-8950-D5DFB95229DD}" type="pres">
      <dgm:prSet presAssocID="{672D16C2-3F13-4DB0-9A82-599440F696A6}" presName="spaceRect" presStyleCnt="0"/>
      <dgm:spPr/>
    </dgm:pt>
    <dgm:pt modelId="{848B0A4F-68AD-4054-807C-B8A45F6306FB}" type="pres">
      <dgm:prSet presAssocID="{672D16C2-3F13-4DB0-9A82-599440F696A6}" presName="parTx" presStyleLbl="revTx" presStyleIdx="2" presStyleCnt="4">
        <dgm:presLayoutVars>
          <dgm:chMax val="0"/>
          <dgm:chPref val="0"/>
        </dgm:presLayoutVars>
      </dgm:prSet>
      <dgm:spPr/>
    </dgm:pt>
    <dgm:pt modelId="{4756A3F4-5A49-4170-AB2F-080865448F74}" type="pres">
      <dgm:prSet presAssocID="{A86A53EF-F08F-4CAD-AB7E-C86A0A005C91}" presName="sibTrans" presStyleCnt="0"/>
      <dgm:spPr/>
    </dgm:pt>
    <dgm:pt modelId="{059C645D-1E8C-45C0-B592-9D6239C98FF9}" type="pres">
      <dgm:prSet presAssocID="{72BAA0D3-A261-4883-9A4F-FA1F32C22C09}" presName="compNode" presStyleCnt="0"/>
      <dgm:spPr/>
    </dgm:pt>
    <dgm:pt modelId="{34B0AFB0-C867-4873-9705-8D8B0D789751}" type="pres">
      <dgm:prSet presAssocID="{72BAA0D3-A261-4883-9A4F-FA1F32C22C09}" presName="bgRect" presStyleLbl="bgShp" presStyleIdx="3" presStyleCnt="4"/>
      <dgm:spPr/>
    </dgm:pt>
    <dgm:pt modelId="{0A846C2C-C31A-475A-A23F-B8D1CD4ACE29}" type="pres">
      <dgm:prSet presAssocID="{72BAA0D3-A261-4883-9A4F-FA1F32C22C09}" presName="iconRect" presStyleLbl="node1" presStyleIdx="3" presStyleCnt="4"/>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pt>
    <dgm:pt modelId="{149029B0-645C-463C-A721-E016222CAC84}" type="pres">
      <dgm:prSet presAssocID="{72BAA0D3-A261-4883-9A4F-FA1F32C22C09}" presName="spaceRect" presStyleCnt="0"/>
      <dgm:spPr/>
    </dgm:pt>
    <dgm:pt modelId="{9A83E6CC-0ABD-4368-8A68-7813E55D93CC}" type="pres">
      <dgm:prSet presAssocID="{72BAA0D3-A261-4883-9A4F-FA1F32C22C09}" presName="parTx" presStyleLbl="revTx" presStyleIdx="3" presStyleCnt="4">
        <dgm:presLayoutVars>
          <dgm:chMax val="0"/>
          <dgm:chPref val="0"/>
        </dgm:presLayoutVars>
      </dgm:prSet>
      <dgm:spPr/>
    </dgm:pt>
  </dgm:ptLst>
  <dgm:cxnLst>
    <dgm:cxn modelId="{27B70704-DEA6-4585-B387-AB1700433E34}" type="presOf" srcId="{330CEAEF-C68D-43F7-8B18-7F5E278CD45F}" destId="{E36353B9-8CB9-4643-B0B4-1B47ACA961C8}" srcOrd="0" destOrd="0" presId="urn:microsoft.com/office/officeart/2018/2/layout/IconVerticalSolidList"/>
    <dgm:cxn modelId="{64F41F1E-3866-439D-A8F8-C085A8C5264F}" srcId="{C6CD6B52-6C4F-48C4-BBA1-9BA143434FCB}" destId="{5C1AE23B-C7E1-4730-9D7A-D69CCDA19F26}" srcOrd="0" destOrd="0" parTransId="{FB6880DE-7295-4180-A771-61EF0A7516D2}" sibTransId="{BE20062E-296F-42BA-B0B3-6A0342E76DDF}"/>
    <dgm:cxn modelId="{3DF49321-8893-465F-8B99-5F23D750181A}" type="presOf" srcId="{C6CD6B52-6C4F-48C4-BBA1-9BA143434FCB}" destId="{2778B6C7-EA6B-41C0-BBB3-3D55CDAF7F2E}" srcOrd="0" destOrd="0" presId="urn:microsoft.com/office/officeart/2018/2/layout/IconVerticalSolidList"/>
    <dgm:cxn modelId="{03A1E52C-753F-4FB9-860D-022435DA512D}" srcId="{C6CD6B52-6C4F-48C4-BBA1-9BA143434FCB}" destId="{330CEAEF-C68D-43F7-8B18-7F5E278CD45F}" srcOrd="1" destOrd="0" parTransId="{5110E894-4274-4502-922D-CE5F519D3840}" sibTransId="{B3D43375-DD4D-45FD-86C7-956B6C32BF46}"/>
    <dgm:cxn modelId="{F2DC0841-5A9F-4CB7-BCCC-9C7D9A855B2A}" type="presOf" srcId="{672D16C2-3F13-4DB0-9A82-599440F696A6}" destId="{848B0A4F-68AD-4054-807C-B8A45F6306FB}" srcOrd="0" destOrd="0" presId="urn:microsoft.com/office/officeart/2018/2/layout/IconVerticalSolidList"/>
    <dgm:cxn modelId="{D9FFCAC7-48EA-48D8-B0EA-60DD8112A82E}" type="presOf" srcId="{5C1AE23B-C7E1-4730-9D7A-D69CCDA19F26}" destId="{DF0099F5-C432-4FEB-BB89-128A8D4763E3}" srcOrd="0" destOrd="0" presId="urn:microsoft.com/office/officeart/2018/2/layout/IconVerticalSolidList"/>
    <dgm:cxn modelId="{C8F098DA-A5C5-49E1-A0A6-0DDFC1442F52}" srcId="{C6CD6B52-6C4F-48C4-BBA1-9BA143434FCB}" destId="{672D16C2-3F13-4DB0-9A82-599440F696A6}" srcOrd="2" destOrd="0" parTransId="{418C6D77-D3FF-473C-88A5-39E57ADF31A4}" sibTransId="{A86A53EF-F08F-4CAD-AB7E-C86A0A005C91}"/>
    <dgm:cxn modelId="{D51700F7-E308-49A9-9488-9E174F013B61}" type="presOf" srcId="{72BAA0D3-A261-4883-9A4F-FA1F32C22C09}" destId="{9A83E6CC-0ABD-4368-8A68-7813E55D93CC}" srcOrd="0" destOrd="0" presId="urn:microsoft.com/office/officeart/2018/2/layout/IconVerticalSolidList"/>
    <dgm:cxn modelId="{88BDA3FE-F409-45BC-91D6-3706C7778728}" srcId="{C6CD6B52-6C4F-48C4-BBA1-9BA143434FCB}" destId="{72BAA0D3-A261-4883-9A4F-FA1F32C22C09}" srcOrd="3" destOrd="0" parTransId="{5243CD0B-4521-497A-8827-15E44F1AF0E5}" sibTransId="{098D18A5-7E8C-486B-8A33-26144268FEE8}"/>
    <dgm:cxn modelId="{3993B377-A78F-4F84-9E1C-FB519F59C548}" type="presParOf" srcId="{2778B6C7-EA6B-41C0-BBB3-3D55CDAF7F2E}" destId="{8E6684E7-18FF-443E-9D59-CB87FEF275F8}" srcOrd="0" destOrd="0" presId="urn:microsoft.com/office/officeart/2018/2/layout/IconVerticalSolidList"/>
    <dgm:cxn modelId="{CB9CD820-9961-4689-BBC7-0E7F8F7B2F91}" type="presParOf" srcId="{8E6684E7-18FF-443E-9D59-CB87FEF275F8}" destId="{E0EE388A-6A1B-47EC-8CBF-B660FDEC6904}" srcOrd="0" destOrd="0" presId="urn:microsoft.com/office/officeart/2018/2/layout/IconVerticalSolidList"/>
    <dgm:cxn modelId="{82ADB010-F9A8-4134-B2E9-DF651E58A40A}" type="presParOf" srcId="{8E6684E7-18FF-443E-9D59-CB87FEF275F8}" destId="{B35E168C-86F5-4845-B3DC-EAB87D77781E}" srcOrd="1" destOrd="0" presId="urn:microsoft.com/office/officeart/2018/2/layout/IconVerticalSolidList"/>
    <dgm:cxn modelId="{809DD323-EF22-4D14-A78D-740C350C2904}" type="presParOf" srcId="{8E6684E7-18FF-443E-9D59-CB87FEF275F8}" destId="{64412482-A097-47B2-97CA-5DE312BF7EC9}" srcOrd="2" destOrd="0" presId="urn:microsoft.com/office/officeart/2018/2/layout/IconVerticalSolidList"/>
    <dgm:cxn modelId="{8A90760E-E9E1-48D1-AFC0-303AB1BF0AB1}" type="presParOf" srcId="{8E6684E7-18FF-443E-9D59-CB87FEF275F8}" destId="{DF0099F5-C432-4FEB-BB89-128A8D4763E3}" srcOrd="3" destOrd="0" presId="urn:microsoft.com/office/officeart/2018/2/layout/IconVerticalSolidList"/>
    <dgm:cxn modelId="{6BB8569D-4E29-458C-989C-AE886FF7931D}" type="presParOf" srcId="{2778B6C7-EA6B-41C0-BBB3-3D55CDAF7F2E}" destId="{C7A5DB9B-AABA-4A42-8834-56F73E6E4FF0}" srcOrd="1" destOrd="0" presId="urn:microsoft.com/office/officeart/2018/2/layout/IconVerticalSolidList"/>
    <dgm:cxn modelId="{1F1B97B3-C137-4290-B5A6-7776FD5AFD05}" type="presParOf" srcId="{2778B6C7-EA6B-41C0-BBB3-3D55CDAF7F2E}" destId="{B2720589-A745-4576-BCC0-04FC7F2E2851}" srcOrd="2" destOrd="0" presId="urn:microsoft.com/office/officeart/2018/2/layout/IconVerticalSolidList"/>
    <dgm:cxn modelId="{A46B090C-9E34-4B83-B046-56BD4FEB4C30}" type="presParOf" srcId="{B2720589-A745-4576-BCC0-04FC7F2E2851}" destId="{6C2583A0-BA76-400A-9F80-E7051C854328}" srcOrd="0" destOrd="0" presId="urn:microsoft.com/office/officeart/2018/2/layout/IconVerticalSolidList"/>
    <dgm:cxn modelId="{B2EF2424-36B3-40BA-9334-4F3817598899}" type="presParOf" srcId="{B2720589-A745-4576-BCC0-04FC7F2E2851}" destId="{F3383F2D-688F-41B7-B802-E8D09E011EAB}" srcOrd="1" destOrd="0" presId="urn:microsoft.com/office/officeart/2018/2/layout/IconVerticalSolidList"/>
    <dgm:cxn modelId="{37679425-C564-43F7-88F0-CF50A761651B}" type="presParOf" srcId="{B2720589-A745-4576-BCC0-04FC7F2E2851}" destId="{936C1634-FCA4-43FA-8EFD-63322F80D59E}" srcOrd="2" destOrd="0" presId="urn:microsoft.com/office/officeart/2018/2/layout/IconVerticalSolidList"/>
    <dgm:cxn modelId="{37F638E5-2596-42D6-9AEC-0ABD17BDB06C}" type="presParOf" srcId="{B2720589-A745-4576-BCC0-04FC7F2E2851}" destId="{E36353B9-8CB9-4643-B0B4-1B47ACA961C8}" srcOrd="3" destOrd="0" presId="urn:microsoft.com/office/officeart/2018/2/layout/IconVerticalSolidList"/>
    <dgm:cxn modelId="{FD08C573-D2B7-479A-BF90-F3C845535316}" type="presParOf" srcId="{2778B6C7-EA6B-41C0-BBB3-3D55CDAF7F2E}" destId="{1CBF0F23-B897-4AC3-9E26-554122BC9803}" srcOrd="3" destOrd="0" presId="urn:microsoft.com/office/officeart/2018/2/layout/IconVerticalSolidList"/>
    <dgm:cxn modelId="{1A3DE19D-3F94-4952-9A22-9E2677E28774}" type="presParOf" srcId="{2778B6C7-EA6B-41C0-BBB3-3D55CDAF7F2E}" destId="{92036B4A-E415-4A35-A25A-8CC31C0283D6}" srcOrd="4" destOrd="0" presId="urn:microsoft.com/office/officeart/2018/2/layout/IconVerticalSolidList"/>
    <dgm:cxn modelId="{21739F16-1168-4FFB-A333-7DB70A97C409}" type="presParOf" srcId="{92036B4A-E415-4A35-A25A-8CC31C0283D6}" destId="{7C0DD77D-4D47-4E39-8481-5C0F26858A19}" srcOrd="0" destOrd="0" presId="urn:microsoft.com/office/officeart/2018/2/layout/IconVerticalSolidList"/>
    <dgm:cxn modelId="{7CFBA0CB-2A1B-4B09-8C7C-A931099337FF}" type="presParOf" srcId="{92036B4A-E415-4A35-A25A-8CC31C0283D6}" destId="{435CD26B-420F-4903-9985-9E19833B6505}" srcOrd="1" destOrd="0" presId="urn:microsoft.com/office/officeart/2018/2/layout/IconVerticalSolidList"/>
    <dgm:cxn modelId="{D0CC992F-D863-454D-B794-3B7B614B04AA}" type="presParOf" srcId="{92036B4A-E415-4A35-A25A-8CC31C0283D6}" destId="{196A002E-C23D-4E47-8950-D5DFB95229DD}" srcOrd="2" destOrd="0" presId="urn:microsoft.com/office/officeart/2018/2/layout/IconVerticalSolidList"/>
    <dgm:cxn modelId="{97B9067C-DFDA-4E9B-9D78-9362781B6F97}" type="presParOf" srcId="{92036B4A-E415-4A35-A25A-8CC31C0283D6}" destId="{848B0A4F-68AD-4054-807C-B8A45F6306FB}" srcOrd="3" destOrd="0" presId="urn:microsoft.com/office/officeart/2018/2/layout/IconVerticalSolidList"/>
    <dgm:cxn modelId="{72156BC6-E747-4097-93F9-1029428892DC}" type="presParOf" srcId="{2778B6C7-EA6B-41C0-BBB3-3D55CDAF7F2E}" destId="{4756A3F4-5A49-4170-AB2F-080865448F74}" srcOrd="5" destOrd="0" presId="urn:microsoft.com/office/officeart/2018/2/layout/IconVerticalSolidList"/>
    <dgm:cxn modelId="{83E03C40-36AD-4B91-9BF1-09591857FA77}" type="presParOf" srcId="{2778B6C7-EA6B-41C0-BBB3-3D55CDAF7F2E}" destId="{059C645D-1E8C-45C0-B592-9D6239C98FF9}" srcOrd="6" destOrd="0" presId="urn:microsoft.com/office/officeart/2018/2/layout/IconVerticalSolidList"/>
    <dgm:cxn modelId="{11DA05C0-52FF-4C7E-BCC2-45AAF6B255A2}" type="presParOf" srcId="{059C645D-1E8C-45C0-B592-9D6239C98FF9}" destId="{34B0AFB0-C867-4873-9705-8D8B0D789751}" srcOrd="0" destOrd="0" presId="urn:microsoft.com/office/officeart/2018/2/layout/IconVerticalSolidList"/>
    <dgm:cxn modelId="{FAC81C19-4433-4145-B9C9-074CDBF28E85}" type="presParOf" srcId="{059C645D-1E8C-45C0-B592-9D6239C98FF9}" destId="{0A846C2C-C31A-475A-A23F-B8D1CD4ACE29}" srcOrd="1" destOrd="0" presId="urn:microsoft.com/office/officeart/2018/2/layout/IconVerticalSolidList"/>
    <dgm:cxn modelId="{D4D041BC-B7A3-405B-AD07-4B62D1F07999}" type="presParOf" srcId="{059C645D-1E8C-45C0-B592-9D6239C98FF9}" destId="{149029B0-645C-463C-A721-E016222CAC84}" srcOrd="2" destOrd="0" presId="urn:microsoft.com/office/officeart/2018/2/layout/IconVerticalSolidList"/>
    <dgm:cxn modelId="{134E9E77-8EF6-4686-96E7-FEA15A3DDD91}" type="presParOf" srcId="{059C645D-1E8C-45C0-B592-9D6239C98FF9}" destId="{9A83E6CC-0ABD-4368-8A68-7813E55D93C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FFE1F1-7616-4657-9D25-97684F1D567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7508A28-B60B-4B48-B90E-EA3762A3553F}">
      <dgm:prSet custT="1"/>
      <dgm:spPr/>
      <dgm:t>
        <a:bodyPr/>
        <a:lstStyle/>
        <a:p>
          <a:r>
            <a:rPr lang="en-US" sz="2000"/>
            <a:t>OEM specific </a:t>
          </a:r>
        </a:p>
      </dgm:t>
    </dgm:pt>
    <dgm:pt modelId="{020F1C83-4202-454B-AA18-221F450DFDFC}" type="parTrans" cxnId="{A0EE5EE1-C4D5-47F3-9C95-9857B49061D9}">
      <dgm:prSet/>
      <dgm:spPr/>
      <dgm:t>
        <a:bodyPr/>
        <a:lstStyle/>
        <a:p>
          <a:endParaRPr lang="en-US"/>
        </a:p>
      </dgm:t>
    </dgm:pt>
    <dgm:pt modelId="{C84A3068-45D6-474A-81B6-7D7E7DABD348}" type="sibTrans" cxnId="{A0EE5EE1-C4D5-47F3-9C95-9857B49061D9}">
      <dgm:prSet/>
      <dgm:spPr/>
      <dgm:t>
        <a:bodyPr/>
        <a:lstStyle/>
        <a:p>
          <a:endParaRPr lang="en-US"/>
        </a:p>
      </dgm:t>
    </dgm:pt>
    <dgm:pt modelId="{7FDF3A1C-CA8A-4268-8585-1E5196D45360}">
      <dgm:prSet custT="1"/>
      <dgm:spPr/>
      <dgm:t>
        <a:bodyPr/>
        <a:lstStyle/>
        <a:p>
          <a:r>
            <a:rPr lang="en-US" sz="2000"/>
            <a:t>Linked to serial number </a:t>
          </a:r>
        </a:p>
      </dgm:t>
    </dgm:pt>
    <dgm:pt modelId="{6B426D7B-C966-4578-A476-2106201C949B}" type="parTrans" cxnId="{EE96E280-68BD-4B29-B51D-D5BA656F4D70}">
      <dgm:prSet/>
      <dgm:spPr/>
      <dgm:t>
        <a:bodyPr/>
        <a:lstStyle/>
        <a:p>
          <a:endParaRPr lang="en-US"/>
        </a:p>
      </dgm:t>
    </dgm:pt>
    <dgm:pt modelId="{B48D71AA-A257-4914-97FD-AD5081574953}" type="sibTrans" cxnId="{EE96E280-68BD-4B29-B51D-D5BA656F4D70}">
      <dgm:prSet/>
      <dgm:spPr/>
      <dgm:t>
        <a:bodyPr/>
        <a:lstStyle/>
        <a:p>
          <a:endParaRPr lang="en-US"/>
        </a:p>
      </dgm:t>
    </dgm:pt>
    <dgm:pt modelId="{F410EFE0-F861-4E81-B293-4246DF5F0B2E}">
      <dgm:prSet custT="1"/>
      <dgm:spPr/>
      <dgm:t>
        <a:bodyPr/>
        <a:lstStyle/>
        <a:p>
          <a:r>
            <a:rPr lang="en-US" sz="1600"/>
            <a:t>Assigned to the site/ system by the OEM </a:t>
          </a:r>
        </a:p>
      </dgm:t>
    </dgm:pt>
    <dgm:pt modelId="{B5D743A0-4952-4368-A8E2-4CCB5CE5A765}" type="parTrans" cxnId="{CCAD1F03-ED42-46A0-9913-98922EF36903}">
      <dgm:prSet/>
      <dgm:spPr/>
      <dgm:t>
        <a:bodyPr/>
        <a:lstStyle/>
        <a:p>
          <a:endParaRPr lang="en-US"/>
        </a:p>
      </dgm:t>
    </dgm:pt>
    <dgm:pt modelId="{34B861DB-5BE3-452A-B737-A70793FBB09D}" type="sibTrans" cxnId="{CCAD1F03-ED42-46A0-9913-98922EF36903}">
      <dgm:prSet/>
      <dgm:spPr/>
      <dgm:t>
        <a:bodyPr/>
        <a:lstStyle/>
        <a:p>
          <a:endParaRPr lang="en-US"/>
        </a:p>
      </dgm:t>
    </dgm:pt>
    <dgm:pt modelId="{F1D23825-9184-4DA6-8889-8976F1E19685}">
      <dgm:prSet custT="1"/>
      <dgm:spPr/>
      <dgm:t>
        <a:bodyPr/>
        <a:lstStyle/>
        <a:p>
          <a:r>
            <a:rPr lang="en-US" sz="1600"/>
            <a:t>Same SN for different modalities </a:t>
          </a:r>
        </a:p>
      </dgm:t>
    </dgm:pt>
    <dgm:pt modelId="{810C9960-4D3A-401D-A648-5F39E3F5DEEE}" type="parTrans" cxnId="{FC26197B-5AF9-43A0-9354-FCBE7173C2AF}">
      <dgm:prSet/>
      <dgm:spPr/>
      <dgm:t>
        <a:bodyPr/>
        <a:lstStyle/>
        <a:p>
          <a:endParaRPr lang="en-US"/>
        </a:p>
      </dgm:t>
    </dgm:pt>
    <dgm:pt modelId="{A420675D-4B75-4984-ADE4-F9E4437F29C8}" type="sibTrans" cxnId="{FC26197B-5AF9-43A0-9354-FCBE7173C2AF}">
      <dgm:prSet/>
      <dgm:spPr/>
      <dgm:t>
        <a:bodyPr/>
        <a:lstStyle/>
        <a:p>
          <a:endParaRPr lang="en-US"/>
        </a:p>
      </dgm:t>
    </dgm:pt>
    <dgm:pt modelId="{09EA0035-91DA-492F-B26E-EB2A9853B102}">
      <dgm:prSet custT="1"/>
      <dgm:spPr/>
      <dgm:t>
        <a:bodyPr/>
        <a:lstStyle/>
        <a:p>
          <a:r>
            <a:rPr lang="en-US" sz="2000"/>
            <a:t>Batch systems </a:t>
          </a:r>
        </a:p>
      </dgm:t>
    </dgm:pt>
    <dgm:pt modelId="{0C58FB8D-64B6-472E-B0C4-A0D9544197CA}" type="parTrans" cxnId="{695413EE-43F6-4732-8EA1-3E39B5ED5571}">
      <dgm:prSet/>
      <dgm:spPr/>
      <dgm:t>
        <a:bodyPr/>
        <a:lstStyle/>
        <a:p>
          <a:endParaRPr lang="en-US"/>
        </a:p>
      </dgm:t>
    </dgm:pt>
    <dgm:pt modelId="{38D0624C-1EFC-422F-A7BE-DBD8ACB82760}" type="sibTrans" cxnId="{695413EE-43F6-4732-8EA1-3E39B5ED5571}">
      <dgm:prSet/>
      <dgm:spPr/>
      <dgm:t>
        <a:bodyPr/>
        <a:lstStyle/>
        <a:p>
          <a:endParaRPr lang="en-US"/>
        </a:p>
      </dgm:t>
    </dgm:pt>
    <dgm:pt modelId="{13C3957D-FDF8-4C9E-B10B-C62C14DE87BF}" type="pres">
      <dgm:prSet presAssocID="{2AFFE1F1-7616-4657-9D25-97684F1D5676}" presName="diagram" presStyleCnt="0">
        <dgm:presLayoutVars>
          <dgm:dir/>
          <dgm:resizeHandles val="exact"/>
        </dgm:presLayoutVars>
      </dgm:prSet>
      <dgm:spPr/>
    </dgm:pt>
    <dgm:pt modelId="{F22F0E9D-BBF8-42CF-A112-2F7354FDADB4}" type="pres">
      <dgm:prSet presAssocID="{67508A28-B60B-4B48-B90E-EA3762A3553F}" presName="node" presStyleLbl="node1" presStyleIdx="0" presStyleCnt="5">
        <dgm:presLayoutVars>
          <dgm:bulletEnabled val="1"/>
        </dgm:presLayoutVars>
      </dgm:prSet>
      <dgm:spPr/>
    </dgm:pt>
    <dgm:pt modelId="{906AA779-EC86-4246-A328-67AC3A805620}" type="pres">
      <dgm:prSet presAssocID="{C84A3068-45D6-474A-81B6-7D7E7DABD348}" presName="sibTrans" presStyleCnt="0"/>
      <dgm:spPr/>
    </dgm:pt>
    <dgm:pt modelId="{70C63FF7-5336-4366-8255-A9DC0661108E}" type="pres">
      <dgm:prSet presAssocID="{7FDF3A1C-CA8A-4268-8585-1E5196D45360}" presName="node" presStyleLbl="node1" presStyleIdx="1" presStyleCnt="5">
        <dgm:presLayoutVars>
          <dgm:bulletEnabled val="1"/>
        </dgm:presLayoutVars>
      </dgm:prSet>
      <dgm:spPr/>
    </dgm:pt>
    <dgm:pt modelId="{8396C30D-FE43-479C-B5D0-42A1EB7A6EB4}" type="pres">
      <dgm:prSet presAssocID="{B48D71AA-A257-4914-97FD-AD5081574953}" presName="sibTrans" presStyleCnt="0"/>
      <dgm:spPr/>
    </dgm:pt>
    <dgm:pt modelId="{DC9983D2-5C2C-4236-A1DA-535A907A6AD6}" type="pres">
      <dgm:prSet presAssocID="{F410EFE0-F861-4E81-B293-4246DF5F0B2E}" presName="node" presStyleLbl="node1" presStyleIdx="2" presStyleCnt="5" custLinFactNeighborX="-1387" custLinFactNeighborY="-640">
        <dgm:presLayoutVars>
          <dgm:bulletEnabled val="1"/>
        </dgm:presLayoutVars>
      </dgm:prSet>
      <dgm:spPr/>
    </dgm:pt>
    <dgm:pt modelId="{BE094D18-AA94-40DB-A947-3259C7B1DA7E}" type="pres">
      <dgm:prSet presAssocID="{34B861DB-5BE3-452A-B737-A70793FBB09D}" presName="sibTrans" presStyleCnt="0"/>
      <dgm:spPr/>
    </dgm:pt>
    <dgm:pt modelId="{618583A1-0FB7-4C41-B1E3-02EEC0BFD3AC}" type="pres">
      <dgm:prSet presAssocID="{F1D23825-9184-4DA6-8889-8976F1E19685}" presName="node" presStyleLbl="node1" presStyleIdx="3" presStyleCnt="5" custLinFactNeighborX="-37913" custLinFactNeighborY="30696">
        <dgm:presLayoutVars>
          <dgm:bulletEnabled val="1"/>
        </dgm:presLayoutVars>
      </dgm:prSet>
      <dgm:spPr/>
    </dgm:pt>
    <dgm:pt modelId="{2991D214-ADD7-4670-B342-3855A82BA4CD}" type="pres">
      <dgm:prSet presAssocID="{A420675D-4B75-4984-ADE4-F9E4437F29C8}" presName="sibTrans" presStyleCnt="0"/>
      <dgm:spPr/>
    </dgm:pt>
    <dgm:pt modelId="{16C90101-71EE-4A36-A9DD-09544C7FACF7}" type="pres">
      <dgm:prSet presAssocID="{09EA0035-91DA-492F-B26E-EB2A9853B102}" presName="node" presStyleLbl="node1" presStyleIdx="4" presStyleCnt="5" custLinFactNeighborX="20891" custLinFactNeighborY="30696">
        <dgm:presLayoutVars>
          <dgm:bulletEnabled val="1"/>
        </dgm:presLayoutVars>
      </dgm:prSet>
      <dgm:spPr/>
    </dgm:pt>
  </dgm:ptLst>
  <dgm:cxnLst>
    <dgm:cxn modelId="{CCAD1F03-ED42-46A0-9913-98922EF36903}" srcId="{2AFFE1F1-7616-4657-9D25-97684F1D5676}" destId="{F410EFE0-F861-4E81-B293-4246DF5F0B2E}" srcOrd="2" destOrd="0" parTransId="{B5D743A0-4952-4368-A8E2-4CCB5CE5A765}" sibTransId="{34B861DB-5BE3-452A-B737-A70793FBB09D}"/>
    <dgm:cxn modelId="{A3612440-9D14-4688-B471-2B9487F61170}" type="presOf" srcId="{F1D23825-9184-4DA6-8889-8976F1E19685}" destId="{618583A1-0FB7-4C41-B1E3-02EEC0BFD3AC}" srcOrd="0" destOrd="0" presId="urn:microsoft.com/office/officeart/2005/8/layout/default"/>
    <dgm:cxn modelId="{746E4E64-9CC0-4AA6-9423-13F88AEFDAC3}" type="presOf" srcId="{67508A28-B60B-4B48-B90E-EA3762A3553F}" destId="{F22F0E9D-BBF8-42CF-A112-2F7354FDADB4}" srcOrd="0" destOrd="0" presId="urn:microsoft.com/office/officeart/2005/8/layout/default"/>
    <dgm:cxn modelId="{FC26197B-5AF9-43A0-9354-FCBE7173C2AF}" srcId="{2AFFE1F1-7616-4657-9D25-97684F1D5676}" destId="{F1D23825-9184-4DA6-8889-8976F1E19685}" srcOrd="3" destOrd="0" parTransId="{810C9960-4D3A-401D-A648-5F39E3F5DEEE}" sibTransId="{A420675D-4B75-4984-ADE4-F9E4437F29C8}"/>
    <dgm:cxn modelId="{0EDCF17C-4226-44B3-93FB-FBBC9DD53C90}" type="presOf" srcId="{7FDF3A1C-CA8A-4268-8585-1E5196D45360}" destId="{70C63FF7-5336-4366-8255-A9DC0661108E}" srcOrd="0" destOrd="0" presId="urn:microsoft.com/office/officeart/2005/8/layout/default"/>
    <dgm:cxn modelId="{EE96E280-68BD-4B29-B51D-D5BA656F4D70}" srcId="{2AFFE1F1-7616-4657-9D25-97684F1D5676}" destId="{7FDF3A1C-CA8A-4268-8585-1E5196D45360}" srcOrd="1" destOrd="0" parTransId="{6B426D7B-C966-4578-A476-2106201C949B}" sibTransId="{B48D71AA-A257-4914-97FD-AD5081574953}"/>
    <dgm:cxn modelId="{DFF0278D-7E41-444E-A68A-87178AE2CB54}" type="presOf" srcId="{09EA0035-91DA-492F-B26E-EB2A9853B102}" destId="{16C90101-71EE-4A36-A9DD-09544C7FACF7}" srcOrd="0" destOrd="0" presId="urn:microsoft.com/office/officeart/2005/8/layout/default"/>
    <dgm:cxn modelId="{F3FAE9A3-ED20-4034-8A6C-5DF203AEE077}" type="presOf" srcId="{2AFFE1F1-7616-4657-9D25-97684F1D5676}" destId="{13C3957D-FDF8-4C9E-B10B-C62C14DE87BF}" srcOrd="0" destOrd="0" presId="urn:microsoft.com/office/officeart/2005/8/layout/default"/>
    <dgm:cxn modelId="{3C02F8BB-D92B-46BF-B613-BA7BAD1DC620}" type="presOf" srcId="{F410EFE0-F861-4E81-B293-4246DF5F0B2E}" destId="{DC9983D2-5C2C-4236-A1DA-535A907A6AD6}" srcOrd="0" destOrd="0" presId="urn:microsoft.com/office/officeart/2005/8/layout/default"/>
    <dgm:cxn modelId="{A0EE5EE1-C4D5-47F3-9C95-9857B49061D9}" srcId="{2AFFE1F1-7616-4657-9D25-97684F1D5676}" destId="{67508A28-B60B-4B48-B90E-EA3762A3553F}" srcOrd="0" destOrd="0" parTransId="{020F1C83-4202-454B-AA18-221F450DFDFC}" sibTransId="{C84A3068-45D6-474A-81B6-7D7E7DABD348}"/>
    <dgm:cxn modelId="{695413EE-43F6-4732-8EA1-3E39B5ED5571}" srcId="{2AFFE1F1-7616-4657-9D25-97684F1D5676}" destId="{09EA0035-91DA-492F-B26E-EB2A9853B102}" srcOrd="4" destOrd="0" parTransId="{0C58FB8D-64B6-472E-B0C4-A0D9544197CA}" sibTransId="{38D0624C-1EFC-422F-A7BE-DBD8ACB82760}"/>
    <dgm:cxn modelId="{A854B2CE-B44A-4FBE-9FBD-2C00495E846A}" type="presParOf" srcId="{13C3957D-FDF8-4C9E-B10B-C62C14DE87BF}" destId="{F22F0E9D-BBF8-42CF-A112-2F7354FDADB4}" srcOrd="0" destOrd="0" presId="urn:microsoft.com/office/officeart/2005/8/layout/default"/>
    <dgm:cxn modelId="{B15B2EA7-F072-4259-9527-5520B83591AA}" type="presParOf" srcId="{13C3957D-FDF8-4C9E-B10B-C62C14DE87BF}" destId="{906AA779-EC86-4246-A328-67AC3A805620}" srcOrd="1" destOrd="0" presId="urn:microsoft.com/office/officeart/2005/8/layout/default"/>
    <dgm:cxn modelId="{93A1D7AB-CDB1-44E6-8552-720905B41229}" type="presParOf" srcId="{13C3957D-FDF8-4C9E-B10B-C62C14DE87BF}" destId="{70C63FF7-5336-4366-8255-A9DC0661108E}" srcOrd="2" destOrd="0" presId="urn:microsoft.com/office/officeart/2005/8/layout/default"/>
    <dgm:cxn modelId="{8A4D90D0-C1E8-4868-866D-43340004844F}" type="presParOf" srcId="{13C3957D-FDF8-4C9E-B10B-C62C14DE87BF}" destId="{8396C30D-FE43-479C-B5D0-42A1EB7A6EB4}" srcOrd="3" destOrd="0" presId="urn:microsoft.com/office/officeart/2005/8/layout/default"/>
    <dgm:cxn modelId="{46DB945B-1EFD-4B55-89A2-796B23A23461}" type="presParOf" srcId="{13C3957D-FDF8-4C9E-B10B-C62C14DE87BF}" destId="{DC9983D2-5C2C-4236-A1DA-535A907A6AD6}" srcOrd="4" destOrd="0" presId="urn:microsoft.com/office/officeart/2005/8/layout/default"/>
    <dgm:cxn modelId="{2C6FFCDF-EB5F-41F5-802C-777F8815E644}" type="presParOf" srcId="{13C3957D-FDF8-4C9E-B10B-C62C14DE87BF}" destId="{BE094D18-AA94-40DB-A947-3259C7B1DA7E}" srcOrd="5" destOrd="0" presId="urn:microsoft.com/office/officeart/2005/8/layout/default"/>
    <dgm:cxn modelId="{9C7B0716-0E41-4541-B1D2-6E766BD4A9A6}" type="presParOf" srcId="{13C3957D-FDF8-4C9E-B10B-C62C14DE87BF}" destId="{618583A1-0FB7-4C41-B1E3-02EEC0BFD3AC}" srcOrd="6" destOrd="0" presId="urn:microsoft.com/office/officeart/2005/8/layout/default"/>
    <dgm:cxn modelId="{60A044C3-31CA-4B20-981F-CC6EA455375D}" type="presParOf" srcId="{13C3957D-FDF8-4C9E-B10B-C62C14DE87BF}" destId="{2991D214-ADD7-4670-B342-3855A82BA4CD}" srcOrd="7" destOrd="0" presId="urn:microsoft.com/office/officeart/2005/8/layout/default"/>
    <dgm:cxn modelId="{BFAC8E29-57EF-49ED-8EC9-5DBA162B21D2}" type="presParOf" srcId="{13C3957D-FDF8-4C9E-B10B-C62C14DE87BF}" destId="{16C90101-71EE-4A36-A9DD-09544C7FACF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D8BECF-5D6C-46F4-A5C7-247D908A266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7CD9137-0D61-4BD1-BA65-C36646464919}">
      <dgm:prSet/>
      <dgm:spPr/>
      <dgm:t>
        <a:bodyPr/>
        <a:lstStyle/>
        <a:p>
          <a:pPr>
            <a:defRPr cap="all"/>
          </a:pPr>
          <a:r>
            <a:rPr lang="en-US"/>
            <a:t>Ordering parts </a:t>
          </a:r>
        </a:p>
      </dgm:t>
    </dgm:pt>
    <dgm:pt modelId="{FD6E81D3-5A92-4621-B01F-820C6DA15EDC}" type="parTrans" cxnId="{6E0D67CE-2413-4532-8C80-159D4DD08D7C}">
      <dgm:prSet/>
      <dgm:spPr/>
      <dgm:t>
        <a:bodyPr/>
        <a:lstStyle/>
        <a:p>
          <a:endParaRPr lang="en-US"/>
        </a:p>
      </dgm:t>
    </dgm:pt>
    <dgm:pt modelId="{6D4D3405-4475-41E1-84AB-90A4150E92AB}" type="sibTrans" cxnId="{6E0D67CE-2413-4532-8C80-159D4DD08D7C}">
      <dgm:prSet/>
      <dgm:spPr/>
      <dgm:t>
        <a:bodyPr/>
        <a:lstStyle/>
        <a:p>
          <a:endParaRPr lang="en-US"/>
        </a:p>
      </dgm:t>
    </dgm:pt>
    <dgm:pt modelId="{631CD487-904D-4739-8125-1271AFF9698F}">
      <dgm:prSet/>
      <dgm:spPr/>
      <dgm:t>
        <a:bodyPr/>
        <a:lstStyle/>
        <a:p>
          <a:pPr>
            <a:defRPr cap="all"/>
          </a:pPr>
          <a:r>
            <a:rPr lang="en-US"/>
            <a:t>OEM Service </a:t>
          </a:r>
        </a:p>
      </dgm:t>
    </dgm:pt>
    <dgm:pt modelId="{366DEE80-6E80-4C77-B21A-0C7FE9F8AA07}" type="parTrans" cxnId="{B4A33280-E598-48F0-B723-2EAF7EE2651F}">
      <dgm:prSet/>
      <dgm:spPr/>
      <dgm:t>
        <a:bodyPr/>
        <a:lstStyle/>
        <a:p>
          <a:endParaRPr lang="en-US"/>
        </a:p>
      </dgm:t>
    </dgm:pt>
    <dgm:pt modelId="{1889C32E-C398-487F-8419-FF48D42FC531}" type="sibTrans" cxnId="{B4A33280-E598-48F0-B723-2EAF7EE2651F}">
      <dgm:prSet/>
      <dgm:spPr/>
      <dgm:t>
        <a:bodyPr/>
        <a:lstStyle/>
        <a:p>
          <a:endParaRPr lang="en-US"/>
        </a:p>
      </dgm:t>
    </dgm:pt>
    <dgm:pt modelId="{E8E0FF01-50B0-48C7-95CA-D4EA7E78EB13}" type="pres">
      <dgm:prSet presAssocID="{08D8BECF-5D6C-46F4-A5C7-247D908A2664}" presName="root" presStyleCnt="0">
        <dgm:presLayoutVars>
          <dgm:dir/>
          <dgm:resizeHandles val="exact"/>
        </dgm:presLayoutVars>
      </dgm:prSet>
      <dgm:spPr/>
    </dgm:pt>
    <dgm:pt modelId="{7D5291BA-2958-464B-A620-80D26C88B366}" type="pres">
      <dgm:prSet presAssocID="{A7CD9137-0D61-4BD1-BA65-C36646464919}" presName="compNode" presStyleCnt="0"/>
      <dgm:spPr/>
    </dgm:pt>
    <dgm:pt modelId="{EA62C64F-9A7C-4AE2-A6A9-86F15E3B76B6}" type="pres">
      <dgm:prSet presAssocID="{A7CD9137-0D61-4BD1-BA65-C36646464919}" presName="iconBgRect" presStyleLbl="bgShp" presStyleIdx="0" presStyleCnt="2"/>
      <dgm:spPr/>
    </dgm:pt>
    <dgm:pt modelId="{3B1ED3D3-1109-4B05-83BC-3019622527A8}" type="pres">
      <dgm:prSet presAssocID="{A7CD9137-0D61-4BD1-BA65-C3664646491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E089EBE4-53D5-4A56-ADD2-C678D3B61FE6}" type="pres">
      <dgm:prSet presAssocID="{A7CD9137-0D61-4BD1-BA65-C36646464919}" presName="spaceRect" presStyleCnt="0"/>
      <dgm:spPr/>
    </dgm:pt>
    <dgm:pt modelId="{28A6AF32-59B0-4CC3-8D38-4CCD5E736A54}" type="pres">
      <dgm:prSet presAssocID="{A7CD9137-0D61-4BD1-BA65-C36646464919}" presName="textRect" presStyleLbl="revTx" presStyleIdx="0" presStyleCnt="2">
        <dgm:presLayoutVars>
          <dgm:chMax val="1"/>
          <dgm:chPref val="1"/>
        </dgm:presLayoutVars>
      </dgm:prSet>
      <dgm:spPr/>
    </dgm:pt>
    <dgm:pt modelId="{6B5E3CB5-2C46-4A3E-B935-2E71F270BCFE}" type="pres">
      <dgm:prSet presAssocID="{6D4D3405-4475-41E1-84AB-90A4150E92AB}" presName="sibTrans" presStyleCnt="0"/>
      <dgm:spPr/>
    </dgm:pt>
    <dgm:pt modelId="{6EFE5D39-9A76-460A-9056-4EC45CF90711}" type="pres">
      <dgm:prSet presAssocID="{631CD487-904D-4739-8125-1271AFF9698F}" presName="compNode" presStyleCnt="0"/>
      <dgm:spPr/>
    </dgm:pt>
    <dgm:pt modelId="{1CBAC9DA-91B1-4D81-9B8A-C6F312E765DA}" type="pres">
      <dgm:prSet presAssocID="{631CD487-904D-4739-8125-1271AFF9698F}" presName="iconBgRect" presStyleLbl="bgShp" presStyleIdx="1" presStyleCnt="2"/>
      <dgm:spPr/>
    </dgm:pt>
    <dgm:pt modelId="{AC763A18-172F-44ED-89AC-82AAC9225EDC}" type="pres">
      <dgm:prSet presAssocID="{631CD487-904D-4739-8125-1271AFF9698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ll center"/>
        </a:ext>
      </dgm:extLst>
    </dgm:pt>
    <dgm:pt modelId="{8BD1CE42-8321-4DD9-BF5D-AEFEDB45785C}" type="pres">
      <dgm:prSet presAssocID="{631CD487-904D-4739-8125-1271AFF9698F}" presName="spaceRect" presStyleCnt="0"/>
      <dgm:spPr/>
    </dgm:pt>
    <dgm:pt modelId="{774743F1-5813-400A-94C2-4EEE0D2EFD03}" type="pres">
      <dgm:prSet presAssocID="{631CD487-904D-4739-8125-1271AFF9698F}" presName="textRect" presStyleLbl="revTx" presStyleIdx="1" presStyleCnt="2">
        <dgm:presLayoutVars>
          <dgm:chMax val="1"/>
          <dgm:chPref val="1"/>
        </dgm:presLayoutVars>
      </dgm:prSet>
      <dgm:spPr/>
    </dgm:pt>
  </dgm:ptLst>
  <dgm:cxnLst>
    <dgm:cxn modelId="{905CBB02-9161-4D72-A1A6-E4E503E9CA31}" type="presOf" srcId="{A7CD9137-0D61-4BD1-BA65-C36646464919}" destId="{28A6AF32-59B0-4CC3-8D38-4CCD5E736A54}" srcOrd="0" destOrd="0" presId="urn:microsoft.com/office/officeart/2018/5/layout/IconCircleLabelList"/>
    <dgm:cxn modelId="{491C206B-C431-4D8D-93D4-F9E1A3D142BC}" type="presOf" srcId="{631CD487-904D-4739-8125-1271AFF9698F}" destId="{774743F1-5813-400A-94C2-4EEE0D2EFD03}" srcOrd="0" destOrd="0" presId="urn:microsoft.com/office/officeart/2018/5/layout/IconCircleLabelList"/>
    <dgm:cxn modelId="{B4A33280-E598-48F0-B723-2EAF7EE2651F}" srcId="{08D8BECF-5D6C-46F4-A5C7-247D908A2664}" destId="{631CD487-904D-4739-8125-1271AFF9698F}" srcOrd="1" destOrd="0" parTransId="{366DEE80-6E80-4C77-B21A-0C7FE9F8AA07}" sibTransId="{1889C32E-C398-487F-8419-FF48D42FC531}"/>
    <dgm:cxn modelId="{AF902D89-9FA7-40A9-ACC2-84624F12DD44}" type="presOf" srcId="{08D8BECF-5D6C-46F4-A5C7-247D908A2664}" destId="{E8E0FF01-50B0-48C7-95CA-D4EA7E78EB13}" srcOrd="0" destOrd="0" presId="urn:microsoft.com/office/officeart/2018/5/layout/IconCircleLabelList"/>
    <dgm:cxn modelId="{6E0D67CE-2413-4532-8C80-159D4DD08D7C}" srcId="{08D8BECF-5D6C-46F4-A5C7-247D908A2664}" destId="{A7CD9137-0D61-4BD1-BA65-C36646464919}" srcOrd="0" destOrd="0" parTransId="{FD6E81D3-5A92-4621-B01F-820C6DA15EDC}" sibTransId="{6D4D3405-4475-41E1-84AB-90A4150E92AB}"/>
    <dgm:cxn modelId="{3965F6C1-7000-473F-866C-EAD9DD57514E}" type="presParOf" srcId="{E8E0FF01-50B0-48C7-95CA-D4EA7E78EB13}" destId="{7D5291BA-2958-464B-A620-80D26C88B366}" srcOrd="0" destOrd="0" presId="urn:microsoft.com/office/officeart/2018/5/layout/IconCircleLabelList"/>
    <dgm:cxn modelId="{5BA8D218-EF03-488A-9197-8E6FB77232A1}" type="presParOf" srcId="{7D5291BA-2958-464B-A620-80D26C88B366}" destId="{EA62C64F-9A7C-4AE2-A6A9-86F15E3B76B6}" srcOrd="0" destOrd="0" presId="urn:microsoft.com/office/officeart/2018/5/layout/IconCircleLabelList"/>
    <dgm:cxn modelId="{EFDD21A0-4EFC-4877-82FB-FE4A818EA14A}" type="presParOf" srcId="{7D5291BA-2958-464B-A620-80D26C88B366}" destId="{3B1ED3D3-1109-4B05-83BC-3019622527A8}" srcOrd="1" destOrd="0" presId="urn:microsoft.com/office/officeart/2018/5/layout/IconCircleLabelList"/>
    <dgm:cxn modelId="{2A1ED80F-FA50-4FB0-ACEC-7092C1AB7D4E}" type="presParOf" srcId="{7D5291BA-2958-464B-A620-80D26C88B366}" destId="{E089EBE4-53D5-4A56-ADD2-C678D3B61FE6}" srcOrd="2" destOrd="0" presId="urn:microsoft.com/office/officeart/2018/5/layout/IconCircleLabelList"/>
    <dgm:cxn modelId="{BC5B3C6F-78A8-4361-A40A-074AF51EF260}" type="presParOf" srcId="{7D5291BA-2958-464B-A620-80D26C88B366}" destId="{28A6AF32-59B0-4CC3-8D38-4CCD5E736A54}" srcOrd="3" destOrd="0" presId="urn:microsoft.com/office/officeart/2018/5/layout/IconCircleLabelList"/>
    <dgm:cxn modelId="{1B910019-319F-471C-8AA2-4D82AE70B8F0}" type="presParOf" srcId="{E8E0FF01-50B0-48C7-95CA-D4EA7E78EB13}" destId="{6B5E3CB5-2C46-4A3E-B935-2E71F270BCFE}" srcOrd="1" destOrd="0" presId="urn:microsoft.com/office/officeart/2018/5/layout/IconCircleLabelList"/>
    <dgm:cxn modelId="{0042EFD1-0D8B-427B-B1CA-46887431FB4E}" type="presParOf" srcId="{E8E0FF01-50B0-48C7-95CA-D4EA7E78EB13}" destId="{6EFE5D39-9A76-460A-9056-4EC45CF90711}" srcOrd="2" destOrd="0" presId="urn:microsoft.com/office/officeart/2018/5/layout/IconCircleLabelList"/>
    <dgm:cxn modelId="{6C1BDF7A-FDCC-436F-8E61-AB27A642B978}" type="presParOf" srcId="{6EFE5D39-9A76-460A-9056-4EC45CF90711}" destId="{1CBAC9DA-91B1-4D81-9B8A-C6F312E765DA}" srcOrd="0" destOrd="0" presId="urn:microsoft.com/office/officeart/2018/5/layout/IconCircleLabelList"/>
    <dgm:cxn modelId="{CCA7A1F8-E5C2-4292-8A22-4C8538427F55}" type="presParOf" srcId="{6EFE5D39-9A76-460A-9056-4EC45CF90711}" destId="{AC763A18-172F-44ED-89AC-82AAC9225EDC}" srcOrd="1" destOrd="0" presId="urn:microsoft.com/office/officeart/2018/5/layout/IconCircleLabelList"/>
    <dgm:cxn modelId="{CDA5FA35-B681-4F39-935E-2E1D15655E8D}" type="presParOf" srcId="{6EFE5D39-9A76-460A-9056-4EC45CF90711}" destId="{8BD1CE42-8321-4DD9-BF5D-AEFEDB45785C}" srcOrd="2" destOrd="0" presId="urn:microsoft.com/office/officeart/2018/5/layout/IconCircleLabelList"/>
    <dgm:cxn modelId="{1CFC45F6-5558-409D-8B7E-760AF859F678}" type="presParOf" srcId="{6EFE5D39-9A76-460A-9056-4EC45CF90711}" destId="{774743F1-5813-400A-94C2-4EEE0D2EFD0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E388A-6A1B-47EC-8CBF-B660FDEC6904}">
      <dsp:nvSpPr>
        <dsp:cNvPr id="0" name=""/>
        <dsp:cNvSpPr/>
      </dsp:nvSpPr>
      <dsp:spPr>
        <a:xfrm>
          <a:off x="0" y="115250"/>
          <a:ext cx="5961345" cy="10911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5E168C-86F5-4845-B3DC-EAB87D77781E}">
      <dsp:nvSpPr>
        <dsp:cNvPr id="0" name=""/>
        <dsp:cNvSpPr/>
      </dsp:nvSpPr>
      <dsp:spPr>
        <a:xfrm>
          <a:off x="330081" y="360765"/>
          <a:ext cx="600148" cy="6001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0099F5-C432-4FEB-BB89-128A8D4763E3}">
      <dsp:nvSpPr>
        <dsp:cNvPr id="0" name=""/>
        <dsp:cNvSpPr/>
      </dsp:nvSpPr>
      <dsp:spPr>
        <a:xfrm>
          <a:off x="1260311" y="1538"/>
          <a:ext cx="4701033" cy="1318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483" tIns="115483" rIns="115483" bIns="115483" numCol="1" spcCol="1270" anchor="ctr" anchorCtr="0">
          <a:noAutofit/>
        </a:bodyPr>
        <a:lstStyle/>
        <a:p>
          <a:pPr marL="0" lvl="0" indent="0" algn="l" defTabSz="844550">
            <a:lnSpc>
              <a:spcPct val="100000"/>
            </a:lnSpc>
            <a:spcBef>
              <a:spcPct val="0"/>
            </a:spcBef>
            <a:spcAft>
              <a:spcPct val="35000"/>
            </a:spcAft>
            <a:buNone/>
          </a:pPr>
          <a:r>
            <a:rPr lang="en-US" sz="1900" kern="1200"/>
            <a:t>Name and address of destination</a:t>
          </a:r>
        </a:p>
      </dsp:txBody>
      <dsp:txXfrm>
        <a:off x="1260311" y="1538"/>
        <a:ext cx="4701033" cy="1318602"/>
      </dsp:txXfrm>
    </dsp:sp>
    <dsp:sp modelId="{6C2583A0-BA76-400A-9F80-E7051C854328}">
      <dsp:nvSpPr>
        <dsp:cNvPr id="0" name=""/>
        <dsp:cNvSpPr/>
      </dsp:nvSpPr>
      <dsp:spPr>
        <a:xfrm>
          <a:off x="0" y="1592935"/>
          <a:ext cx="5961345" cy="10911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383F2D-688F-41B7-B802-E8D09E011EAB}">
      <dsp:nvSpPr>
        <dsp:cNvPr id="0" name=""/>
        <dsp:cNvSpPr/>
      </dsp:nvSpPr>
      <dsp:spPr>
        <a:xfrm>
          <a:off x="330081" y="1838450"/>
          <a:ext cx="600148" cy="6001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6353B9-8CB9-4643-B0B4-1B47ACA961C8}">
      <dsp:nvSpPr>
        <dsp:cNvPr id="0" name=""/>
        <dsp:cNvSpPr/>
      </dsp:nvSpPr>
      <dsp:spPr>
        <a:xfrm>
          <a:off x="1260311" y="1592935"/>
          <a:ext cx="4701033" cy="1091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483" tIns="115483" rIns="115483" bIns="115483" numCol="1" spcCol="1270" anchor="ctr" anchorCtr="0">
          <a:noAutofit/>
        </a:bodyPr>
        <a:lstStyle/>
        <a:p>
          <a:pPr marL="0" lvl="0" indent="0" algn="l" defTabSz="844550">
            <a:lnSpc>
              <a:spcPct val="100000"/>
            </a:lnSpc>
            <a:spcBef>
              <a:spcPct val="0"/>
            </a:spcBef>
            <a:spcAft>
              <a:spcPct val="35000"/>
            </a:spcAft>
            <a:buNone/>
          </a:pPr>
          <a:r>
            <a:rPr lang="en-US" sz="1900" kern="1200"/>
            <a:t>Identifier used by the manufacture to track the device</a:t>
          </a:r>
        </a:p>
      </dsp:txBody>
      <dsp:txXfrm>
        <a:off x="1260311" y="1592935"/>
        <a:ext cx="4701033" cy="1091178"/>
      </dsp:txXfrm>
    </dsp:sp>
    <dsp:sp modelId="{7C0DD77D-4D47-4E39-8481-5C0F26858A19}">
      <dsp:nvSpPr>
        <dsp:cNvPr id="0" name=""/>
        <dsp:cNvSpPr/>
      </dsp:nvSpPr>
      <dsp:spPr>
        <a:xfrm>
          <a:off x="0" y="2956909"/>
          <a:ext cx="5961345" cy="10911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5CD26B-420F-4903-9985-9E19833B6505}">
      <dsp:nvSpPr>
        <dsp:cNvPr id="0" name=""/>
        <dsp:cNvSpPr/>
      </dsp:nvSpPr>
      <dsp:spPr>
        <a:xfrm>
          <a:off x="330081" y="3202424"/>
          <a:ext cx="600148" cy="6001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8B0A4F-68AD-4054-807C-B8A45F6306FB}">
      <dsp:nvSpPr>
        <dsp:cNvPr id="0" name=""/>
        <dsp:cNvSpPr/>
      </dsp:nvSpPr>
      <dsp:spPr>
        <a:xfrm>
          <a:off x="1260311" y="2956909"/>
          <a:ext cx="4701033" cy="1091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483" tIns="115483" rIns="115483" bIns="115483" numCol="1" spcCol="1270" anchor="ctr" anchorCtr="0">
          <a:noAutofit/>
        </a:bodyPr>
        <a:lstStyle/>
        <a:p>
          <a:pPr marL="0" lvl="0" indent="0" algn="l" defTabSz="844550">
            <a:lnSpc>
              <a:spcPct val="100000"/>
            </a:lnSpc>
            <a:spcBef>
              <a:spcPct val="0"/>
            </a:spcBef>
            <a:spcAft>
              <a:spcPct val="35000"/>
            </a:spcAft>
            <a:buNone/>
          </a:pPr>
          <a:r>
            <a:rPr lang="en-US" sz="1900" kern="1200"/>
            <a:t>The date the device was received</a:t>
          </a:r>
        </a:p>
      </dsp:txBody>
      <dsp:txXfrm>
        <a:off x="1260311" y="2956909"/>
        <a:ext cx="4701033" cy="1091178"/>
      </dsp:txXfrm>
    </dsp:sp>
    <dsp:sp modelId="{34B0AFB0-C867-4873-9705-8D8B0D789751}">
      <dsp:nvSpPr>
        <dsp:cNvPr id="0" name=""/>
        <dsp:cNvSpPr/>
      </dsp:nvSpPr>
      <dsp:spPr>
        <a:xfrm>
          <a:off x="0" y="4320882"/>
          <a:ext cx="5961345" cy="10911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846C2C-C31A-475A-A23F-B8D1CD4ACE29}">
      <dsp:nvSpPr>
        <dsp:cNvPr id="0" name=""/>
        <dsp:cNvSpPr/>
      </dsp:nvSpPr>
      <dsp:spPr>
        <a:xfrm>
          <a:off x="330081" y="4566397"/>
          <a:ext cx="600148" cy="600148"/>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83E6CC-0ABD-4368-8A68-7813E55D93CC}">
      <dsp:nvSpPr>
        <dsp:cNvPr id="0" name=""/>
        <dsp:cNvSpPr/>
      </dsp:nvSpPr>
      <dsp:spPr>
        <a:xfrm>
          <a:off x="1260311" y="4320882"/>
          <a:ext cx="4701033" cy="1091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483" tIns="115483" rIns="115483" bIns="115483" numCol="1" spcCol="1270" anchor="ctr" anchorCtr="0">
          <a:noAutofit/>
        </a:bodyPr>
        <a:lstStyle/>
        <a:p>
          <a:pPr marL="0" lvl="0" indent="0" algn="l" defTabSz="844550">
            <a:lnSpc>
              <a:spcPct val="100000"/>
            </a:lnSpc>
            <a:spcBef>
              <a:spcPct val="0"/>
            </a:spcBef>
            <a:spcAft>
              <a:spcPct val="35000"/>
            </a:spcAft>
            <a:buNone/>
          </a:pPr>
          <a:r>
            <a:rPr lang="en-US" sz="1900" kern="1200"/>
            <a:t>The date the device was explanted (transferred), or the date the device was returned to the distributor or disposed of</a:t>
          </a:r>
        </a:p>
      </dsp:txBody>
      <dsp:txXfrm>
        <a:off x="1260311" y="4320882"/>
        <a:ext cx="4701033" cy="10911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2F0E9D-BBF8-42CF-A112-2F7354FDADB4}">
      <dsp:nvSpPr>
        <dsp:cNvPr id="0" name=""/>
        <dsp:cNvSpPr/>
      </dsp:nvSpPr>
      <dsp:spPr>
        <a:xfrm>
          <a:off x="0" y="676165"/>
          <a:ext cx="3083800" cy="1850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OEM specific </a:t>
          </a:r>
        </a:p>
      </dsp:txBody>
      <dsp:txXfrm>
        <a:off x="0" y="676165"/>
        <a:ext cx="3083800" cy="1850280"/>
      </dsp:txXfrm>
    </dsp:sp>
    <dsp:sp modelId="{70C63FF7-5336-4366-8255-A9DC0661108E}">
      <dsp:nvSpPr>
        <dsp:cNvPr id="0" name=""/>
        <dsp:cNvSpPr/>
      </dsp:nvSpPr>
      <dsp:spPr>
        <a:xfrm>
          <a:off x="3392181" y="676165"/>
          <a:ext cx="3083800" cy="1850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Linked to serial number </a:t>
          </a:r>
        </a:p>
      </dsp:txBody>
      <dsp:txXfrm>
        <a:off x="3392181" y="676165"/>
        <a:ext cx="3083800" cy="1850280"/>
      </dsp:txXfrm>
    </dsp:sp>
    <dsp:sp modelId="{DC9983D2-5C2C-4236-A1DA-535A907A6AD6}">
      <dsp:nvSpPr>
        <dsp:cNvPr id="0" name=""/>
        <dsp:cNvSpPr/>
      </dsp:nvSpPr>
      <dsp:spPr>
        <a:xfrm>
          <a:off x="6741589" y="664323"/>
          <a:ext cx="3083800" cy="1850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Assigned to the site/ system by the OEM </a:t>
          </a:r>
        </a:p>
      </dsp:txBody>
      <dsp:txXfrm>
        <a:off x="6741589" y="664323"/>
        <a:ext cx="3083800" cy="1850280"/>
      </dsp:txXfrm>
    </dsp:sp>
    <dsp:sp modelId="{618583A1-0FB7-4C41-B1E3-02EEC0BFD3AC}">
      <dsp:nvSpPr>
        <dsp:cNvPr id="0" name=""/>
        <dsp:cNvSpPr/>
      </dsp:nvSpPr>
      <dsp:spPr>
        <a:xfrm>
          <a:off x="526929" y="3402788"/>
          <a:ext cx="3083800" cy="1850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Same SN for different modalities </a:t>
          </a:r>
        </a:p>
      </dsp:txBody>
      <dsp:txXfrm>
        <a:off x="526929" y="3402788"/>
        <a:ext cx="3083800" cy="1850280"/>
      </dsp:txXfrm>
    </dsp:sp>
    <dsp:sp modelId="{16C90101-71EE-4A36-A9DD-09544C7FACF7}">
      <dsp:nvSpPr>
        <dsp:cNvPr id="0" name=""/>
        <dsp:cNvSpPr/>
      </dsp:nvSpPr>
      <dsp:spPr>
        <a:xfrm>
          <a:off x="5732508" y="3402788"/>
          <a:ext cx="3083800" cy="185028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Batch systems </a:t>
          </a:r>
        </a:p>
      </dsp:txBody>
      <dsp:txXfrm>
        <a:off x="5732508" y="3402788"/>
        <a:ext cx="3083800" cy="18502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2C64F-9A7C-4AE2-A6A9-86F15E3B76B6}">
      <dsp:nvSpPr>
        <dsp:cNvPr id="0" name=""/>
        <dsp:cNvSpPr/>
      </dsp:nvSpPr>
      <dsp:spPr>
        <a:xfrm>
          <a:off x="2250914" y="296402"/>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1ED3D3-1109-4B05-83BC-3019622527A8}">
      <dsp:nvSpPr>
        <dsp:cNvPr id="0" name=""/>
        <dsp:cNvSpPr/>
      </dsp:nvSpPr>
      <dsp:spPr>
        <a:xfrm>
          <a:off x="2718914" y="7644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A6AF32-59B0-4CC3-8D38-4CCD5E736A54}">
      <dsp:nvSpPr>
        <dsp:cNvPr id="0" name=""/>
        <dsp:cNvSpPr/>
      </dsp:nvSpPr>
      <dsp:spPr>
        <a:xfrm>
          <a:off x="154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defRPr cap="all"/>
          </a:pPr>
          <a:r>
            <a:rPr lang="en-US" sz="3200" kern="1200"/>
            <a:t>Ordering parts </a:t>
          </a:r>
        </a:p>
      </dsp:txBody>
      <dsp:txXfrm>
        <a:off x="1548914" y="3176402"/>
        <a:ext cx="3600000" cy="720000"/>
      </dsp:txXfrm>
    </dsp:sp>
    <dsp:sp modelId="{1CBAC9DA-91B1-4D81-9B8A-C6F312E765DA}">
      <dsp:nvSpPr>
        <dsp:cNvPr id="0" name=""/>
        <dsp:cNvSpPr/>
      </dsp:nvSpPr>
      <dsp:spPr>
        <a:xfrm>
          <a:off x="6480914" y="296402"/>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763A18-172F-44ED-89AC-82AAC9225EDC}">
      <dsp:nvSpPr>
        <dsp:cNvPr id="0" name=""/>
        <dsp:cNvSpPr/>
      </dsp:nvSpPr>
      <dsp:spPr>
        <a:xfrm>
          <a:off x="6948914" y="76440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4743F1-5813-400A-94C2-4EEE0D2EFD03}">
      <dsp:nvSpPr>
        <dsp:cNvPr id="0" name=""/>
        <dsp:cNvSpPr/>
      </dsp:nvSpPr>
      <dsp:spPr>
        <a:xfrm>
          <a:off x="577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90000"/>
            </a:lnSpc>
            <a:spcBef>
              <a:spcPct val="0"/>
            </a:spcBef>
            <a:spcAft>
              <a:spcPct val="35000"/>
            </a:spcAft>
            <a:buNone/>
            <a:defRPr cap="all"/>
          </a:pPr>
          <a:r>
            <a:rPr lang="en-US" sz="3200" kern="1200"/>
            <a:t>OEM Service </a:t>
          </a:r>
        </a:p>
      </dsp:txBody>
      <dsp:txXfrm>
        <a:off x="5778914" y="3176402"/>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7922B2-CD33-479F-8555-440B8757E34E}"/>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7874D730-1C5E-4966-AE48-2371834CF055}"/>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536AAD26-F51E-4E5D-A71B-D137363B55EF}" type="datetimeFigureOut">
              <a:rPr lang="en-US" smtClean="0"/>
              <a:t>4/8/2022</a:t>
            </a:fld>
            <a:endParaRPr lang="en-US"/>
          </a:p>
        </p:txBody>
      </p:sp>
      <p:sp>
        <p:nvSpPr>
          <p:cNvPr id="4" name="Footer Placeholder 3">
            <a:extLst>
              <a:ext uri="{FF2B5EF4-FFF2-40B4-BE49-F238E27FC236}">
                <a16:creationId xmlns:a16="http://schemas.microsoft.com/office/drawing/2014/main" id="{D1BE35A8-B53B-4B0D-BED4-62054DCA6519}"/>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0D123A6-E10C-4A95-A0F9-D5FA91920608}"/>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BB10B873-F5D1-4BE2-800B-56343B822499}" type="slidenum">
              <a:rPr lang="en-US" smtClean="0"/>
              <a:t>‹#›</a:t>
            </a:fld>
            <a:endParaRPr lang="en-US"/>
          </a:p>
        </p:txBody>
      </p:sp>
    </p:spTree>
    <p:extLst>
      <p:ext uri="{BB962C8B-B14F-4D97-AF65-F5344CB8AC3E}">
        <p14:creationId xmlns:p14="http://schemas.microsoft.com/office/powerpoint/2010/main" val="3602455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66FADAC4-3764-4D59-A107-7645B33947D0}" type="datetimeFigureOut">
              <a:rPr lang="en-US" smtClean="0"/>
              <a:t>4/8/2022</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8E77CE86-12DC-4451-920D-9FAC1EE9065E}" type="slidenum">
              <a:rPr lang="en-US" smtClean="0"/>
              <a:t>‹#›</a:t>
            </a:fld>
            <a:endParaRPr lang="en-US"/>
          </a:p>
        </p:txBody>
      </p:sp>
    </p:spTree>
    <p:extLst>
      <p:ext uri="{BB962C8B-B14F-4D97-AF65-F5344CB8AC3E}">
        <p14:creationId xmlns:p14="http://schemas.microsoft.com/office/powerpoint/2010/main" val="1455501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77CE86-12DC-4451-920D-9FAC1EE9065E}" type="slidenum">
              <a:rPr lang="en-US" smtClean="0"/>
              <a:t>2</a:t>
            </a:fld>
            <a:endParaRPr lang="en-US"/>
          </a:p>
        </p:txBody>
      </p:sp>
    </p:spTree>
    <p:extLst>
      <p:ext uri="{BB962C8B-B14F-4D97-AF65-F5344CB8AC3E}">
        <p14:creationId xmlns:p14="http://schemas.microsoft.com/office/powerpoint/2010/main" val="3295460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77CE86-12DC-4451-920D-9FAC1EE9065E}" type="slidenum">
              <a:rPr lang="en-US" smtClean="0"/>
              <a:t>4</a:t>
            </a:fld>
            <a:endParaRPr lang="en-US"/>
          </a:p>
        </p:txBody>
      </p:sp>
    </p:spTree>
    <p:extLst>
      <p:ext uri="{BB962C8B-B14F-4D97-AF65-F5344CB8AC3E}">
        <p14:creationId xmlns:p14="http://schemas.microsoft.com/office/powerpoint/2010/main" val="2454982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77CE86-12DC-4451-920D-9FAC1EE9065E}" type="slidenum">
              <a:rPr lang="en-US" smtClean="0"/>
              <a:t>5</a:t>
            </a:fld>
            <a:endParaRPr lang="en-US"/>
          </a:p>
        </p:txBody>
      </p:sp>
    </p:spTree>
    <p:extLst>
      <p:ext uri="{BB962C8B-B14F-4D97-AF65-F5344CB8AC3E}">
        <p14:creationId xmlns:p14="http://schemas.microsoft.com/office/powerpoint/2010/main" val="384384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Letters of destruction </a:t>
            </a:r>
          </a:p>
          <a:p>
            <a:endParaRPr lang="en-US"/>
          </a:p>
        </p:txBody>
      </p:sp>
      <p:sp>
        <p:nvSpPr>
          <p:cNvPr id="4" name="Slide Number Placeholder 3"/>
          <p:cNvSpPr>
            <a:spLocks noGrp="1"/>
          </p:cNvSpPr>
          <p:nvPr>
            <p:ph type="sldNum" sz="quarter" idx="5"/>
          </p:nvPr>
        </p:nvSpPr>
        <p:spPr/>
        <p:txBody>
          <a:bodyPr/>
          <a:lstStyle/>
          <a:p>
            <a:fld id="{8E77CE86-12DC-4451-920D-9FAC1EE9065E}" type="slidenum">
              <a:rPr lang="en-US" smtClean="0"/>
              <a:t>6</a:t>
            </a:fld>
            <a:endParaRPr lang="en-US"/>
          </a:p>
        </p:txBody>
      </p:sp>
    </p:spTree>
    <p:extLst>
      <p:ext uri="{BB962C8B-B14F-4D97-AF65-F5344CB8AC3E}">
        <p14:creationId xmlns:p14="http://schemas.microsoft.com/office/powerpoint/2010/main" val="39527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77CE86-12DC-4451-920D-9FAC1EE9065E}" type="slidenum">
              <a:rPr lang="en-US" smtClean="0"/>
              <a:t>10</a:t>
            </a:fld>
            <a:endParaRPr lang="en-US"/>
          </a:p>
        </p:txBody>
      </p:sp>
    </p:spTree>
    <p:extLst>
      <p:ext uri="{BB962C8B-B14F-4D97-AF65-F5344CB8AC3E}">
        <p14:creationId xmlns:p14="http://schemas.microsoft.com/office/powerpoint/2010/main" val="2785539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77CE86-12DC-4451-920D-9FAC1EE9065E}" type="slidenum">
              <a:rPr lang="en-US" smtClean="0"/>
              <a:t>14</a:t>
            </a:fld>
            <a:endParaRPr lang="en-US"/>
          </a:p>
        </p:txBody>
      </p:sp>
    </p:spTree>
    <p:extLst>
      <p:ext uri="{BB962C8B-B14F-4D97-AF65-F5344CB8AC3E}">
        <p14:creationId xmlns:p14="http://schemas.microsoft.com/office/powerpoint/2010/main" val="18769791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E72F14-A1C1-444D-8AB7-9DC2978C4D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3" name="Date Placeholder 2">
            <a:extLst>
              <a:ext uri="{FF2B5EF4-FFF2-40B4-BE49-F238E27FC236}">
                <a16:creationId xmlns:a16="http://schemas.microsoft.com/office/drawing/2014/main" id="{340DB2C3-0F2E-4CA6-AD11-2BCE02BA3DFF}"/>
              </a:ext>
            </a:extLst>
          </p:cNvPr>
          <p:cNvSpPr>
            <a:spLocks noGrp="1"/>
          </p:cNvSpPr>
          <p:nvPr>
            <p:ph type="dt" sz="half" idx="10"/>
          </p:nvPr>
        </p:nvSpPr>
        <p:spPr/>
        <p:txBody>
          <a:bodyPr/>
          <a:lstStyle/>
          <a:p>
            <a:fld id="{70F5D926-30D0-4645-8761-262511A84CE3}" type="datetimeFigureOut">
              <a:rPr lang="en-US" smtClean="0"/>
              <a:t>4/8/2022</a:t>
            </a:fld>
            <a:endParaRPr lang="en-US"/>
          </a:p>
        </p:txBody>
      </p:sp>
      <p:pic>
        <p:nvPicPr>
          <p:cNvPr id="6" name="Picture 5">
            <a:extLst>
              <a:ext uri="{FF2B5EF4-FFF2-40B4-BE49-F238E27FC236}">
                <a16:creationId xmlns:a16="http://schemas.microsoft.com/office/drawing/2014/main" id="{245B9B89-8DC2-48CC-A96D-A3A1CD1949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5902" y="6290767"/>
            <a:ext cx="1985156" cy="496289"/>
          </a:xfrm>
          <a:prstGeom prst="rect">
            <a:avLst/>
          </a:prstGeom>
        </p:spPr>
      </p:pic>
      <p:sp>
        <p:nvSpPr>
          <p:cNvPr id="8" name="Title 1">
            <a:extLst>
              <a:ext uri="{FF2B5EF4-FFF2-40B4-BE49-F238E27FC236}">
                <a16:creationId xmlns:a16="http://schemas.microsoft.com/office/drawing/2014/main" id="{9AD60055-0A95-48FE-8076-C273C04977EA}"/>
              </a:ext>
            </a:extLst>
          </p:cNvPr>
          <p:cNvSpPr>
            <a:spLocks noGrp="1"/>
          </p:cNvSpPr>
          <p:nvPr>
            <p:ph type="ctrTitle" hasCustomPrompt="1"/>
          </p:nvPr>
        </p:nvSpPr>
        <p:spPr>
          <a:xfrm>
            <a:off x="2768009" y="1890346"/>
            <a:ext cx="9144000" cy="2387600"/>
          </a:xfrm>
        </p:spPr>
        <p:txBody>
          <a:bodyPr anchor="b"/>
          <a:lstStyle>
            <a:lvl1pPr algn="ctr">
              <a:lnSpc>
                <a:spcPts val="5500"/>
              </a:lnSpc>
              <a:defRPr sz="5800">
                <a:latin typeface="Greycliff CF Heavy" panose="00000A00000000000000" pitchFamily="50" charset="0"/>
              </a:defRPr>
            </a:lvl1pPr>
          </a:lstStyle>
          <a:p>
            <a:r>
              <a:rPr lang="en-US"/>
              <a:t>CLICK TO EDIT MASTER TITLE STYLE</a:t>
            </a:r>
          </a:p>
        </p:txBody>
      </p:sp>
      <p:sp>
        <p:nvSpPr>
          <p:cNvPr id="9" name="Subtitle 2">
            <a:extLst>
              <a:ext uri="{FF2B5EF4-FFF2-40B4-BE49-F238E27FC236}">
                <a16:creationId xmlns:a16="http://schemas.microsoft.com/office/drawing/2014/main" id="{7B38B660-A7FD-4F26-8CA9-9A2F550980D1}"/>
              </a:ext>
            </a:extLst>
          </p:cNvPr>
          <p:cNvSpPr>
            <a:spLocks noGrp="1"/>
          </p:cNvSpPr>
          <p:nvPr>
            <p:ph type="subTitle" idx="1"/>
          </p:nvPr>
        </p:nvSpPr>
        <p:spPr>
          <a:xfrm>
            <a:off x="2768009" y="4370021"/>
            <a:ext cx="9144000" cy="1655762"/>
          </a:xfrm>
        </p:spPr>
        <p:txBody>
          <a:bodyPr/>
          <a:lstStyle>
            <a:lvl1pPr marL="0" indent="0" algn="ctr">
              <a:buNone/>
              <a:defRPr sz="2400">
                <a:latin typeface="Roboto Slab" pitchFamily="2" charset="0"/>
                <a:ea typeface="Roboto Slab"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53791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C1ECA-5A88-4BCC-9B7D-E974B19C7A97}"/>
              </a:ext>
            </a:extLst>
          </p:cNvPr>
          <p:cNvSpPr>
            <a:spLocks noGrp="1"/>
          </p:cNvSpPr>
          <p:nvPr>
            <p:ph type="ctrTitle" hasCustomPrompt="1"/>
          </p:nvPr>
        </p:nvSpPr>
        <p:spPr>
          <a:xfrm>
            <a:off x="1524000" y="2081732"/>
            <a:ext cx="9144000" cy="2387600"/>
          </a:xfrm>
        </p:spPr>
        <p:txBody>
          <a:bodyPr anchor="b"/>
          <a:lstStyle>
            <a:lvl1pPr algn="ctr">
              <a:defRPr sz="6000">
                <a:latin typeface="Greycliff CF Heavy" panose="00000A00000000000000" pitchFamily="50" charset="0"/>
              </a:defRPr>
            </a:lvl1pPr>
          </a:lstStyle>
          <a:p>
            <a:r>
              <a:rPr lang="en-US"/>
              <a:t>CLICK TO EDIT MASTER TITLE STYLE</a:t>
            </a:r>
          </a:p>
        </p:txBody>
      </p:sp>
      <p:sp>
        <p:nvSpPr>
          <p:cNvPr id="3" name="Subtitle 2">
            <a:extLst>
              <a:ext uri="{FF2B5EF4-FFF2-40B4-BE49-F238E27FC236}">
                <a16:creationId xmlns:a16="http://schemas.microsoft.com/office/drawing/2014/main" id="{37A79DD9-814B-4164-AFA3-A9F09CFFC52A}"/>
              </a:ext>
            </a:extLst>
          </p:cNvPr>
          <p:cNvSpPr>
            <a:spLocks noGrp="1"/>
          </p:cNvSpPr>
          <p:nvPr>
            <p:ph type="subTitle" idx="1"/>
          </p:nvPr>
        </p:nvSpPr>
        <p:spPr>
          <a:xfrm>
            <a:off x="1524000" y="4561407"/>
            <a:ext cx="9144000" cy="1655762"/>
          </a:xfrm>
        </p:spPr>
        <p:txBody>
          <a:bodyPr/>
          <a:lstStyle>
            <a:lvl1pPr marL="0" indent="0" algn="ctr">
              <a:buNone/>
              <a:defRPr sz="2400">
                <a:latin typeface="Roboto Slab Light" pitchFamily="2" charset="0"/>
                <a:ea typeface="Roboto Slab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8BD239-4D3F-47B4-8721-2B9208750B05}"/>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3933EB06-830D-4CA1-A674-52C504F43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6AEC39-489F-43C3-83EC-4120B54F3504}"/>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8" name="Picture 7">
            <a:extLst>
              <a:ext uri="{FF2B5EF4-FFF2-40B4-BE49-F238E27FC236}">
                <a16:creationId xmlns:a16="http://schemas.microsoft.com/office/drawing/2014/main" id="{162363E0-A6F7-4624-B4C2-C009FD6F22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105841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and Backgroun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40DB2C3-0F2E-4CA6-AD11-2BCE02BA3DFF}"/>
              </a:ext>
            </a:extLst>
          </p:cNvPr>
          <p:cNvSpPr>
            <a:spLocks noGrp="1"/>
          </p:cNvSpPr>
          <p:nvPr>
            <p:ph type="dt" sz="half" idx="10"/>
          </p:nvPr>
        </p:nvSpPr>
        <p:spPr/>
        <p:txBody>
          <a:bodyPr/>
          <a:lstStyle/>
          <a:p>
            <a:fld id="{70F5D926-30D0-4645-8761-262511A84CE3}" type="datetimeFigureOut">
              <a:rPr lang="en-US" smtClean="0"/>
              <a:t>4/8/2022</a:t>
            </a:fld>
            <a:endParaRPr lang="en-US"/>
          </a:p>
        </p:txBody>
      </p:sp>
      <p:pic>
        <p:nvPicPr>
          <p:cNvPr id="4" name="Picture 3">
            <a:extLst>
              <a:ext uri="{FF2B5EF4-FFF2-40B4-BE49-F238E27FC236}">
                <a16:creationId xmlns:a16="http://schemas.microsoft.com/office/drawing/2014/main" id="{6DE338F3-8B16-42C1-82E0-2562799C89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156910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D49668-E426-4476-B6BB-6CE1478A80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13"/>
          <a:stretch/>
        </p:blipFill>
        <p:spPr>
          <a:xfrm>
            <a:off x="1" y="0"/>
            <a:ext cx="12192000" cy="6858000"/>
          </a:xfrm>
          <a:prstGeom prst="rect">
            <a:avLst/>
          </a:prstGeom>
        </p:spPr>
      </p:pic>
      <p:sp>
        <p:nvSpPr>
          <p:cNvPr id="2" name="Title 1">
            <a:extLst>
              <a:ext uri="{FF2B5EF4-FFF2-40B4-BE49-F238E27FC236}">
                <a16:creationId xmlns:a16="http://schemas.microsoft.com/office/drawing/2014/main" id="{B8B068AD-F5FF-49F6-A0AA-A8BD433AB6A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ED620C-0D0C-4D51-BC12-BACB135E23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D9C17E-B2D9-4F2E-926B-F03BC7DF0C32}"/>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27E2BC2A-6708-4D98-80DA-C9DEE29339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69E1D-15D7-45F1-987E-B33574DF3091}"/>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9" name="Picture 8">
            <a:extLst>
              <a:ext uri="{FF2B5EF4-FFF2-40B4-BE49-F238E27FC236}">
                <a16:creationId xmlns:a16="http://schemas.microsoft.com/office/drawing/2014/main" id="{ED317347-9085-4A21-A4FA-A9B3C7FE06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575" y="6400006"/>
            <a:ext cx="1460500" cy="365125"/>
          </a:xfrm>
          <a:prstGeom prst="rect">
            <a:avLst/>
          </a:prstGeom>
        </p:spPr>
      </p:pic>
    </p:spTree>
    <p:extLst>
      <p:ext uri="{BB962C8B-B14F-4D97-AF65-F5344CB8AC3E}">
        <p14:creationId xmlns:p14="http://schemas.microsoft.com/office/powerpoint/2010/main" val="1781882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6DE77D70-B459-4077-A35F-6048F412147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
          <a:stretch/>
        </p:blipFill>
        <p:spPr>
          <a:xfrm>
            <a:off x="76201" y="0"/>
            <a:ext cx="12201524" cy="6858000"/>
          </a:xfrm>
          <a:prstGeom prst="rect">
            <a:avLst/>
          </a:prstGeom>
        </p:spPr>
      </p:pic>
      <p:sp>
        <p:nvSpPr>
          <p:cNvPr id="2" name="Title 1">
            <a:extLst>
              <a:ext uri="{FF2B5EF4-FFF2-40B4-BE49-F238E27FC236}">
                <a16:creationId xmlns:a16="http://schemas.microsoft.com/office/drawing/2014/main" id="{B8B068AD-F5FF-49F6-A0AA-A8BD433AB6AC}"/>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ED620C-0D0C-4D51-BC12-BACB135E23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D9C17E-B2D9-4F2E-926B-F03BC7DF0C32}"/>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27E2BC2A-6708-4D98-80DA-C9DEE29339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69E1D-15D7-45F1-987E-B33574DF3091}"/>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9" name="Picture 8">
            <a:extLst>
              <a:ext uri="{FF2B5EF4-FFF2-40B4-BE49-F238E27FC236}">
                <a16:creationId xmlns:a16="http://schemas.microsoft.com/office/drawing/2014/main" id="{CD43A6FF-DE63-4B8F-BC82-D25934FDAD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2103973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descr="Chart, funnel chart&#10;&#10;Description automatically generated">
            <a:extLst>
              <a:ext uri="{FF2B5EF4-FFF2-40B4-BE49-F238E27FC236}">
                <a16:creationId xmlns:a16="http://schemas.microsoft.com/office/drawing/2014/main" id="{F714C806-BD6D-491D-BE9F-4C26742015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8B068AD-F5FF-49F6-A0AA-A8BD433AB6AC}"/>
              </a:ext>
            </a:extLst>
          </p:cNvPr>
          <p:cNvSpPr>
            <a:spLocks noGrp="1"/>
          </p:cNvSpPr>
          <p:nvPr>
            <p:ph type="title" hasCustomPrompt="1"/>
          </p:nvPr>
        </p:nvSpPr>
        <p:spPr>
          <a:xfrm>
            <a:off x="2660180" y="1929458"/>
            <a:ext cx="9823765"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5ED620C-0D0C-4D51-BC12-BACB135E231D}"/>
              </a:ext>
            </a:extLst>
          </p:cNvPr>
          <p:cNvSpPr>
            <a:spLocks noGrp="1"/>
          </p:cNvSpPr>
          <p:nvPr>
            <p:ph idx="1"/>
          </p:nvPr>
        </p:nvSpPr>
        <p:spPr>
          <a:xfrm>
            <a:off x="2767036" y="3161790"/>
            <a:ext cx="8802974" cy="3525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D9C17E-B2D9-4F2E-926B-F03BC7DF0C32}"/>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27E2BC2A-6708-4D98-80DA-C9DEE29339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569E1D-15D7-45F1-987E-B33574DF3091}"/>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10" name="Picture 9">
            <a:extLst>
              <a:ext uri="{FF2B5EF4-FFF2-40B4-BE49-F238E27FC236}">
                <a16:creationId xmlns:a16="http://schemas.microsoft.com/office/drawing/2014/main" id="{7F4FC8EC-8627-45F3-859B-E30B47E949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4166435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ection Title - 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EAF56-1F74-4F4B-AC20-2E30595D25A3}"/>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3" name="Footer Placeholder 2">
            <a:extLst>
              <a:ext uri="{FF2B5EF4-FFF2-40B4-BE49-F238E27FC236}">
                <a16:creationId xmlns:a16="http://schemas.microsoft.com/office/drawing/2014/main" id="{05A58CD3-4A4B-4484-B737-29B810B6CA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918C4-26BB-4D7C-96E1-797B685C387E}"/>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6" name="Picture 5" descr="Background pattern&#10;&#10;Description automatically generated">
            <a:extLst>
              <a:ext uri="{FF2B5EF4-FFF2-40B4-BE49-F238E27FC236}">
                <a16:creationId xmlns:a16="http://schemas.microsoft.com/office/drawing/2014/main" id="{9A70AC58-664F-42BA-9240-905AA0BC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2B480D3-AD56-437B-B079-4EA131B21013}"/>
              </a:ext>
            </a:extLst>
          </p:cNvPr>
          <p:cNvSpPr>
            <a:spLocks noGrp="1"/>
          </p:cNvSpPr>
          <p:nvPr>
            <p:ph type="title" hasCustomPrompt="1"/>
          </p:nvPr>
        </p:nvSpPr>
        <p:spPr>
          <a:xfrm>
            <a:off x="700314" y="2341563"/>
            <a:ext cx="8538936" cy="2852737"/>
          </a:xfrm>
        </p:spPr>
        <p:txBody>
          <a:bodyPr anchor="b">
            <a:normAutofit/>
          </a:bodyPr>
          <a:lstStyle>
            <a:lvl1pPr>
              <a:defRPr sz="600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46D4077F-5CC3-4464-94EF-A4D0D68C1965}"/>
              </a:ext>
            </a:extLst>
          </p:cNvPr>
          <p:cNvSpPr>
            <a:spLocks noGrp="1"/>
          </p:cNvSpPr>
          <p:nvPr>
            <p:ph type="body" idx="1"/>
          </p:nvPr>
        </p:nvSpPr>
        <p:spPr>
          <a:xfrm>
            <a:off x="700314" y="5221288"/>
            <a:ext cx="8538936"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57212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Oran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EAF56-1F74-4F4B-AC20-2E30595D25A3}"/>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3" name="Footer Placeholder 2">
            <a:extLst>
              <a:ext uri="{FF2B5EF4-FFF2-40B4-BE49-F238E27FC236}">
                <a16:creationId xmlns:a16="http://schemas.microsoft.com/office/drawing/2014/main" id="{05A58CD3-4A4B-4484-B737-29B810B6CA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918C4-26BB-4D7C-96E1-797B685C387E}"/>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9" name="Picture 8">
            <a:extLst>
              <a:ext uri="{FF2B5EF4-FFF2-40B4-BE49-F238E27FC236}">
                <a16:creationId xmlns:a16="http://schemas.microsoft.com/office/drawing/2014/main" id="{7548C37A-9D2F-4F9A-823C-B0F1FA7CC1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1858A1F6-F12D-4875-8ACB-2741FE15B304}"/>
              </a:ext>
            </a:extLst>
          </p:cNvPr>
          <p:cNvSpPr>
            <a:spLocks noGrp="1"/>
          </p:cNvSpPr>
          <p:nvPr>
            <p:ph type="title" hasCustomPrompt="1"/>
          </p:nvPr>
        </p:nvSpPr>
        <p:spPr>
          <a:xfrm>
            <a:off x="700314" y="2341563"/>
            <a:ext cx="8538936" cy="2852737"/>
          </a:xfrm>
        </p:spPr>
        <p:txBody>
          <a:bodyPr anchor="b">
            <a:normAutofit/>
          </a:bodyPr>
          <a:lstStyle>
            <a:lvl1pPr>
              <a:defRPr sz="6000">
                <a:solidFill>
                  <a:schemeClr val="bg1"/>
                </a:solidFill>
              </a:defRPr>
            </a:lvl1pPr>
          </a:lstStyle>
          <a:p>
            <a:r>
              <a:rPr lang="en-US"/>
              <a:t>CLICK TO EDIT MASTER TITLE STYLE</a:t>
            </a:r>
          </a:p>
        </p:txBody>
      </p:sp>
      <p:sp>
        <p:nvSpPr>
          <p:cNvPr id="7" name="Text Placeholder 2">
            <a:extLst>
              <a:ext uri="{FF2B5EF4-FFF2-40B4-BE49-F238E27FC236}">
                <a16:creationId xmlns:a16="http://schemas.microsoft.com/office/drawing/2014/main" id="{8E2A8B32-5451-4BE3-97AE-501B10743EA9}"/>
              </a:ext>
            </a:extLst>
          </p:cNvPr>
          <p:cNvSpPr>
            <a:spLocks noGrp="1"/>
          </p:cNvSpPr>
          <p:nvPr>
            <p:ph type="body" idx="1"/>
          </p:nvPr>
        </p:nvSpPr>
        <p:spPr>
          <a:xfrm>
            <a:off x="700314" y="5221288"/>
            <a:ext cx="8538936"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6044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09AC-36AD-4C59-A505-C6838B43978E}"/>
              </a:ext>
            </a:extLst>
          </p:cNvPr>
          <p:cNvSpPr>
            <a:spLocks noGrp="1"/>
          </p:cNvSpPr>
          <p:nvPr>
            <p:ph type="title" hasCustomPrompt="1"/>
          </p:nvPr>
        </p:nvSpPr>
        <p:spPr>
          <a:xfrm>
            <a:off x="831850" y="1709738"/>
            <a:ext cx="10515600" cy="2852737"/>
          </a:xfrm>
        </p:spPr>
        <p:txBody>
          <a:bodyPr anchor="b">
            <a:normAutofit/>
          </a:bodyPr>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840BAB-DA5E-4AB1-B3B5-A090841EA72A}"/>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03CF1B-A606-4506-BBE3-30C7D2D67365}"/>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945C8C52-4087-4C8D-8273-076337A39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A233B4-8F5E-4CAD-ADF5-CB8B87628AE4}"/>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8" name="Picture 7">
            <a:extLst>
              <a:ext uri="{FF2B5EF4-FFF2-40B4-BE49-F238E27FC236}">
                <a16:creationId xmlns:a16="http://schemas.microsoft.com/office/drawing/2014/main" id="{5629BF06-DC6C-4C51-AB4C-B785CCEEA7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319810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A37C-C3A2-40F3-B41B-B74E5337E9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6C3466-E814-41EE-9671-60BB1E0B21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36DC89-472D-4D20-A2DE-2BAA53794F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B4F97D-7A3B-4786-9D93-14309235D642}"/>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6" name="Footer Placeholder 5">
            <a:extLst>
              <a:ext uri="{FF2B5EF4-FFF2-40B4-BE49-F238E27FC236}">
                <a16:creationId xmlns:a16="http://schemas.microsoft.com/office/drawing/2014/main" id="{EEEE5D77-AF45-4ADC-8776-57936ACEA7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B188B8-A76E-470C-8658-2DA5ADACB9D3}"/>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8" name="Picture 7">
            <a:extLst>
              <a:ext uri="{FF2B5EF4-FFF2-40B4-BE49-F238E27FC236}">
                <a16:creationId xmlns:a16="http://schemas.microsoft.com/office/drawing/2014/main" id="{C518C6A9-C2A7-4A5A-89A8-CE60209BF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920183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DFD27-EC0E-4379-9340-3C09031DBF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AC1647-46D3-45CF-B403-464C4DFDD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B2BFCA-9113-439D-8690-4CB614A262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4341AF-DBD9-40AC-BE8E-5B9482C251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FE9086-4226-49ED-9DC1-0E24995B40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266FE4-A584-4F66-AE18-618B5322FF24}"/>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8" name="Footer Placeholder 7">
            <a:extLst>
              <a:ext uri="{FF2B5EF4-FFF2-40B4-BE49-F238E27FC236}">
                <a16:creationId xmlns:a16="http://schemas.microsoft.com/office/drawing/2014/main" id="{8CF0A56E-7CA0-425C-B2E6-73B0596D00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335B72-BDA7-4E2A-971B-3E57D7F931CB}"/>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10" name="Picture 9">
            <a:extLst>
              <a:ext uri="{FF2B5EF4-FFF2-40B4-BE49-F238E27FC236}">
                <a16:creationId xmlns:a16="http://schemas.microsoft.com/office/drawing/2014/main" id="{A5E4F7E3-C2FB-4CDB-BE96-0AB3902E75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2028176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D4ED-B5AE-41AD-B182-7FE6FD8C14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FF7611-0BB0-4F17-8972-EA5FDB278716}"/>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4" name="Footer Placeholder 3">
            <a:extLst>
              <a:ext uri="{FF2B5EF4-FFF2-40B4-BE49-F238E27FC236}">
                <a16:creationId xmlns:a16="http://schemas.microsoft.com/office/drawing/2014/main" id="{D88C4909-58A0-46C7-A535-A9001D8CB3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7F96BE-043E-49BC-95A7-2415CE1D4F80}"/>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6" name="Picture 5">
            <a:extLst>
              <a:ext uri="{FF2B5EF4-FFF2-40B4-BE49-F238E27FC236}">
                <a16:creationId xmlns:a16="http://schemas.microsoft.com/office/drawing/2014/main" id="{346890AC-AC37-4233-BFC0-E32FB210C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826430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EAF56-1F74-4F4B-AC20-2E30595D25A3}"/>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3" name="Footer Placeholder 2">
            <a:extLst>
              <a:ext uri="{FF2B5EF4-FFF2-40B4-BE49-F238E27FC236}">
                <a16:creationId xmlns:a16="http://schemas.microsoft.com/office/drawing/2014/main" id="{05A58CD3-4A4B-4484-B737-29B810B6CA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918C4-26BB-4D7C-96E1-797B685C387E}"/>
              </a:ext>
            </a:extLst>
          </p:cNvPr>
          <p:cNvSpPr>
            <a:spLocks noGrp="1"/>
          </p:cNvSpPr>
          <p:nvPr>
            <p:ph type="sldNum" sz="quarter" idx="12"/>
          </p:nvPr>
        </p:nvSpPr>
        <p:spPr/>
        <p:txBody>
          <a:bodyPr/>
          <a:lstStyle/>
          <a:p>
            <a:fld id="{B69C1573-98EB-4B19-9741-F1D371B8C41D}" type="slidenum">
              <a:rPr lang="en-US" smtClean="0"/>
              <a:t>‹#›</a:t>
            </a:fld>
            <a:endParaRPr lang="en-US"/>
          </a:p>
        </p:txBody>
      </p:sp>
    </p:spTree>
    <p:extLst>
      <p:ext uri="{BB962C8B-B14F-4D97-AF65-F5344CB8AC3E}">
        <p14:creationId xmlns:p14="http://schemas.microsoft.com/office/powerpoint/2010/main" val="1635416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EAF56-1F74-4F4B-AC20-2E30595D25A3}"/>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3" name="Footer Placeholder 2">
            <a:extLst>
              <a:ext uri="{FF2B5EF4-FFF2-40B4-BE49-F238E27FC236}">
                <a16:creationId xmlns:a16="http://schemas.microsoft.com/office/drawing/2014/main" id="{05A58CD3-4A4B-4484-B737-29B810B6CA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918C4-26BB-4D7C-96E1-797B685C387E}"/>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8" name="Picture 7" descr="Chart, funnel chart&#10;&#10;Description automatically generated">
            <a:extLst>
              <a:ext uri="{FF2B5EF4-FFF2-40B4-BE49-F238E27FC236}">
                <a16:creationId xmlns:a16="http://schemas.microsoft.com/office/drawing/2014/main" id="{F3A3F705-0A38-4A65-B5C8-24A24D0C77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09726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EAF56-1F74-4F4B-AC20-2E30595D25A3}"/>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3" name="Footer Placeholder 2">
            <a:extLst>
              <a:ext uri="{FF2B5EF4-FFF2-40B4-BE49-F238E27FC236}">
                <a16:creationId xmlns:a16="http://schemas.microsoft.com/office/drawing/2014/main" id="{05A58CD3-4A4B-4484-B737-29B810B6CA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918C4-26BB-4D7C-96E1-797B685C387E}"/>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7" name="Picture 6">
            <a:extLst>
              <a:ext uri="{FF2B5EF4-FFF2-40B4-BE49-F238E27FC236}">
                <a16:creationId xmlns:a16="http://schemas.microsoft.com/office/drawing/2014/main" id="{62A86A92-D8A2-4437-977D-060D1A9F1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3428784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EAF56-1F74-4F4B-AC20-2E30595D25A3}"/>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3" name="Footer Placeholder 2">
            <a:extLst>
              <a:ext uri="{FF2B5EF4-FFF2-40B4-BE49-F238E27FC236}">
                <a16:creationId xmlns:a16="http://schemas.microsoft.com/office/drawing/2014/main" id="{05A58CD3-4A4B-4484-B737-29B810B6CA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918C4-26BB-4D7C-96E1-797B685C387E}"/>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6" name="Picture 5" descr="A picture containing text&#10;&#10;Description automatically generated">
            <a:extLst>
              <a:ext uri="{FF2B5EF4-FFF2-40B4-BE49-F238E27FC236}">
                <a16:creationId xmlns:a16="http://schemas.microsoft.com/office/drawing/2014/main" id="{818B2D68-1D15-4F43-B917-9FBDF1BCB5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45289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295E-A4B0-4716-93E8-DB9495C30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913C90-27F7-4172-A947-3494FD9737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499B5C-6B0B-433A-AF75-A87F036AE1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832EAD-6861-467A-A35E-0E0B91C43C5D}"/>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6" name="Footer Placeholder 5">
            <a:extLst>
              <a:ext uri="{FF2B5EF4-FFF2-40B4-BE49-F238E27FC236}">
                <a16:creationId xmlns:a16="http://schemas.microsoft.com/office/drawing/2014/main" id="{F4ACCCB2-09F1-48FB-911F-998FA89F4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4E5D3-D460-4E17-BAB3-1633C03B5527}"/>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8" name="Picture 7">
            <a:extLst>
              <a:ext uri="{FF2B5EF4-FFF2-40B4-BE49-F238E27FC236}">
                <a16:creationId xmlns:a16="http://schemas.microsoft.com/office/drawing/2014/main" id="{BEC441B4-1849-467E-A793-953672DDAD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2064746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65877-463C-4A76-9CEF-5A0050E6E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1B3D14-A51E-42BA-991A-1D21952CE9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FCFADF-FF83-46DA-A600-A7981C863C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EE4F09-79D5-4E2A-B1AB-65C621923EDB}"/>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6" name="Footer Placeholder 5">
            <a:extLst>
              <a:ext uri="{FF2B5EF4-FFF2-40B4-BE49-F238E27FC236}">
                <a16:creationId xmlns:a16="http://schemas.microsoft.com/office/drawing/2014/main" id="{D06703AE-E38E-4A7A-A04A-34A7F590FE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A6A493-57E7-4F3C-957D-A8854A8EED62}"/>
              </a:ext>
            </a:extLst>
          </p:cNvPr>
          <p:cNvSpPr>
            <a:spLocks noGrp="1"/>
          </p:cNvSpPr>
          <p:nvPr>
            <p:ph type="sldNum" sz="quarter" idx="12"/>
          </p:nvPr>
        </p:nvSpPr>
        <p:spPr/>
        <p:txBody>
          <a:bodyPr/>
          <a:lstStyle/>
          <a:p>
            <a:fld id="{B69C1573-98EB-4B19-9741-F1D371B8C41D}" type="slidenum">
              <a:rPr lang="en-US" smtClean="0"/>
              <a:t>‹#›</a:t>
            </a:fld>
            <a:endParaRPr lang="en-US"/>
          </a:p>
        </p:txBody>
      </p:sp>
      <p:pic>
        <p:nvPicPr>
          <p:cNvPr id="8" name="Picture 7">
            <a:extLst>
              <a:ext uri="{FF2B5EF4-FFF2-40B4-BE49-F238E27FC236}">
                <a16:creationId xmlns:a16="http://schemas.microsoft.com/office/drawing/2014/main" id="{DF21527F-09CD-4CCE-A35C-6BCC398C48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410" y="6428068"/>
            <a:ext cx="1460500" cy="365125"/>
          </a:xfrm>
          <a:prstGeom prst="rect">
            <a:avLst/>
          </a:prstGeom>
        </p:spPr>
      </p:pic>
    </p:spTree>
    <p:extLst>
      <p:ext uri="{BB962C8B-B14F-4D97-AF65-F5344CB8AC3E}">
        <p14:creationId xmlns:p14="http://schemas.microsoft.com/office/powerpoint/2010/main" val="2316043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0EB81-F56F-43B7-8B26-93F9A41A7C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2EAE73-11A0-4F41-B069-A3B53EFB2B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32697-B50B-43C4-8C10-C38B5DDE0609}"/>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0FC87B68-285F-4B04-BF71-BC4A00BAB5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2A88A-1380-418B-9297-7073AE24E6F3}"/>
              </a:ext>
            </a:extLst>
          </p:cNvPr>
          <p:cNvSpPr>
            <a:spLocks noGrp="1"/>
          </p:cNvSpPr>
          <p:nvPr>
            <p:ph type="sldNum" sz="quarter" idx="12"/>
          </p:nvPr>
        </p:nvSpPr>
        <p:spPr/>
        <p:txBody>
          <a:bodyPr/>
          <a:lstStyle/>
          <a:p>
            <a:fld id="{B69C1573-98EB-4B19-9741-F1D371B8C41D}" type="slidenum">
              <a:rPr lang="en-US" smtClean="0"/>
              <a:t>‹#›</a:t>
            </a:fld>
            <a:endParaRPr lang="en-US"/>
          </a:p>
        </p:txBody>
      </p:sp>
    </p:spTree>
    <p:extLst>
      <p:ext uri="{BB962C8B-B14F-4D97-AF65-F5344CB8AC3E}">
        <p14:creationId xmlns:p14="http://schemas.microsoft.com/office/powerpoint/2010/main" val="657429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A7906E-1695-4F3D-A32A-4300699F4F1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E5A69A-5709-49B3-A460-BCA68A8963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AC9959-B930-4DDF-817C-AB7B6EB349FA}"/>
              </a:ext>
            </a:extLst>
          </p:cNvPr>
          <p:cNvSpPr>
            <a:spLocks noGrp="1"/>
          </p:cNvSpPr>
          <p:nvPr>
            <p:ph type="dt" sz="half" idx="10"/>
          </p:nvPr>
        </p:nvSpPr>
        <p:spPr/>
        <p:txBody>
          <a:body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B7BB5F96-9FBA-44A0-ABB7-E8030D4A82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5BFDE1-E329-4031-AC67-17D86040ED08}"/>
              </a:ext>
            </a:extLst>
          </p:cNvPr>
          <p:cNvSpPr>
            <a:spLocks noGrp="1"/>
          </p:cNvSpPr>
          <p:nvPr>
            <p:ph type="sldNum" sz="quarter" idx="12"/>
          </p:nvPr>
        </p:nvSpPr>
        <p:spPr/>
        <p:txBody>
          <a:bodyPr/>
          <a:lstStyle/>
          <a:p>
            <a:fld id="{B69C1573-98EB-4B19-9741-F1D371B8C41D}" type="slidenum">
              <a:rPr lang="en-US" smtClean="0"/>
              <a:t>‹#›</a:t>
            </a:fld>
            <a:endParaRPr lang="en-US"/>
          </a:p>
        </p:txBody>
      </p:sp>
    </p:spTree>
    <p:extLst>
      <p:ext uri="{BB962C8B-B14F-4D97-AF65-F5344CB8AC3E}">
        <p14:creationId xmlns:p14="http://schemas.microsoft.com/office/powerpoint/2010/main" val="3286257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7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7FECE3-EF80-43B4-BD52-5756C34F9B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91380C-751E-4347-B0CC-EDF4D3AA09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1D2B0-8A13-4A08-903D-0A58C66E9E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F5D926-30D0-4645-8761-262511A84CE3}" type="datetimeFigureOut">
              <a:rPr lang="en-US" smtClean="0"/>
              <a:t>4/8/2022</a:t>
            </a:fld>
            <a:endParaRPr lang="en-US"/>
          </a:p>
        </p:txBody>
      </p:sp>
      <p:sp>
        <p:nvSpPr>
          <p:cNvPr id="5" name="Footer Placeholder 4">
            <a:extLst>
              <a:ext uri="{FF2B5EF4-FFF2-40B4-BE49-F238E27FC236}">
                <a16:creationId xmlns:a16="http://schemas.microsoft.com/office/drawing/2014/main" id="{E5294E80-EEF3-4BE2-8911-6889CAFE6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71B4BD5-645A-4382-AC1B-D109938C40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9C1573-98EB-4B19-9741-F1D371B8C41D}" type="slidenum">
              <a:rPr lang="en-US" smtClean="0"/>
              <a:t>‹#›</a:t>
            </a:fld>
            <a:endParaRPr lang="en-US"/>
          </a:p>
        </p:txBody>
      </p:sp>
    </p:spTree>
    <p:extLst>
      <p:ext uri="{BB962C8B-B14F-4D97-AF65-F5344CB8AC3E}">
        <p14:creationId xmlns:p14="http://schemas.microsoft.com/office/powerpoint/2010/main" val="3518767720"/>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64" r:id="rId3"/>
    <p:sldLayoutId id="2147483650" r:id="rId4"/>
    <p:sldLayoutId id="2147483663" r:id="rId5"/>
    <p:sldLayoutId id="2147483661" r:id="rId6"/>
    <p:sldLayoutId id="2147483655" r:id="rId7"/>
    <p:sldLayoutId id="2147483669" r:id="rId8"/>
    <p:sldLayoutId id="2147483651" r:id="rId9"/>
    <p:sldLayoutId id="2147483652" r:id="rId10"/>
    <p:sldLayoutId id="2147483653" r:id="rId11"/>
    <p:sldLayoutId id="2147483654" r:id="rId12"/>
    <p:sldLayoutId id="2147483671" r:id="rId13"/>
    <p:sldLayoutId id="2147483667" r:id="rId14"/>
    <p:sldLayoutId id="2147483668" r:id="rId15"/>
    <p:sldLayoutId id="2147483666" r:id="rId16"/>
    <p:sldLayoutId id="2147483656" r:id="rId17"/>
    <p:sldLayoutId id="2147483657" r:id="rId18"/>
    <p:sldLayoutId id="2147483658" r:id="rId19"/>
    <p:sldLayoutId id="2147483659" r:id="rId20"/>
  </p:sldLayoutIdLst>
  <p:txStyles>
    <p:titleStyle>
      <a:lvl1pPr algn="l" defTabSz="914400" rtl="0" eaLnBrk="1" latinLnBrk="0" hangingPunct="1">
        <a:lnSpc>
          <a:spcPct val="90000"/>
        </a:lnSpc>
        <a:spcBef>
          <a:spcPct val="0"/>
        </a:spcBef>
        <a:buNone/>
        <a:defRPr sz="4400" kern="1200">
          <a:solidFill>
            <a:schemeClr val="tx1"/>
          </a:solidFill>
          <a:latin typeface="Greycliff CF Heavy" panose="00000A00000000000000"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Slab" pitchFamily="2" charset="0"/>
          <a:ea typeface="Roboto Slab"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Slab" pitchFamily="2" charset="0"/>
          <a:ea typeface="Roboto Slab"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Slab" pitchFamily="2" charset="0"/>
          <a:ea typeface="Roboto Slab"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Slab" pitchFamily="2" charset="0"/>
          <a:ea typeface="Roboto Slab"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Slab" pitchFamily="2" charset="0"/>
          <a:ea typeface="Roboto Slab"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sv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28FF6-33C5-45AF-990D-3E39FD60BFF6}"/>
              </a:ext>
            </a:extLst>
          </p:cNvPr>
          <p:cNvSpPr>
            <a:spLocks noGrp="1"/>
          </p:cNvSpPr>
          <p:nvPr>
            <p:ph type="ctrTitle"/>
          </p:nvPr>
        </p:nvSpPr>
        <p:spPr>
          <a:xfrm>
            <a:off x="7315200" y="1487265"/>
            <a:ext cx="4707685" cy="1739682"/>
          </a:xfrm>
        </p:spPr>
        <p:txBody>
          <a:bodyPr anchor="b">
            <a:normAutofit/>
          </a:bodyPr>
          <a:lstStyle/>
          <a:p>
            <a:pPr algn="l"/>
            <a:r>
              <a:rPr lang="en-US" sz="5400"/>
              <a:t>Trish Payne</a:t>
            </a:r>
            <a:br>
              <a:rPr lang="en-US" sz="5400"/>
            </a:br>
            <a:r>
              <a:rPr lang="en-US" sz="5400"/>
              <a:t>Block Imaging</a:t>
            </a:r>
          </a:p>
        </p:txBody>
      </p:sp>
      <p:sp>
        <p:nvSpPr>
          <p:cNvPr id="3" name="Subtitle 2">
            <a:extLst>
              <a:ext uri="{FF2B5EF4-FFF2-40B4-BE49-F238E27FC236}">
                <a16:creationId xmlns:a16="http://schemas.microsoft.com/office/drawing/2014/main" id="{261149E5-A93E-4D41-AB42-80897C2A0A11}"/>
              </a:ext>
            </a:extLst>
          </p:cNvPr>
          <p:cNvSpPr>
            <a:spLocks noGrp="1"/>
          </p:cNvSpPr>
          <p:nvPr>
            <p:ph type="subTitle" idx="1"/>
          </p:nvPr>
        </p:nvSpPr>
        <p:spPr>
          <a:xfrm>
            <a:off x="7399720" y="3116773"/>
            <a:ext cx="4087305" cy="452338"/>
          </a:xfrm>
        </p:spPr>
        <p:txBody>
          <a:bodyPr anchor="t">
            <a:normAutofit/>
          </a:bodyPr>
          <a:lstStyle/>
          <a:p>
            <a:pPr algn="l"/>
            <a:r>
              <a:rPr lang="en-US" sz="2000"/>
              <a:t>OEM &amp; FDA Liaison </a:t>
            </a:r>
          </a:p>
        </p:txBody>
      </p:sp>
      <p:sp>
        <p:nvSpPr>
          <p:cNvPr id="26" name="Freeform: Shape 25">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0F0CBE14-222B-43BF-AB43-073682D0D5EA}"/>
              </a:ext>
            </a:extLst>
          </p:cNvPr>
          <p:cNvSpPr txBox="1"/>
          <p:nvPr/>
        </p:nvSpPr>
        <p:spPr>
          <a:xfrm>
            <a:off x="3986467" y="1650861"/>
            <a:ext cx="2719444" cy="2767135"/>
          </a:xfrm>
          <a:prstGeom prst="rect">
            <a:avLst/>
          </a:prstGeom>
          <a:noFill/>
        </p:spPr>
        <p:txBody>
          <a:bodyPr wrap="square" rtlCol="0">
            <a:spAutoFit/>
          </a:bodyPr>
          <a:lstStyle/>
          <a:p>
            <a:r>
              <a:rPr lang="en-US" sz="2800">
                <a:solidFill>
                  <a:schemeClr val="accent2"/>
                </a:solidFill>
              </a:rPr>
              <a:t>The Benefits of Tracking Your Medical Imaging Equipment with the OEM</a:t>
            </a:r>
          </a:p>
        </p:txBody>
      </p:sp>
      <p:sp>
        <p:nvSpPr>
          <p:cNvPr id="8" name="AutoShape 4" descr="Human footprints tracking path on white background, Shoes trail track vector illustrations ">
            <a:extLst>
              <a:ext uri="{FF2B5EF4-FFF2-40B4-BE49-F238E27FC236}">
                <a16:creationId xmlns:a16="http://schemas.microsoft.com/office/drawing/2014/main" id="{D93EA796-5D41-4AB4-9B76-56838932150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Graphic 9" descr="Route (Two Pins With A Path) with solid fill">
            <a:extLst>
              <a:ext uri="{FF2B5EF4-FFF2-40B4-BE49-F238E27FC236}">
                <a16:creationId xmlns:a16="http://schemas.microsoft.com/office/drawing/2014/main" id="{F7EFCE51-2779-458D-9407-114C0A24BB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488" y="837398"/>
            <a:ext cx="3692311" cy="3397718"/>
          </a:xfrm>
          <a:prstGeom prst="rect">
            <a:avLst/>
          </a:prstGeom>
        </p:spPr>
      </p:pic>
      <p:pic>
        <p:nvPicPr>
          <p:cNvPr id="12" name="Graphic 11" descr="Hospital with solid fill">
            <a:extLst>
              <a:ext uri="{FF2B5EF4-FFF2-40B4-BE49-F238E27FC236}">
                <a16:creationId xmlns:a16="http://schemas.microsoft.com/office/drawing/2014/main" id="{36534A65-F395-490C-922E-16E41B0099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7036" y="3777916"/>
            <a:ext cx="914400" cy="914400"/>
          </a:xfrm>
          <a:prstGeom prst="rect">
            <a:avLst/>
          </a:prstGeom>
        </p:spPr>
      </p:pic>
      <p:pic>
        <p:nvPicPr>
          <p:cNvPr id="14" name="Picture 13" descr="A picture containing person, wall, indoor, blue&#10;&#10;Description automatically generated">
            <a:extLst>
              <a:ext uri="{FF2B5EF4-FFF2-40B4-BE49-F238E27FC236}">
                <a16:creationId xmlns:a16="http://schemas.microsoft.com/office/drawing/2014/main" id="{5D0B6E31-6242-4389-8452-27800820DB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25228" y="4462230"/>
            <a:ext cx="1023470" cy="1817010"/>
          </a:xfrm>
          <a:prstGeom prst="rect">
            <a:avLst/>
          </a:prstGeom>
        </p:spPr>
      </p:pic>
    </p:spTree>
    <p:extLst>
      <p:ext uri="{BB962C8B-B14F-4D97-AF65-F5344CB8AC3E}">
        <p14:creationId xmlns:p14="http://schemas.microsoft.com/office/powerpoint/2010/main" val="16525520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ubtitle 2">
            <a:extLst>
              <a:ext uri="{FF2B5EF4-FFF2-40B4-BE49-F238E27FC236}">
                <a16:creationId xmlns:a16="http://schemas.microsoft.com/office/drawing/2014/main" id="{0FBB5D71-D96F-413D-84DB-D37342C19316}"/>
              </a:ext>
            </a:extLst>
          </p:cNvPr>
          <p:cNvSpPr>
            <a:spLocks noGrp="1"/>
          </p:cNvSpPr>
          <p:nvPr>
            <p:ph type="subTitle" idx="1"/>
          </p:nvPr>
        </p:nvSpPr>
        <p:spPr>
          <a:xfrm>
            <a:off x="3653046" y="1080045"/>
            <a:ext cx="2926080" cy="1307592"/>
          </a:xfrm>
        </p:spPr>
        <p:txBody>
          <a:bodyPr>
            <a:normAutofit/>
          </a:bodyPr>
          <a:lstStyle/>
          <a:p>
            <a:pPr algn="l"/>
            <a:r>
              <a:rPr lang="en-US" sz="2000"/>
              <a:t>Recall- but you don’t know it</a:t>
            </a:r>
          </a:p>
        </p:txBody>
      </p:sp>
      <p:sp>
        <p:nvSpPr>
          <p:cNvPr id="32"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Shape 35">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5" name="Picture 4" descr="A picture containing metalware&#10;&#10;Description automatically generated">
            <a:extLst>
              <a:ext uri="{FF2B5EF4-FFF2-40B4-BE49-F238E27FC236}">
                <a16:creationId xmlns:a16="http://schemas.microsoft.com/office/drawing/2014/main" id="{E493AE17-793D-4016-AE0B-C5D2B0E794F7}"/>
              </a:ext>
            </a:extLst>
          </p:cNvPr>
          <p:cNvPicPr>
            <a:picLocks noChangeAspect="1"/>
          </p:cNvPicPr>
          <p:nvPr/>
        </p:nvPicPr>
        <p:blipFill rotWithShape="1">
          <a:blip r:embed="rId3">
            <a:extLst>
              <a:ext uri="{28A0092B-C50C-407E-A947-70E740481C1C}">
                <a14:useLocalDpi xmlns:a14="http://schemas.microsoft.com/office/drawing/2010/main" val="0"/>
              </a:ext>
            </a:extLst>
          </a:blip>
          <a:srcRect l="3032" r="-2" b="-2"/>
          <a:stretch/>
        </p:blipFill>
        <p:spPr>
          <a:xfrm>
            <a:off x="186945" y="315796"/>
            <a:ext cx="3466100" cy="238595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pic>
        <p:nvPicPr>
          <p:cNvPr id="7" name="Picture 6" descr="A picture containing indoor, electronic&#10;&#10;Description automatically generated">
            <a:extLst>
              <a:ext uri="{FF2B5EF4-FFF2-40B4-BE49-F238E27FC236}">
                <a16:creationId xmlns:a16="http://schemas.microsoft.com/office/drawing/2014/main" id="{04A399BE-FDF8-4B77-9FD7-E3002E16D0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1124" y="2152655"/>
            <a:ext cx="2743200" cy="3657600"/>
          </a:xfrm>
          <a:prstGeom prst="rect">
            <a:avLst/>
          </a:prstGeom>
        </p:spPr>
      </p:pic>
      <p:pic>
        <p:nvPicPr>
          <p:cNvPr id="9" name="Picture 8">
            <a:extLst>
              <a:ext uri="{FF2B5EF4-FFF2-40B4-BE49-F238E27FC236}">
                <a16:creationId xmlns:a16="http://schemas.microsoft.com/office/drawing/2014/main" id="{EC356EFD-BA37-4104-8392-A170985495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6364" y="26301"/>
            <a:ext cx="4876800" cy="3252788"/>
          </a:xfrm>
          <a:prstGeom prst="rect">
            <a:avLst/>
          </a:prstGeom>
        </p:spPr>
      </p:pic>
      <p:sp>
        <p:nvSpPr>
          <p:cNvPr id="25" name="Subtitle 2">
            <a:extLst>
              <a:ext uri="{FF2B5EF4-FFF2-40B4-BE49-F238E27FC236}">
                <a16:creationId xmlns:a16="http://schemas.microsoft.com/office/drawing/2014/main" id="{797B5FFE-4083-4E6A-926A-57FA79348180}"/>
              </a:ext>
            </a:extLst>
          </p:cNvPr>
          <p:cNvSpPr txBox="1">
            <a:spLocks/>
          </p:cNvSpPr>
          <p:nvPr/>
        </p:nvSpPr>
        <p:spPr>
          <a:xfrm>
            <a:off x="2333225" y="3642941"/>
            <a:ext cx="2336138" cy="13075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Roboto Slab Light" pitchFamily="2" charset="0"/>
                <a:ea typeface="Roboto Slab Light"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Slab" pitchFamily="2" charset="0"/>
                <a:ea typeface="Roboto Slab"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Slab" pitchFamily="2" charset="0"/>
                <a:ea typeface="Roboto Slab"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Slab" pitchFamily="2" charset="0"/>
                <a:ea typeface="Roboto Slab"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Slab" pitchFamily="2" charset="0"/>
                <a:ea typeface="Roboto Slab"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a:t>Out standing field modification- but you don’t know it</a:t>
            </a:r>
          </a:p>
        </p:txBody>
      </p:sp>
      <p:sp>
        <p:nvSpPr>
          <p:cNvPr id="27" name="Subtitle 2">
            <a:extLst>
              <a:ext uri="{FF2B5EF4-FFF2-40B4-BE49-F238E27FC236}">
                <a16:creationId xmlns:a16="http://schemas.microsoft.com/office/drawing/2014/main" id="{347BDA8A-4137-43D2-AB81-4318156E9F0B}"/>
              </a:ext>
            </a:extLst>
          </p:cNvPr>
          <p:cNvSpPr txBox="1">
            <a:spLocks/>
          </p:cNvSpPr>
          <p:nvPr/>
        </p:nvSpPr>
        <p:spPr>
          <a:xfrm>
            <a:off x="8267701" y="3294536"/>
            <a:ext cx="2926080" cy="9294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Roboto Slab Light" pitchFamily="2" charset="0"/>
                <a:ea typeface="Roboto Slab Light"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Slab" pitchFamily="2" charset="0"/>
                <a:ea typeface="Roboto Slab"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Slab" pitchFamily="2" charset="0"/>
                <a:ea typeface="Roboto Slab"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Slab" pitchFamily="2" charset="0"/>
                <a:ea typeface="Roboto Slab"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Slab" pitchFamily="2" charset="0"/>
                <a:ea typeface="Roboto Slab"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a:t>This system is EOS December 2021- but you don’t know it</a:t>
            </a:r>
          </a:p>
        </p:txBody>
      </p:sp>
    </p:spTree>
    <p:extLst>
      <p:ext uri="{BB962C8B-B14F-4D97-AF65-F5344CB8AC3E}">
        <p14:creationId xmlns:p14="http://schemas.microsoft.com/office/powerpoint/2010/main" val="4207457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F27EB76-2266-4373-817B-71DA7D8F1C36}"/>
              </a:ext>
            </a:extLst>
          </p:cNvPr>
          <p:cNvSpPr>
            <a:spLocks noGrp="1"/>
          </p:cNvSpPr>
          <p:nvPr>
            <p:ph type="subTitle" idx="1"/>
          </p:nvPr>
        </p:nvSpPr>
        <p:spPr>
          <a:xfrm>
            <a:off x="2022106" y="1935990"/>
            <a:ext cx="3656799" cy="2986020"/>
          </a:xfrm>
        </p:spPr>
        <p:txBody>
          <a:bodyPr>
            <a:noAutofit/>
          </a:bodyPr>
          <a:lstStyle/>
          <a:p>
            <a:pPr marL="342900" indent="-342900" algn="l">
              <a:buFont typeface="Arial" panose="020B0604020202020204" pitchFamily="34" charset="0"/>
              <a:buChar char="•"/>
            </a:pPr>
            <a:r>
              <a:rPr lang="en-US" sz="2000">
                <a:latin typeface="+mn-lt"/>
              </a:rPr>
              <a:t>Equipment isn’t functioning at 100%</a:t>
            </a:r>
          </a:p>
          <a:p>
            <a:pPr marL="342900" indent="-342900" algn="l">
              <a:buFont typeface="Arial" panose="020B0604020202020204" pitchFamily="34" charset="0"/>
              <a:buChar char="•"/>
            </a:pPr>
            <a:r>
              <a:rPr lang="en-US" sz="2000">
                <a:latin typeface="+mn-lt"/>
              </a:rPr>
              <a:t>Potentially dangerous</a:t>
            </a:r>
          </a:p>
          <a:p>
            <a:pPr marL="342900" indent="-342900" algn="l">
              <a:buFont typeface="Arial" panose="020B0604020202020204" pitchFamily="34" charset="0"/>
              <a:buChar char="•"/>
            </a:pPr>
            <a:r>
              <a:rPr lang="en-US" sz="2000">
                <a:latin typeface="+mn-lt"/>
              </a:rPr>
              <a:t>Missed diagnosis or incorrect diagnosis </a:t>
            </a:r>
          </a:p>
          <a:p>
            <a:pPr marL="342900" indent="-342900" algn="l">
              <a:buFont typeface="Arial" panose="020B0604020202020204" pitchFamily="34" charset="0"/>
              <a:buChar char="•"/>
            </a:pPr>
            <a:r>
              <a:rPr lang="en-US" sz="2000">
                <a:latin typeface="+mn-lt"/>
              </a:rPr>
              <a:t>FMI to fix software glitches</a:t>
            </a:r>
          </a:p>
          <a:p>
            <a:pPr marL="342900" indent="-342900" algn="l">
              <a:buFont typeface="Arial" panose="020B0604020202020204" pitchFamily="34" charset="0"/>
              <a:buChar char="•"/>
            </a:pPr>
            <a:r>
              <a:rPr lang="en-US" sz="2000">
                <a:latin typeface="+mn-lt"/>
              </a:rPr>
              <a:t>Plan for service and parts</a:t>
            </a:r>
          </a:p>
        </p:txBody>
      </p:sp>
      <p:sp>
        <p:nvSpPr>
          <p:cNvPr id="41" name="Rectangle 40">
            <a:extLst>
              <a:ext uri="{FF2B5EF4-FFF2-40B4-BE49-F238E27FC236}">
                <a16:creationId xmlns:a16="http://schemas.microsoft.com/office/drawing/2014/main" id="{F170E346-B98B-43A6-A4DA-D36FF6328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urprised face outline with solid fill">
            <a:extLst>
              <a:ext uri="{FF2B5EF4-FFF2-40B4-BE49-F238E27FC236}">
                <a16:creationId xmlns:a16="http://schemas.microsoft.com/office/drawing/2014/main" id="{94E593FC-5CD9-4E52-B84B-56A11DEAC4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86469" y="1734212"/>
            <a:ext cx="2531444" cy="2531444"/>
          </a:xfrm>
          <a:prstGeom prst="rect">
            <a:avLst/>
          </a:prstGeom>
        </p:spPr>
      </p:pic>
    </p:spTree>
    <p:extLst>
      <p:ext uri="{BB962C8B-B14F-4D97-AF65-F5344CB8AC3E}">
        <p14:creationId xmlns:p14="http://schemas.microsoft.com/office/powerpoint/2010/main" val="357894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2000"/>
                                  </p:stCondLst>
                                  <p:iterate type="lt">
                                    <p:tmPct val="10000"/>
                                  </p:iterate>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4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2000"/>
                                  </p:stCondLst>
                                  <p:iterate type="lt">
                                    <p:tmPct val="10000"/>
                                  </p:iterate>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4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EDDA6E2-0CD5-451A-AD6A-1465F48F2FBB}"/>
              </a:ext>
            </a:extLst>
          </p:cNvPr>
          <p:cNvSpPr txBox="1"/>
          <p:nvPr/>
        </p:nvSpPr>
        <p:spPr>
          <a:xfrm>
            <a:off x="913540" y="1770642"/>
            <a:ext cx="2628900" cy="2940503"/>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2500">
                <a:solidFill>
                  <a:srgbClr val="FFFFFF"/>
                </a:solidFill>
                <a:latin typeface="+mj-lt"/>
                <a:ea typeface="+mj-ea"/>
                <a:cs typeface="+mj-cs"/>
              </a:rPr>
              <a:t>OEM Tracking Obligations</a:t>
            </a:r>
          </a:p>
        </p:txBody>
      </p:sp>
      <p:sp>
        <p:nvSpPr>
          <p:cNvPr id="2" name="TextBox 1">
            <a:extLst>
              <a:ext uri="{FF2B5EF4-FFF2-40B4-BE49-F238E27FC236}">
                <a16:creationId xmlns:a16="http://schemas.microsoft.com/office/drawing/2014/main" id="{84284CC7-6BE7-4073-8680-F295FD356FA6}"/>
              </a:ext>
            </a:extLst>
          </p:cNvPr>
          <p:cNvSpPr txBox="1"/>
          <p:nvPr/>
        </p:nvSpPr>
        <p:spPr>
          <a:xfrm>
            <a:off x="5675179" y="1574019"/>
            <a:ext cx="5327117" cy="1200329"/>
          </a:xfrm>
          <a:prstGeom prst="rect">
            <a:avLst/>
          </a:prstGeom>
          <a:noFill/>
        </p:spPr>
        <p:txBody>
          <a:bodyPr wrap="square" rtlCol="0">
            <a:spAutoFit/>
          </a:bodyPr>
          <a:lstStyle/>
          <a:p>
            <a:r>
              <a:rPr lang="en-US" b="0" i="0">
                <a:solidFill>
                  <a:srgbClr val="23238E"/>
                </a:solidFill>
                <a:effectLst/>
              </a:rPr>
              <a:t>(c) The primary burden for ensuring that the tracking system works </a:t>
            </a:r>
            <a:r>
              <a:rPr lang="en-US" b="0" i="0">
                <a:solidFill>
                  <a:srgbClr val="23238E"/>
                </a:solidFill>
                <a:effectLst/>
                <a:highlight>
                  <a:srgbClr val="FFFF00"/>
                </a:highlight>
              </a:rPr>
              <a:t>rests upon the manufacturer</a:t>
            </a:r>
            <a:r>
              <a:rPr lang="en-US" b="0" i="0">
                <a:solidFill>
                  <a:srgbClr val="23238E"/>
                </a:solidFill>
                <a:effectLst/>
              </a:rPr>
              <a:t>.</a:t>
            </a:r>
            <a:endParaRPr lang="en-US"/>
          </a:p>
          <a:p>
            <a:endParaRPr lang="en-US"/>
          </a:p>
        </p:txBody>
      </p:sp>
      <p:sp>
        <p:nvSpPr>
          <p:cNvPr id="7" name="TextBox 6">
            <a:extLst>
              <a:ext uri="{FF2B5EF4-FFF2-40B4-BE49-F238E27FC236}">
                <a16:creationId xmlns:a16="http://schemas.microsoft.com/office/drawing/2014/main" id="{E5802351-989D-4894-B756-928FB962AB81}"/>
              </a:ext>
            </a:extLst>
          </p:cNvPr>
          <p:cNvSpPr txBox="1"/>
          <p:nvPr/>
        </p:nvSpPr>
        <p:spPr>
          <a:xfrm>
            <a:off x="5675179" y="2688726"/>
            <a:ext cx="6096982" cy="2585323"/>
          </a:xfrm>
          <a:prstGeom prst="rect">
            <a:avLst/>
          </a:prstGeom>
          <a:noFill/>
        </p:spPr>
        <p:txBody>
          <a:bodyPr wrap="square">
            <a:spAutoFit/>
          </a:bodyPr>
          <a:lstStyle/>
          <a:p>
            <a:r>
              <a:rPr lang="en-US" b="0" i="0">
                <a:solidFill>
                  <a:srgbClr val="23238E"/>
                </a:solidFill>
                <a:effectLst/>
              </a:rPr>
              <a:t>Effective tracking of devices from the manufacturing facility, through the distributor network (including distributors, retailers, rental firms and other commercial enterprises, device user facilities, and licensed practitioners) and, ultimately, to the patient is </a:t>
            </a:r>
            <a:r>
              <a:rPr lang="en-US" b="0" i="0">
                <a:solidFill>
                  <a:srgbClr val="23238E"/>
                </a:solidFill>
                <a:effectLst/>
                <a:highlight>
                  <a:srgbClr val="FFFF00"/>
                </a:highlight>
              </a:rPr>
              <a:t>necessary for the effectiveness of remedies prescribed by the act, such as patient notification (section 518(a) of the act) or device recall (section 518(e) of the act).</a:t>
            </a:r>
            <a:endParaRPr lang="en-US">
              <a:highlight>
                <a:srgbClr val="FFFF00"/>
              </a:highlight>
            </a:endParaRPr>
          </a:p>
        </p:txBody>
      </p:sp>
      <p:sp>
        <p:nvSpPr>
          <p:cNvPr id="6" name="TextBox 5">
            <a:extLst>
              <a:ext uri="{FF2B5EF4-FFF2-40B4-BE49-F238E27FC236}">
                <a16:creationId xmlns:a16="http://schemas.microsoft.com/office/drawing/2014/main" id="{84772B3C-8D66-44C8-98C9-970323BB99EF}"/>
              </a:ext>
            </a:extLst>
          </p:cNvPr>
          <p:cNvSpPr txBox="1"/>
          <p:nvPr/>
        </p:nvSpPr>
        <p:spPr>
          <a:xfrm>
            <a:off x="5745971" y="932098"/>
            <a:ext cx="2336146" cy="707886"/>
          </a:xfrm>
          <a:prstGeom prst="rect">
            <a:avLst/>
          </a:prstGeom>
          <a:noFill/>
        </p:spPr>
        <p:txBody>
          <a:bodyPr wrap="square" rtlCol="0">
            <a:spAutoFit/>
          </a:bodyPr>
          <a:lstStyle/>
          <a:p>
            <a:r>
              <a:rPr lang="en-US" sz="2000">
                <a:solidFill>
                  <a:srgbClr val="FF0000"/>
                </a:solidFill>
                <a:latin typeface="+mj-lt"/>
              </a:rPr>
              <a:t>FDA 21 CFR 821.1</a:t>
            </a:r>
          </a:p>
          <a:p>
            <a:endParaRPr lang="en-US" sz="2000">
              <a:solidFill>
                <a:srgbClr val="FF0000"/>
              </a:solidFill>
              <a:latin typeface="+mj-lt"/>
            </a:endParaRPr>
          </a:p>
        </p:txBody>
      </p:sp>
      <p:sp>
        <p:nvSpPr>
          <p:cNvPr id="3" name="Rectangle 2">
            <a:extLst>
              <a:ext uri="{FF2B5EF4-FFF2-40B4-BE49-F238E27FC236}">
                <a16:creationId xmlns:a16="http://schemas.microsoft.com/office/drawing/2014/main" id="{97E90587-4935-4766-85F5-065485FA89CF}"/>
              </a:ext>
            </a:extLst>
          </p:cNvPr>
          <p:cNvSpPr/>
          <p:nvPr/>
        </p:nvSpPr>
        <p:spPr>
          <a:xfrm>
            <a:off x="6381549" y="6237171"/>
            <a:ext cx="2666198" cy="620829"/>
          </a:xfrm>
          <a:prstGeom prst="rect">
            <a:avLst/>
          </a:prstGeom>
          <a:solidFill>
            <a:srgbClr val="F6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131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 name="Rectangle 9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431D3F4D-7A75-41AB-AA06-6D5A6B25FC5A}"/>
              </a:ext>
            </a:extLst>
          </p:cNvPr>
          <p:cNvSpPr txBox="1">
            <a:spLocks/>
          </p:cNvSpPr>
          <p:nvPr/>
        </p:nvSpPr>
        <p:spPr>
          <a:xfrm>
            <a:off x="5596501" y="489508"/>
            <a:ext cx="5754896" cy="16675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Greycliff CF Heavy" panose="00000A00000000000000" pitchFamily="50" charset="0"/>
                <a:ea typeface="+mj-ea"/>
                <a:cs typeface="+mj-cs"/>
              </a:defRPr>
            </a:lvl1pPr>
          </a:lstStyle>
          <a:p>
            <a:pPr algn="l">
              <a:spcAft>
                <a:spcPts val="600"/>
              </a:spcAft>
            </a:pPr>
            <a:r>
              <a:rPr lang="en-US" sz="3700" kern="1200">
                <a:solidFill>
                  <a:schemeClr val="tx1"/>
                </a:solidFill>
                <a:latin typeface="+mj-lt"/>
                <a:ea typeface="+mj-ea"/>
                <a:cs typeface="+mj-cs"/>
              </a:rPr>
              <a:t>Tracking obligations of persons other than manufacturers… </a:t>
            </a:r>
          </a:p>
        </p:txBody>
      </p:sp>
      <p:pic>
        <p:nvPicPr>
          <p:cNvPr id="4" name="Video 2" title="Diverse group of people">
            <a:hlinkClick r:id="" action="ppaction://media"/>
            <a:extLst>
              <a:ext uri="{FF2B5EF4-FFF2-40B4-BE49-F238E27FC236}">
                <a16:creationId xmlns:a16="http://schemas.microsoft.com/office/drawing/2014/main" id="{F61584C4-4558-45D2-9FF5-62386CB09B9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8130" y="2122981"/>
            <a:ext cx="3876165" cy="2180342"/>
          </a:xfrm>
          <a:prstGeom prst="rect">
            <a:avLst/>
          </a:prstGeom>
        </p:spPr>
      </p:pic>
      <p:sp>
        <p:nvSpPr>
          <p:cNvPr id="3" name="Content Placeholder 2">
            <a:extLst>
              <a:ext uri="{FF2B5EF4-FFF2-40B4-BE49-F238E27FC236}">
                <a16:creationId xmlns:a16="http://schemas.microsoft.com/office/drawing/2014/main" id="{265A5235-BF73-4946-90BC-E3BEBCC3DA59}"/>
              </a:ext>
            </a:extLst>
          </p:cNvPr>
          <p:cNvSpPr>
            <a:spLocks noGrp="1"/>
          </p:cNvSpPr>
          <p:nvPr>
            <p:ph idx="1"/>
          </p:nvPr>
        </p:nvSpPr>
        <p:spPr>
          <a:xfrm>
            <a:off x="5596501" y="3012285"/>
            <a:ext cx="5754896" cy="3197464"/>
          </a:xfrm>
        </p:spPr>
        <p:txBody>
          <a:bodyPr vert="horz" lIns="91440" tIns="45720" rIns="91440" bIns="45720" rtlCol="0" anchor="t">
            <a:normAutofit/>
          </a:bodyPr>
          <a:lstStyle/>
          <a:p>
            <a:pPr marL="0" indent="0">
              <a:buNone/>
            </a:pPr>
            <a:r>
              <a:rPr lang="en-US" sz="2000">
                <a:latin typeface="+mn-lt"/>
                <a:ea typeface="+mn-ea"/>
              </a:rPr>
              <a:t>Sec. 821.30A distributor, final distributor, or multiple distributor of any tracked device shall, upon purchasing or otherwise acquiring any interest in such a device, promptly provide the manufacturer tracking the device with the following information:</a:t>
            </a:r>
          </a:p>
        </p:txBody>
      </p:sp>
      <p:sp>
        <p:nvSpPr>
          <p:cNvPr id="93" name="Rectangle 9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30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5945"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2A26ED26-BFB6-4FFB-80C6-3643D839BEE4}"/>
              </a:ext>
            </a:extLst>
          </p:cNvPr>
          <p:cNvSpPr>
            <a:spLocks noGrp="1"/>
          </p:cNvSpPr>
          <p:nvPr>
            <p:ph type="title"/>
          </p:nvPr>
        </p:nvSpPr>
        <p:spPr>
          <a:xfrm>
            <a:off x="10222832" y="817073"/>
            <a:ext cx="3589420" cy="5412920"/>
          </a:xfrm>
        </p:spPr>
        <p:txBody>
          <a:bodyPr vert="horz" lIns="91440" tIns="45720" rIns="91440" bIns="45720" rtlCol="0" anchor="ctr">
            <a:normAutofit/>
          </a:bodyPr>
          <a:lstStyle/>
          <a:p>
            <a:br>
              <a:rPr lang="en-US" sz="3700" kern="1200">
                <a:latin typeface="+mj-lt"/>
                <a:ea typeface="+mj-ea"/>
                <a:cs typeface="+mj-cs"/>
              </a:rPr>
            </a:br>
            <a:br>
              <a:rPr lang="en-US" sz="3700" kern="1200">
                <a:latin typeface="+mj-lt"/>
                <a:ea typeface="+mj-ea"/>
                <a:cs typeface="+mj-cs"/>
              </a:rPr>
            </a:br>
            <a:endParaRPr lang="en-US" sz="3700" kern="1200">
              <a:latin typeface="+mj-lt"/>
              <a:ea typeface="+mj-ea"/>
              <a:cs typeface="+mj-cs"/>
            </a:endParaRPr>
          </a:p>
        </p:txBody>
      </p:sp>
      <p:graphicFrame>
        <p:nvGraphicFramePr>
          <p:cNvPr id="75" name="TextBox 2">
            <a:extLst>
              <a:ext uri="{FF2B5EF4-FFF2-40B4-BE49-F238E27FC236}">
                <a16:creationId xmlns:a16="http://schemas.microsoft.com/office/drawing/2014/main" id="{EB6FB290-E919-EA14-41DA-4C5615252401}"/>
              </a:ext>
            </a:extLst>
          </p:cNvPr>
          <p:cNvGraphicFramePr/>
          <p:nvPr>
            <p:extLst>
              <p:ext uri="{D42A27DB-BD31-4B8C-83A1-F6EECF244321}">
                <p14:modId xmlns:p14="http://schemas.microsoft.com/office/powerpoint/2010/main" val="236657913"/>
              </p:ext>
            </p:extLst>
          </p:nvPr>
        </p:nvGraphicFramePr>
        <p:xfrm>
          <a:off x="271815" y="556512"/>
          <a:ext cx="5961345" cy="541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EAFAA1B4-74A0-4E4C-BA17-E2ECED9AE48E}"/>
              </a:ext>
            </a:extLst>
          </p:cNvPr>
          <p:cNvSpPr txBox="1"/>
          <p:nvPr/>
        </p:nvSpPr>
        <p:spPr>
          <a:xfrm>
            <a:off x="7768390" y="1859340"/>
            <a:ext cx="2714324" cy="1569660"/>
          </a:xfrm>
          <a:prstGeom prst="rect">
            <a:avLst/>
          </a:prstGeom>
          <a:noFill/>
        </p:spPr>
        <p:txBody>
          <a:bodyPr wrap="square">
            <a:spAutoFit/>
          </a:bodyPr>
          <a:lstStyle/>
          <a:p>
            <a:r>
              <a:rPr lang="en-US" sz="3200" kern="1200">
                <a:solidFill>
                  <a:schemeClr val="bg1"/>
                </a:solidFill>
                <a:latin typeface="+mj-lt"/>
                <a:ea typeface="+mj-ea"/>
                <a:cs typeface="+mj-cs"/>
              </a:rPr>
              <a:t>Tracking obligations </a:t>
            </a:r>
            <a:r>
              <a:rPr lang="en-US" sz="3200">
                <a:solidFill>
                  <a:schemeClr val="bg1"/>
                </a:solidFill>
                <a:latin typeface="+mj-lt"/>
              </a:rPr>
              <a:t>continued…</a:t>
            </a:r>
            <a:endParaRPr lang="en-US" sz="3200">
              <a:solidFill>
                <a:schemeClr val="bg1"/>
              </a:solidFill>
            </a:endParaRPr>
          </a:p>
        </p:txBody>
      </p:sp>
    </p:spTree>
    <p:extLst>
      <p:ext uri="{BB962C8B-B14F-4D97-AF65-F5344CB8AC3E}">
        <p14:creationId xmlns:p14="http://schemas.microsoft.com/office/powerpoint/2010/main" val="4240832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F0E1F6-5F4C-4604-A437-FB5DCA68EA3A}"/>
              </a:ext>
            </a:extLst>
          </p:cNvPr>
          <p:cNvSpPr>
            <a:spLocks noGrp="1"/>
          </p:cNvSpPr>
          <p:nvPr>
            <p:ph type="ctrTitle"/>
          </p:nvPr>
        </p:nvSpPr>
        <p:spPr>
          <a:xfrm>
            <a:off x="838200" y="2482204"/>
            <a:ext cx="3494362" cy="3064666"/>
          </a:xfrm>
        </p:spPr>
        <p:txBody>
          <a:bodyPr vert="horz" lIns="91440" tIns="45720" rIns="91440" bIns="45720" rtlCol="0" anchor="ctr">
            <a:normAutofit/>
          </a:bodyPr>
          <a:lstStyle/>
          <a:p>
            <a:pPr algn="r"/>
            <a:br>
              <a:rPr lang="en-US" sz="4400" b="0" i="0" kern="1200">
                <a:solidFill>
                  <a:schemeClr val="accent1"/>
                </a:solidFill>
                <a:effectLst/>
                <a:latin typeface="+mj-lt"/>
                <a:ea typeface="+mj-ea"/>
                <a:cs typeface="+mj-cs"/>
              </a:rPr>
            </a:br>
            <a:br>
              <a:rPr lang="en-US" sz="4400" b="0" i="0" kern="1200">
                <a:solidFill>
                  <a:schemeClr val="accent1"/>
                </a:solidFill>
                <a:effectLst/>
                <a:latin typeface="+mj-lt"/>
                <a:ea typeface="+mj-ea"/>
                <a:cs typeface="+mj-cs"/>
              </a:rPr>
            </a:br>
            <a:endParaRPr lang="en-US" sz="4400" kern="1200">
              <a:solidFill>
                <a:schemeClr val="accent1"/>
              </a:solidFill>
              <a:latin typeface="+mj-lt"/>
              <a:ea typeface="+mj-ea"/>
              <a:cs typeface="+mj-cs"/>
            </a:endParaRPr>
          </a:p>
        </p:txBody>
      </p:sp>
      <p:cxnSp>
        <p:nvCxnSpPr>
          <p:cNvPr id="20" name="Straight Connector 19">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F3A3676F-96B8-4DF9-B6F1-CBB7F9CB9905}"/>
              </a:ext>
            </a:extLst>
          </p:cNvPr>
          <p:cNvSpPr>
            <a:spLocks noGrp="1"/>
          </p:cNvSpPr>
          <p:nvPr>
            <p:ph type="subTitle" idx="1"/>
          </p:nvPr>
        </p:nvSpPr>
        <p:spPr>
          <a:xfrm>
            <a:off x="4908344" y="2872962"/>
            <a:ext cx="6250940" cy="1112075"/>
          </a:xfrm>
        </p:spPr>
        <p:txBody>
          <a:bodyPr vert="horz" lIns="91440" tIns="45720" rIns="91440" bIns="45720" rtlCol="0" anchor="b">
            <a:normAutofit/>
          </a:bodyPr>
          <a:lstStyle/>
          <a:p>
            <a:pPr algn="l"/>
            <a:r>
              <a:rPr lang="en-US" sz="2000">
                <a:latin typeface="+mn-lt"/>
                <a:ea typeface="+mn-ea"/>
              </a:rPr>
              <a:t>T</a:t>
            </a:r>
            <a:r>
              <a:rPr lang="en-US" sz="2000" b="0" i="0">
                <a:effectLst/>
                <a:latin typeface="+mn-lt"/>
                <a:ea typeface="+mn-ea"/>
              </a:rPr>
              <a:t>o ensure that manufacturers or FDA can remove </a:t>
            </a:r>
            <a:r>
              <a:rPr lang="en-US" sz="2000">
                <a:latin typeface="+mn-lt"/>
                <a:ea typeface="+mn-ea"/>
              </a:rPr>
              <a:t>and</a:t>
            </a:r>
            <a:r>
              <a:rPr lang="en-US" sz="2000" b="0" i="0">
                <a:effectLst/>
                <a:latin typeface="+mn-lt"/>
                <a:ea typeface="+mn-ea"/>
              </a:rPr>
              <a:t> correct potentially dangerous or defective devices </a:t>
            </a:r>
            <a:r>
              <a:rPr lang="en-US" sz="2000" u="sng">
                <a:latin typeface="+mn-lt"/>
                <a:ea typeface="+mn-ea"/>
              </a:rPr>
              <a:t>quickly and effectively</a:t>
            </a:r>
            <a:r>
              <a:rPr lang="en-US" sz="2000">
                <a:latin typeface="+mn-lt"/>
                <a:ea typeface="+mn-ea"/>
              </a:rPr>
              <a:t>. </a:t>
            </a:r>
          </a:p>
        </p:txBody>
      </p:sp>
      <p:sp>
        <p:nvSpPr>
          <p:cNvPr id="10" name="TextBox 9">
            <a:extLst>
              <a:ext uri="{FF2B5EF4-FFF2-40B4-BE49-F238E27FC236}">
                <a16:creationId xmlns:a16="http://schemas.microsoft.com/office/drawing/2014/main" id="{CBADF533-21FF-4613-88DF-C2FC95D0DFB6}"/>
              </a:ext>
            </a:extLst>
          </p:cNvPr>
          <p:cNvSpPr txBox="1"/>
          <p:nvPr/>
        </p:nvSpPr>
        <p:spPr>
          <a:xfrm>
            <a:off x="563389" y="2964893"/>
            <a:ext cx="3769173" cy="464107"/>
          </a:xfrm>
          <a:prstGeom prst="rect">
            <a:avLst/>
          </a:prstGeom>
        </p:spPr>
        <p:txBody>
          <a:bodyPr vert="horz" lIns="91440" tIns="45720" rIns="91440" bIns="45720" rtlCol="0">
            <a:normAutofit/>
          </a:bodyPr>
          <a:lstStyle/>
          <a:p>
            <a:pPr algn="ctr">
              <a:lnSpc>
                <a:spcPct val="90000"/>
              </a:lnSpc>
              <a:spcAft>
                <a:spcPts val="600"/>
              </a:spcAft>
            </a:pPr>
            <a:r>
              <a:rPr lang="en-US" sz="2000"/>
              <a:t>Why a Tracking System?</a:t>
            </a:r>
          </a:p>
        </p:txBody>
      </p:sp>
      <p:pic>
        <p:nvPicPr>
          <p:cNvPr id="8" name="Video 5" title="Animated Wall Clock">
            <a:hlinkClick r:id="" action="ppaction://media"/>
            <a:extLst>
              <a:ext uri="{FF2B5EF4-FFF2-40B4-BE49-F238E27FC236}">
                <a16:creationId xmlns:a16="http://schemas.microsoft.com/office/drawing/2014/main" id="{992789A6-7AF6-447B-AFB0-5B3427B92B4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2830" y="3429000"/>
            <a:ext cx="3765102" cy="2117870"/>
          </a:xfrm>
          <a:prstGeom prst="rect">
            <a:avLst/>
          </a:prstGeom>
        </p:spPr>
      </p:pic>
    </p:spTree>
    <p:extLst>
      <p:ext uri="{BB962C8B-B14F-4D97-AF65-F5344CB8AC3E}">
        <p14:creationId xmlns:p14="http://schemas.microsoft.com/office/powerpoint/2010/main" val="360607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mute="1">
                <p:cTn id="12" repeatCount="indefinite"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32D61D-C918-4A48-BFC6-34FB25B85B61}"/>
              </a:ext>
            </a:extLst>
          </p:cNvPr>
          <p:cNvSpPr>
            <a:spLocks noGrp="1"/>
          </p:cNvSpPr>
          <p:nvPr>
            <p:ph type="ctrTitle"/>
          </p:nvPr>
        </p:nvSpPr>
        <p:spPr>
          <a:xfrm>
            <a:off x="1293026" y="713195"/>
            <a:ext cx="9605948" cy="2318665"/>
          </a:xfrm>
        </p:spPr>
        <p:txBody>
          <a:bodyPr>
            <a:normAutofit/>
          </a:bodyPr>
          <a:lstStyle/>
          <a:p>
            <a:r>
              <a:rPr lang="en-US" sz="5400">
                <a:solidFill>
                  <a:srgbClr val="FFFFFF"/>
                </a:solidFill>
              </a:rPr>
              <a:t>Question 	</a:t>
            </a:r>
          </a:p>
        </p:txBody>
      </p:sp>
      <p:sp>
        <p:nvSpPr>
          <p:cNvPr id="3" name="Subtitle 2">
            <a:extLst>
              <a:ext uri="{FF2B5EF4-FFF2-40B4-BE49-F238E27FC236}">
                <a16:creationId xmlns:a16="http://schemas.microsoft.com/office/drawing/2014/main" id="{86ABBAE0-87FF-44F3-9A54-15F260E1CE87}"/>
              </a:ext>
            </a:extLst>
          </p:cNvPr>
          <p:cNvSpPr>
            <a:spLocks noGrp="1"/>
          </p:cNvSpPr>
          <p:nvPr>
            <p:ph type="subTitle" idx="1"/>
          </p:nvPr>
        </p:nvSpPr>
        <p:spPr>
          <a:xfrm>
            <a:off x="1627240" y="3031860"/>
            <a:ext cx="8937522" cy="1059373"/>
          </a:xfrm>
        </p:spPr>
        <p:txBody>
          <a:bodyPr>
            <a:normAutofit/>
          </a:bodyPr>
          <a:lstStyle/>
          <a:p>
            <a:r>
              <a:rPr lang="en-US">
                <a:solidFill>
                  <a:srgbClr val="FFFFFF"/>
                </a:solidFill>
              </a:rPr>
              <a:t>Is any part of this regulation new to you and/or surprising?</a:t>
            </a:r>
          </a:p>
        </p:txBody>
      </p:sp>
      <p:pic>
        <p:nvPicPr>
          <p:cNvPr id="7" name="Graphic 6" descr="Question mark">
            <a:extLst>
              <a:ext uri="{FF2B5EF4-FFF2-40B4-BE49-F238E27FC236}">
                <a16:creationId xmlns:a16="http://schemas.microsoft.com/office/drawing/2014/main" id="{B3CA873C-30DD-E8E2-1C7A-C59FE5C98B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82139" y="4381413"/>
            <a:ext cx="2069432" cy="2069432"/>
          </a:xfrm>
          <a:prstGeom prst="rect">
            <a:avLst/>
          </a:prstGeom>
        </p:spPr>
      </p:pic>
    </p:spTree>
    <p:extLst>
      <p:ext uri="{BB962C8B-B14F-4D97-AF65-F5344CB8AC3E}">
        <p14:creationId xmlns:p14="http://schemas.microsoft.com/office/powerpoint/2010/main" val="422897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000"/>
                                  </p:stCondLst>
                                  <p:iterate>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438AE-D31A-476A-9389-B5B01900DA24}"/>
              </a:ext>
            </a:extLst>
          </p:cNvPr>
          <p:cNvSpPr>
            <a:spLocks noGrp="1"/>
          </p:cNvSpPr>
          <p:nvPr>
            <p:ph type="title"/>
          </p:nvPr>
        </p:nvSpPr>
        <p:spPr>
          <a:xfrm>
            <a:off x="2352743" y="156630"/>
            <a:ext cx="5889658" cy="825147"/>
          </a:xfrm>
        </p:spPr>
        <p:txBody>
          <a:bodyPr>
            <a:normAutofit/>
          </a:bodyPr>
          <a:lstStyle/>
          <a:p>
            <a:pPr algn="ctr"/>
            <a:r>
              <a:rPr lang="en-US" sz="4400"/>
              <a:t>Identifier?</a:t>
            </a:r>
          </a:p>
        </p:txBody>
      </p:sp>
      <p:graphicFrame>
        <p:nvGraphicFramePr>
          <p:cNvPr id="5" name="Text Placeholder 2">
            <a:extLst>
              <a:ext uri="{FF2B5EF4-FFF2-40B4-BE49-F238E27FC236}">
                <a16:creationId xmlns:a16="http://schemas.microsoft.com/office/drawing/2014/main" id="{728F54E9-CB8C-D52A-5C2F-FF634C09A800}"/>
              </a:ext>
            </a:extLst>
          </p:cNvPr>
          <p:cNvGraphicFramePr/>
          <p:nvPr>
            <p:extLst>
              <p:ext uri="{D42A27DB-BD31-4B8C-83A1-F6EECF244321}">
                <p14:modId xmlns:p14="http://schemas.microsoft.com/office/powerpoint/2010/main" val="4113508027"/>
              </p:ext>
            </p:extLst>
          </p:nvPr>
        </p:nvGraphicFramePr>
        <p:xfrm>
          <a:off x="363491" y="743769"/>
          <a:ext cx="9868163" cy="5361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309AEA26-ECD6-4E0C-89EE-97C73BFC0608}"/>
              </a:ext>
            </a:extLst>
          </p:cNvPr>
          <p:cNvSpPr txBox="1"/>
          <p:nvPr/>
        </p:nvSpPr>
        <p:spPr>
          <a:xfrm>
            <a:off x="4638874" y="3652601"/>
            <a:ext cx="1222409" cy="646331"/>
          </a:xfrm>
          <a:prstGeom prst="rect">
            <a:avLst/>
          </a:prstGeom>
          <a:noFill/>
        </p:spPr>
        <p:txBody>
          <a:bodyPr wrap="square" rtlCol="0">
            <a:spAutoFit/>
          </a:bodyPr>
          <a:lstStyle/>
          <a:p>
            <a:r>
              <a:rPr lang="en-US">
                <a:solidFill>
                  <a:schemeClr val="bg1"/>
                </a:solidFill>
              </a:rPr>
              <a:t>Why needed?</a:t>
            </a:r>
          </a:p>
        </p:txBody>
      </p:sp>
      <p:cxnSp>
        <p:nvCxnSpPr>
          <p:cNvPr id="6" name="Straight Arrow Connector 5">
            <a:extLst>
              <a:ext uri="{FF2B5EF4-FFF2-40B4-BE49-F238E27FC236}">
                <a16:creationId xmlns:a16="http://schemas.microsoft.com/office/drawing/2014/main" id="{A91E2404-A155-4FC9-9C50-97AE405508C2}"/>
              </a:ext>
            </a:extLst>
          </p:cNvPr>
          <p:cNvCxnSpPr>
            <a:cxnSpLocks/>
          </p:cNvCxnSpPr>
          <p:nvPr/>
        </p:nvCxnSpPr>
        <p:spPr>
          <a:xfrm>
            <a:off x="5181600" y="4240712"/>
            <a:ext cx="805314" cy="914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66D76D1A-E12D-4AA1-AE60-2893A034191A}"/>
              </a:ext>
            </a:extLst>
          </p:cNvPr>
          <p:cNvCxnSpPr>
            <a:cxnSpLocks/>
          </p:cNvCxnSpPr>
          <p:nvPr/>
        </p:nvCxnSpPr>
        <p:spPr>
          <a:xfrm flipH="1">
            <a:off x="4099859" y="4267214"/>
            <a:ext cx="827774" cy="8878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826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347D6575-0B06-40B2-9D0F-298202F6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3" name="Arc 192">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153B391-97C7-44EA-A583-C167AD0BD9D3}"/>
              </a:ext>
            </a:extLst>
          </p:cNvPr>
          <p:cNvSpPr>
            <a:spLocks noGrp="1"/>
          </p:cNvSpPr>
          <p:nvPr>
            <p:ph type="ctrTitle"/>
          </p:nvPr>
        </p:nvSpPr>
        <p:spPr>
          <a:xfrm>
            <a:off x="1285908" y="1071536"/>
            <a:ext cx="5085580" cy="1881751"/>
          </a:xfrm>
        </p:spPr>
        <p:txBody>
          <a:bodyPr>
            <a:noAutofit/>
          </a:bodyPr>
          <a:lstStyle/>
          <a:p>
            <a:pPr algn="l"/>
            <a:r>
              <a:rPr lang="en-US" sz="4400">
                <a:solidFill>
                  <a:schemeClr val="bg1"/>
                </a:solidFill>
              </a:rPr>
              <a:t>Urgent &amp; Important Notifications </a:t>
            </a:r>
          </a:p>
        </p:txBody>
      </p:sp>
      <p:sp>
        <p:nvSpPr>
          <p:cNvPr id="3" name="Subtitle 2">
            <a:extLst>
              <a:ext uri="{FF2B5EF4-FFF2-40B4-BE49-F238E27FC236}">
                <a16:creationId xmlns:a16="http://schemas.microsoft.com/office/drawing/2014/main" id="{3B80AFF6-94E6-45B6-AE06-0CD281DC67B8}"/>
              </a:ext>
            </a:extLst>
          </p:cNvPr>
          <p:cNvSpPr>
            <a:spLocks noGrp="1"/>
          </p:cNvSpPr>
          <p:nvPr>
            <p:ph type="subTitle" idx="1"/>
          </p:nvPr>
        </p:nvSpPr>
        <p:spPr>
          <a:xfrm>
            <a:off x="892818" y="3135087"/>
            <a:ext cx="9901852" cy="2596510"/>
          </a:xfrm>
        </p:spPr>
        <p:txBody>
          <a:bodyPr>
            <a:normAutofit/>
          </a:bodyPr>
          <a:lstStyle/>
          <a:p>
            <a:pPr marL="342900" indent="-342900" algn="l">
              <a:buFont typeface="Arial" panose="020B0604020202020204" pitchFamily="34" charset="0"/>
              <a:buChar char="•"/>
            </a:pPr>
            <a:r>
              <a:rPr lang="en-US">
                <a:solidFill>
                  <a:schemeClr val="bg1"/>
                </a:solidFill>
              </a:rPr>
              <a:t>Recalls</a:t>
            </a:r>
          </a:p>
          <a:p>
            <a:pPr marL="342900" indent="-342900" algn="l">
              <a:buFont typeface="Arial" panose="020B0604020202020204" pitchFamily="34" charset="0"/>
              <a:buChar char="•"/>
            </a:pPr>
            <a:r>
              <a:rPr lang="en-US">
                <a:solidFill>
                  <a:schemeClr val="bg1"/>
                </a:solidFill>
              </a:rPr>
              <a:t>Field Corrections – could pertain to safety </a:t>
            </a:r>
          </a:p>
          <a:p>
            <a:pPr marL="342900" indent="-342900" algn="l">
              <a:buFont typeface="Arial" panose="020B0604020202020204" pitchFamily="34" charset="0"/>
              <a:buChar char="•"/>
            </a:pPr>
            <a:r>
              <a:rPr lang="en-US">
                <a:solidFill>
                  <a:schemeClr val="bg1"/>
                </a:solidFill>
              </a:rPr>
              <a:t>End of Support or End of Life (Legacy Devices) </a:t>
            </a:r>
          </a:p>
          <a:p>
            <a:pPr marL="342900" indent="-342900" algn="l">
              <a:buFont typeface="Arial" panose="020B0604020202020204" pitchFamily="34" charset="0"/>
              <a:buChar char="•"/>
            </a:pPr>
            <a:endParaRPr lang="en-US">
              <a:solidFill>
                <a:schemeClr val="bg1"/>
              </a:solidFill>
            </a:endParaRPr>
          </a:p>
          <a:p>
            <a:pPr marL="342900" indent="-342900" algn="l">
              <a:buFont typeface="Arial" panose="020B0604020202020204" pitchFamily="34" charset="0"/>
              <a:buChar char="•"/>
            </a:pPr>
            <a:endParaRPr lang="en-US">
              <a:solidFill>
                <a:schemeClr val="bg1"/>
              </a:solidFill>
            </a:endParaRPr>
          </a:p>
          <a:p>
            <a:pPr algn="l"/>
            <a:endParaRPr lang="en-US">
              <a:solidFill>
                <a:schemeClr val="bg1"/>
              </a:solidFill>
            </a:endParaRPr>
          </a:p>
        </p:txBody>
      </p:sp>
      <p:sp>
        <p:nvSpPr>
          <p:cNvPr id="194" name="Oval 193">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802" y="832686"/>
            <a:ext cx="1104943" cy="1074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2154" y="4925384"/>
            <a:ext cx="876704" cy="876704"/>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33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BBBAC42-2138-46BE-A957-7DFB313F491F}"/>
              </a:ext>
            </a:extLst>
          </p:cNvPr>
          <p:cNvSpPr>
            <a:spLocks noGrp="1"/>
          </p:cNvSpPr>
          <p:nvPr>
            <p:ph type="ctrTitle"/>
          </p:nvPr>
        </p:nvSpPr>
        <p:spPr>
          <a:xfrm>
            <a:off x="1293026" y="713195"/>
            <a:ext cx="9605948" cy="2318665"/>
          </a:xfrm>
        </p:spPr>
        <p:txBody>
          <a:bodyPr>
            <a:normAutofit fontScale="90000"/>
          </a:bodyPr>
          <a:lstStyle/>
          <a:p>
            <a:r>
              <a:rPr lang="en-US" sz="5400">
                <a:solidFill>
                  <a:srgbClr val="FFFFFF"/>
                </a:solidFill>
                <a:latin typeface="+mj-lt"/>
              </a:rPr>
              <a:t>Device tracking is required for the useful life of the device. </a:t>
            </a:r>
          </a:p>
        </p:txBody>
      </p:sp>
      <p:sp>
        <p:nvSpPr>
          <p:cNvPr id="3" name="Subtitle 2">
            <a:extLst>
              <a:ext uri="{FF2B5EF4-FFF2-40B4-BE49-F238E27FC236}">
                <a16:creationId xmlns:a16="http://schemas.microsoft.com/office/drawing/2014/main" id="{D0507439-C657-47A3-AF31-6FF99C1F9430}"/>
              </a:ext>
            </a:extLst>
          </p:cNvPr>
          <p:cNvSpPr>
            <a:spLocks noGrp="1"/>
          </p:cNvSpPr>
          <p:nvPr>
            <p:ph type="subTitle" idx="1"/>
          </p:nvPr>
        </p:nvSpPr>
        <p:spPr>
          <a:xfrm>
            <a:off x="1790869" y="4735532"/>
            <a:ext cx="8937522" cy="721992"/>
          </a:xfrm>
        </p:spPr>
        <p:txBody>
          <a:bodyPr>
            <a:noAutofit/>
          </a:bodyPr>
          <a:lstStyle/>
          <a:p>
            <a:r>
              <a:rPr lang="en-US" sz="2000" b="0" i="0">
                <a:solidFill>
                  <a:schemeClr val="accent1">
                    <a:lumMod val="50000"/>
                  </a:schemeClr>
                </a:solidFill>
                <a:effectLst/>
                <a:latin typeface="+mn-lt"/>
              </a:rPr>
              <a:t>The useful life of a device is the </a:t>
            </a:r>
            <a:r>
              <a:rPr lang="en-US" sz="2000" b="0" i="0" u="sng">
                <a:solidFill>
                  <a:schemeClr val="accent1">
                    <a:lumMod val="50000"/>
                  </a:schemeClr>
                </a:solidFill>
                <a:effectLst/>
                <a:latin typeface="+mn-lt"/>
              </a:rPr>
              <a:t>time a device is in use or in distribution for use.</a:t>
            </a:r>
            <a:r>
              <a:rPr lang="en-US" sz="2000" b="0" i="0">
                <a:solidFill>
                  <a:schemeClr val="accent1">
                    <a:lumMod val="50000"/>
                  </a:schemeClr>
                </a:solidFill>
                <a:effectLst/>
                <a:latin typeface="+mn-lt"/>
              </a:rPr>
              <a:t>  Doesn’t matter if it’s EOS or EOL. </a:t>
            </a:r>
            <a:endParaRPr lang="en-US" sz="2000">
              <a:solidFill>
                <a:schemeClr val="accent1">
                  <a:lumMod val="50000"/>
                </a:schemeClr>
              </a:solidFill>
              <a:latin typeface="+mn-lt"/>
            </a:endParaRPr>
          </a:p>
        </p:txBody>
      </p:sp>
    </p:spTree>
    <p:extLst>
      <p:ext uri="{BB962C8B-B14F-4D97-AF65-F5344CB8AC3E}">
        <p14:creationId xmlns:p14="http://schemas.microsoft.com/office/powerpoint/2010/main" val="2350353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6EA575-3E25-433D-A3B0-FCF3446ADA88}"/>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23298"/>
          <a:stretch/>
        </p:blipFill>
        <p:spPr>
          <a:xfrm>
            <a:off x="3523488" y="10"/>
            <a:ext cx="8668512" cy="6857990"/>
          </a:xfrm>
          <a:prstGeom prst="rect">
            <a:avLst/>
          </a:prstGeom>
        </p:spPr>
      </p:pic>
      <p:sp>
        <p:nvSpPr>
          <p:cNvPr id="41" name="Rectangle 4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609CA8-103A-4653-8B13-AD0039E0C8DB}"/>
              </a:ext>
            </a:extLst>
          </p:cNvPr>
          <p:cNvSpPr>
            <a:spLocks noGrp="1"/>
          </p:cNvSpPr>
          <p:nvPr>
            <p:ph type="ctrTitle"/>
          </p:nvPr>
        </p:nvSpPr>
        <p:spPr>
          <a:xfrm>
            <a:off x="477981" y="1122363"/>
            <a:ext cx="4023360" cy="3204134"/>
          </a:xfrm>
        </p:spPr>
        <p:txBody>
          <a:bodyPr anchor="b">
            <a:normAutofit/>
          </a:bodyPr>
          <a:lstStyle/>
          <a:p>
            <a:pPr algn="l"/>
            <a:r>
              <a:rPr lang="en-US" sz="4800"/>
              <a:t>System down – need a part asap</a:t>
            </a:r>
          </a:p>
        </p:txBody>
      </p:sp>
      <p:sp>
        <p:nvSpPr>
          <p:cNvPr id="43" name="Rectangle 4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5" name="Rectangle 4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847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3" name="Flowchart: Document 4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DBD3AA-0DC2-4515-944E-7D69EE347291}"/>
              </a:ext>
            </a:extLst>
          </p:cNvPr>
          <p:cNvSpPr>
            <a:spLocks noGrp="1"/>
          </p:cNvSpPr>
          <p:nvPr>
            <p:ph type="ctrTitle"/>
          </p:nvPr>
        </p:nvSpPr>
        <p:spPr>
          <a:xfrm>
            <a:off x="838200" y="171162"/>
            <a:ext cx="2840182" cy="2371148"/>
          </a:xfrm>
        </p:spPr>
        <p:txBody>
          <a:bodyPr vert="horz" lIns="91440" tIns="45720" rIns="91440" bIns="45720" rtlCol="0" anchor="ctr">
            <a:normAutofit fontScale="90000"/>
          </a:bodyPr>
          <a:lstStyle/>
          <a:p>
            <a:pPr algn="l"/>
            <a:r>
              <a:rPr lang="en-US" sz="3000" kern="1200">
                <a:solidFill>
                  <a:srgbClr val="FFFFFF"/>
                </a:solidFill>
                <a:latin typeface="+mj-lt"/>
                <a:ea typeface="+mj-ea"/>
                <a:cs typeface="+mj-cs"/>
              </a:rPr>
              <a:t>Biomed isn’t sure what is wrong with the system- need to call out the OEM</a:t>
            </a:r>
          </a:p>
        </p:txBody>
      </p:sp>
      <p:pic>
        <p:nvPicPr>
          <p:cNvPr id="5" name="Picture 4" descr="A picture containing indoor, electronic&#10;&#10;Description automatically generated">
            <a:extLst>
              <a:ext uri="{FF2B5EF4-FFF2-40B4-BE49-F238E27FC236}">
                <a16:creationId xmlns:a16="http://schemas.microsoft.com/office/drawing/2014/main" id="{F5614AB1-6F55-4145-8D1D-9637630BDBD9}"/>
              </a:ext>
            </a:extLst>
          </p:cNvPr>
          <p:cNvPicPr>
            <a:picLocks noChangeAspect="1"/>
          </p:cNvPicPr>
          <p:nvPr/>
        </p:nvPicPr>
        <p:blipFill rotWithShape="1">
          <a:blip r:embed="rId2">
            <a:extLst>
              <a:ext uri="{28A0092B-C50C-407E-A947-70E740481C1C}">
                <a14:useLocalDpi xmlns:a14="http://schemas.microsoft.com/office/drawing/2010/main" val="0"/>
              </a:ext>
            </a:extLst>
          </a:blip>
          <a:srcRect t="1126" r="-1" b="24100"/>
          <a:stretch/>
        </p:blipFill>
        <p:spPr>
          <a:xfrm>
            <a:off x="4054008" y="486075"/>
            <a:ext cx="5894040" cy="5876223"/>
          </a:xfrm>
          <a:prstGeom prst="rect">
            <a:avLst/>
          </a:prstGeom>
        </p:spPr>
      </p:pic>
    </p:spTree>
    <p:extLst>
      <p:ext uri="{BB962C8B-B14F-4D97-AF65-F5344CB8AC3E}">
        <p14:creationId xmlns:p14="http://schemas.microsoft.com/office/powerpoint/2010/main" val="277057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1768707-95CE-4026-991D-631353575C00}"/>
              </a:ext>
            </a:extLst>
          </p:cNvPr>
          <p:cNvSpPr txBox="1"/>
          <p:nvPr/>
        </p:nvSpPr>
        <p:spPr>
          <a:xfrm>
            <a:off x="1371597" y="348865"/>
            <a:ext cx="10044023" cy="87772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kern="1200">
                <a:solidFill>
                  <a:srgbClr val="FFFFFF"/>
                </a:solidFill>
                <a:latin typeface="+mj-lt"/>
                <a:ea typeface="+mj-ea"/>
                <a:cs typeface="+mj-cs"/>
              </a:rPr>
              <a:t>Speed of Play-Downtime vs Uptime </a:t>
            </a:r>
          </a:p>
        </p:txBody>
      </p:sp>
      <p:sp>
        <p:nvSpPr>
          <p:cNvPr id="4" name="TextBox 3">
            <a:extLst>
              <a:ext uri="{FF2B5EF4-FFF2-40B4-BE49-F238E27FC236}">
                <a16:creationId xmlns:a16="http://schemas.microsoft.com/office/drawing/2014/main" id="{8EDDA6E2-0CD5-451A-AD6A-1465F48F2FBB}"/>
              </a:ext>
            </a:extLst>
          </p:cNvPr>
          <p:cNvSpPr txBox="1"/>
          <p:nvPr/>
        </p:nvSpPr>
        <p:spPr>
          <a:xfrm>
            <a:off x="913540" y="1770642"/>
            <a:ext cx="2628900" cy="2940503"/>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endParaRPr lang="en-US" sz="2500" kern="1200">
              <a:solidFill>
                <a:srgbClr val="FFFFFF"/>
              </a:solidFill>
              <a:latin typeface="+mj-lt"/>
              <a:ea typeface="+mj-ea"/>
              <a:cs typeface="+mj-cs"/>
            </a:endParaRPr>
          </a:p>
        </p:txBody>
      </p:sp>
      <p:graphicFrame>
        <p:nvGraphicFramePr>
          <p:cNvPr id="6" name="TextBox 2">
            <a:extLst>
              <a:ext uri="{FF2B5EF4-FFF2-40B4-BE49-F238E27FC236}">
                <a16:creationId xmlns:a16="http://schemas.microsoft.com/office/drawing/2014/main" id="{07330EDB-938B-205D-0328-5C9DE39DF8A0}"/>
              </a:ext>
            </a:extLst>
          </p:cNvPr>
          <p:cNvGraphicFramePr/>
          <p:nvPr>
            <p:extLst>
              <p:ext uri="{D42A27DB-BD31-4B8C-83A1-F6EECF244321}">
                <p14:modId xmlns:p14="http://schemas.microsoft.com/office/powerpoint/2010/main" val="123038488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6677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estion mark">
            <a:extLst>
              <a:ext uri="{FF2B5EF4-FFF2-40B4-BE49-F238E27FC236}">
                <a16:creationId xmlns:a16="http://schemas.microsoft.com/office/drawing/2014/main" id="{B3CA873C-30DD-E8E2-1C7A-C59FE5C98B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988" y="1744515"/>
            <a:ext cx="3368969" cy="3368969"/>
          </a:xfrm>
          <a:prstGeom prst="rect">
            <a:avLst/>
          </a:prstGeom>
        </p:spPr>
      </p:pic>
      <p:sp>
        <p:nvSpPr>
          <p:cNvPr id="14" name="Freeform: Shape 13">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B832D61D-C918-4A48-BFC6-34FB25B85B61}"/>
              </a:ext>
            </a:extLst>
          </p:cNvPr>
          <p:cNvSpPr>
            <a:spLocks noGrp="1"/>
          </p:cNvSpPr>
          <p:nvPr>
            <p:ph type="ctrTitle"/>
          </p:nvPr>
        </p:nvSpPr>
        <p:spPr>
          <a:xfrm>
            <a:off x="5622061" y="2222472"/>
            <a:ext cx="5649349" cy="1739928"/>
          </a:xfrm>
        </p:spPr>
        <p:txBody>
          <a:bodyPr anchor="b">
            <a:normAutofit/>
          </a:bodyPr>
          <a:lstStyle/>
          <a:p>
            <a:pPr algn="l"/>
            <a:r>
              <a:rPr lang="en-US" sz="6600">
                <a:solidFill>
                  <a:srgbClr val="FFFFFF"/>
                </a:solidFill>
              </a:rPr>
              <a:t>Question 	</a:t>
            </a:r>
          </a:p>
        </p:txBody>
      </p:sp>
      <p:sp>
        <p:nvSpPr>
          <p:cNvPr id="3" name="Subtitle 2">
            <a:extLst>
              <a:ext uri="{FF2B5EF4-FFF2-40B4-BE49-F238E27FC236}">
                <a16:creationId xmlns:a16="http://schemas.microsoft.com/office/drawing/2014/main" id="{86ABBAE0-87FF-44F3-9A54-15F260E1CE87}"/>
              </a:ext>
            </a:extLst>
          </p:cNvPr>
          <p:cNvSpPr>
            <a:spLocks noGrp="1"/>
          </p:cNvSpPr>
          <p:nvPr>
            <p:ph type="subTitle" idx="1"/>
          </p:nvPr>
        </p:nvSpPr>
        <p:spPr>
          <a:xfrm>
            <a:off x="5622061" y="4312561"/>
            <a:ext cx="5649349" cy="1687815"/>
          </a:xfrm>
        </p:spPr>
        <p:txBody>
          <a:bodyPr anchor="t">
            <a:normAutofit/>
          </a:bodyPr>
          <a:lstStyle/>
          <a:p>
            <a:pPr algn="l"/>
            <a:r>
              <a:rPr lang="en-US">
                <a:solidFill>
                  <a:srgbClr val="FFFFFF"/>
                </a:solidFill>
              </a:rPr>
              <a:t>Who does the burden fall on in your facility to make sure this happens? Or does it happen?</a:t>
            </a:r>
          </a:p>
        </p:txBody>
      </p:sp>
      <p:sp>
        <p:nvSpPr>
          <p:cNvPr id="16"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onnsiteX0" fmla="*/ 0 w 5303520"/>
              <a:gd name="connsiteY0" fmla="*/ 0 h 18288"/>
              <a:gd name="connsiteX1" fmla="*/ 556870 w 5303520"/>
              <a:gd name="connsiteY1" fmla="*/ 0 h 18288"/>
              <a:gd name="connsiteX2" fmla="*/ 1272845 w 5303520"/>
              <a:gd name="connsiteY2" fmla="*/ 0 h 18288"/>
              <a:gd name="connsiteX3" fmla="*/ 1882750 w 5303520"/>
              <a:gd name="connsiteY3" fmla="*/ 0 h 18288"/>
              <a:gd name="connsiteX4" fmla="*/ 2439619 w 5303520"/>
              <a:gd name="connsiteY4" fmla="*/ 0 h 18288"/>
              <a:gd name="connsiteX5" fmla="*/ 3155594 w 5303520"/>
              <a:gd name="connsiteY5" fmla="*/ 0 h 18288"/>
              <a:gd name="connsiteX6" fmla="*/ 3818534 w 5303520"/>
              <a:gd name="connsiteY6" fmla="*/ 0 h 18288"/>
              <a:gd name="connsiteX7" fmla="*/ 4481474 w 5303520"/>
              <a:gd name="connsiteY7" fmla="*/ 0 h 18288"/>
              <a:gd name="connsiteX8" fmla="*/ 5303520 w 5303520"/>
              <a:gd name="connsiteY8" fmla="*/ 0 h 18288"/>
              <a:gd name="connsiteX9" fmla="*/ 5303520 w 5303520"/>
              <a:gd name="connsiteY9" fmla="*/ 18288 h 18288"/>
              <a:gd name="connsiteX10" fmla="*/ 4746650 w 5303520"/>
              <a:gd name="connsiteY10" fmla="*/ 18288 h 18288"/>
              <a:gd name="connsiteX11" fmla="*/ 4242816 w 5303520"/>
              <a:gd name="connsiteY11" fmla="*/ 18288 h 18288"/>
              <a:gd name="connsiteX12" fmla="*/ 3526841 w 5303520"/>
              <a:gd name="connsiteY12" fmla="*/ 18288 h 18288"/>
              <a:gd name="connsiteX13" fmla="*/ 2969971 w 5303520"/>
              <a:gd name="connsiteY13" fmla="*/ 18288 h 18288"/>
              <a:gd name="connsiteX14" fmla="*/ 2253996 w 5303520"/>
              <a:gd name="connsiteY14" fmla="*/ 18288 h 18288"/>
              <a:gd name="connsiteX15" fmla="*/ 1484986 w 5303520"/>
              <a:gd name="connsiteY15" fmla="*/ 18288 h 18288"/>
              <a:gd name="connsiteX16" fmla="*/ 875081 w 5303520"/>
              <a:gd name="connsiteY16" fmla="*/ 18288 h 18288"/>
              <a:gd name="connsiteX17" fmla="*/ 0 w 5303520"/>
              <a:gd name="connsiteY17" fmla="*/ 18288 h 18288"/>
              <a:gd name="connsiteX18" fmla="*/ 0 w 530352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5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000"/>
                                  </p:stCondLst>
                                  <p:iterate>
                                    <p:tmPct val="10000"/>
                                  </p:iterate>
                                  <p:childTnLst>
                                    <p:set>
                                      <p:cBhvr>
                                        <p:cTn id="12" dur="1" fill="hold">
                                          <p:stCondLst>
                                            <p:cond delay="0"/>
                                          </p:stCondLst>
                                        </p:cTn>
                                        <p:tgtEl>
                                          <p:spTgt spid="2"/>
                                        </p:tgtEl>
                                        <p:attrNameLst>
                                          <p:attrName>style.visibility</p:attrName>
                                        </p:attrNameLst>
                                      </p:cBhvr>
                                      <p:to>
                                        <p:strVal val="visible"/>
                                      </p:to>
                                    </p:set>
                                    <p:animEffect transition="in" filter="fade">
                                      <p:cBhvr>
                                        <p:cTn id="13"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FEF4E260-B79D-41D8-90EB-C84807CD7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1415" y="476778"/>
            <a:ext cx="7212450" cy="592065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94222D-E9C6-445D-9DB7-9CC16640F0CB}"/>
              </a:ext>
            </a:extLst>
          </p:cNvPr>
          <p:cNvSpPr>
            <a:spLocks noGrp="1"/>
          </p:cNvSpPr>
          <p:nvPr>
            <p:ph type="ctrTitle"/>
          </p:nvPr>
        </p:nvSpPr>
        <p:spPr>
          <a:xfrm>
            <a:off x="5141495" y="1684422"/>
            <a:ext cx="5956353" cy="2623780"/>
          </a:xfrm>
        </p:spPr>
        <p:txBody>
          <a:bodyPr>
            <a:normAutofit/>
          </a:bodyPr>
          <a:lstStyle/>
          <a:p>
            <a:pPr algn="l"/>
            <a:r>
              <a:rPr lang="en-US" sz="5400">
                <a:solidFill>
                  <a:srgbClr val="FFFFFF"/>
                </a:solidFill>
              </a:rPr>
              <a:t>Is all your equipment being tracked?</a:t>
            </a:r>
          </a:p>
        </p:txBody>
      </p:sp>
      <p:cxnSp>
        <p:nvCxnSpPr>
          <p:cNvPr id="16" name="Straight Connector 8">
            <a:extLst>
              <a:ext uri="{FF2B5EF4-FFF2-40B4-BE49-F238E27FC236}">
                <a16:creationId xmlns:a16="http://schemas.microsoft.com/office/drawing/2014/main" id="{0686AD50-C6DC-4D98-A467-9AC1F3C2D8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34996" y="4424906"/>
            <a:ext cx="365760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17" name="Rectangle 10">
            <a:extLst>
              <a:ext uri="{FF2B5EF4-FFF2-40B4-BE49-F238E27FC236}">
                <a16:creationId xmlns:a16="http://schemas.microsoft.com/office/drawing/2014/main" id="{241208F6-8B1C-4098-9388-150BC8E44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476778"/>
            <a:ext cx="3864383" cy="5920653"/>
          </a:xfrm>
          <a:prstGeom prst="rect">
            <a:avLst/>
          </a:prstGeom>
          <a:solidFill>
            <a:srgbClr val="A6A6A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adge Question Mark outline">
            <a:extLst>
              <a:ext uri="{FF2B5EF4-FFF2-40B4-BE49-F238E27FC236}">
                <a16:creationId xmlns:a16="http://schemas.microsoft.com/office/drawing/2014/main" id="{1D02E856-0CD9-4540-B282-F103BC8C640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60909" y="2079057"/>
            <a:ext cx="2322909" cy="2322909"/>
          </a:xfrm>
          <a:prstGeom prst="rect">
            <a:avLst/>
          </a:prstGeom>
        </p:spPr>
      </p:pic>
    </p:spTree>
    <p:extLst>
      <p:ext uri="{BB962C8B-B14F-4D97-AF65-F5344CB8AC3E}">
        <p14:creationId xmlns:p14="http://schemas.microsoft.com/office/powerpoint/2010/main" val="1487620048"/>
      </p:ext>
    </p:extLst>
  </p:cSld>
  <p:clrMapOvr>
    <a:masterClrMapping/>
  </p:clrMapOvr>
</p:sld>
</file>

<file path=ppt/theme/theme1.xml><?xml version="1.0" encoding="utf-8"?>
<a:theme xmlns:a="http://schemas.openxmlformats.org/drawingml/2006/main" name="Office Theme">
  <a:themeElements>
    <a:clrScheme name="NEW Block Brand Colors">
      <a:dk1>
        <a:srgbClr val="01344B"/>
      </a:dk1>
      <a:lt1>
        <a:sysClr val="window" lastClr="FFFFFF"/>
      </a:lt1>
      <a:dk2>
        <a:srgbClr val="414042"/>
      </a:dk2>
      <a:lt2>
        <a:srgbClr val="F0EFEE"/>
      </a:lt2>
      <a:accent1>
        <a:srgbClr val="006EB2"/>
      </a:accent1>
      <a:accent2>
        <a:srgbClr val="FD5000"/>
      </a:accent2>
      <a:accent3>
        <a:srgbClr val="0095D4"/>
      </a:accent3>
      <a:accent4>
        <a:srgbClr val="FF8204"/>
      </a:accent4>
      <a:accent5>
        <a:srgbClr val="FFC000"/>
      </a:accent5>
      <a:accent6>
        <a:srgbClr val="4DA756"/>
      </a:accent6>
      <a:hlink>
        <a:srgbClr val="005585"/>
      </a:hlink>
      <a:folHlink>
        <a:srgbClr val="AD3778"/>
      </a:folHlink>
    </a:clrScheme>
    <a:fontScheme name="Custom 5">
      <a:majorFont>
        <a:latin typeface="Greycliff CF Heavy"/>
        <a:ea typeface=""/>
        <a:cs typeface=""/>
      </a:majorFont>
      <a:minorFont>
        <a:latin typeface="Roboto Slab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EW Block Brand Colors">
      <a:dk1>
        <a:srgbClr val="414042"/>
      </a:dk1>
      <a:lt1>
        <a:srgbClr val="F0EFEE"/>
      </a:lt1>
      <a:dk2>
        <a:srgbClr val="01344B"/>
      </a:dk2>
      <a:lt2>
        <a:srgbClr val="F0EFEE"/>
      </a:lt2>
      <a:accent1>
        <a:srgbClr val="006EB2"/>
      </a:accent1>
      <a:accent2>
        <a:srgbClr val="FD5000"/>
      </a:accent2>
      <a:accent3>
        <a:srgbClr val="0095D4"/>
      </a:accent3>
      <a:accent4>
        <a:srgbClr val="FF8204"/>
      </a:accent4>
      <a:accent5>
        <a:srgbClr val="FFC000"/>
      </a:accent5>
      <a:accent6>
        <a:srgbClr val="4DA756"/>
      </a:accent6>
      <a:hlink>
        <a:srgbClr val="005585"/>
      </a:hlink>
      <a:folHlink>
        <a:srgbClr val="AD377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33E1E41AAC434F8C04D9B889D37B7D" ma:contentTypeVersion="13" ma:contentTypeDescription="Create a new document." ma:contentTypeScope="" ma:versionID="b58c48b7eaec2f40b4a47443d31c11cf">
  <xsd:schema xmlns:xsd="http://www.w3.org/2001/XMLSchema" xmlns:xs="http://www.w3.org/2001/XMLSchema" xmlns:p="http://schemas.microsoft.com/office/2006/metadata/properties" xmlns:ns3="a39e6b62-3a64-4463-abb0-9a65dd9960e4" xmlns:ns4="bccc8402-34a1-4274-8ba3-ed015b36ddf5" targetNamespace="http://schemas.microsoft.com/office/2006/metadata/properties" ma:root="true" ma:fieldsID="bc1d2e1191ed5c7e05c696d52590bf00" ns3:_="" ns4:_="">
    <xsd:import namespace="a39e6b62-3a64-4463-abb0-9a65dd9960e4"/>
    <xsd:import namespace="bccc8402-34a1-4274-8ba3-ed015b36ddf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9e6b62-3a64-4463-abb0-9a65dd9960e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ccc8402-34a1-4274-8ba3-ed015b36ddf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70FD3B-09FE-4888-AEA4-1068B6CF5DFB}">
  <ds:schemaRefs>
    <ds:schemaRef ds:uri="http://schemas.microsoft.com/sharepoint/v3/contenttype/forms"/>
  </ds:schemaRefs>
</ds:datastoreItem>
</file>

<file path=customXml/itemProps2.xml><?xml version="1.0" encoding="utf-8"?>
<ds:datastoreItem xmlns:ds="http://schemas.openxmlformats.org/officeDocument/2006/customXml" ds:itemID="{8DD13EDB-53DC-48CB-B6A1-9AFFC62D604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DEC7D8D-CF67-4476-87B6-D0F53E245F35}">
  <ds:schemaRefs>
    <ds:schemaRef ds:uri="a39e6b62-3a64-4463-abb0-9a65dd9960e4"/>
    <ds:schemaRef ds:uri="bccc8402-34a1-4274-8ba3-ed015b36dd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Slides>
  <Notes>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Trish Payne Block Imaging</vt:lpstr>
      <vt:lpstr>PowerPoint Presentation</vt:lpstr>
      <vt:lpstr>PowerPoint Presentation</vt:lpstr>
      <vt:lpstr>PowerPoint Presentation</vt:lpstr>
      <vt:lpstr>PowerPoint Presentation</vt:lpstr>
      <vt:lpstr>  </vt:lpstr>
      <vt:lpstr>  </vt:lpstr>
      <vt:lpstr>Question  </vt:lpstr>
      <vt:lpstr>Identifier?</vt:lpstr>
      <vt:lpstr>Urgent &amp; Important Notifications </vt:lpstr>
      <vt:lpstr>Device tracking is required for the useful life of the device. </vt:lpstr>
      <vt:lpstr>System down – need a part asap</vt:lpstr>
      <vt:lpstr>Biomed isn’t sure what is wrong with the system- need to call out the OEM</vt:lpstr>
      <vt:lpstr>PowerPoint Presentation</vt:lpstr>
      <vt:lpstr>Question  </vt:lpstr>
      <vt:lpstr>Is all your equipment being tracked?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Trish Payne</dc:creator>
  <cp:revision>1</cp:revision>
  <dcterms:created xsi:type="dcterms:W3CDTF">2021-06-08T15:48:14Z</dcterms:created>
  <dcterms:modified xsi:type="dcterms:W3CDTF">2022-04-08T12:31:05Z</dcterms:modified>
</cp:coreProperties>
</file>