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4" r:id="rId1"/>
  </p:sldMasterIdLst>
  <p:notesMasterIdLst>
    <p:notesMasterId r:id="rId6"/>
  </p:notesMasterIdLst>
  <p:sldIdLst>
    <p:sldId id="256" r:id="rId2"/>
    <p:sldId id="258" r:id="rId3"/>
    <p:sldId id="259" r:id="rId4"/>
    <p:sldId id="271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53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5400" autoAdjust="0"/>
  </p:normalViewPr>
  <p:slideViewPr>
    <p:cSldViewPr snapToGrid="0">
      <p:cViewPr varScale="1">
        <p:scale>
          <a:sx n="66" d="100"/>
          <a:sy n="66" d="100"/>
        </p:scale>
        <p:origin x="2904" y="66"/>
      </p:cViewPr>
      <p:guideLst>
        <p:guide orient="horz" pos="1620"/>
        <p:guide pos="2880"/>
        <p:guide pos="53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e55303e5d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ge55303e5d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7" name="Google Shape;427;ge55303e5de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e66bcdab7a_0_2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ge66bcdab7a_0_2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8" name="Google Shape;448;ge66bcdab7a_0_23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terprise Title Slide">
  <p:cSld name="Enterprise Title Slide">
    <p:bg>
      <p:bgPr>
        <a:solidFill>
          <a:srgbClr val="7F7F7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388044" y="2085879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1"/>
          </p:nvPr>
        </p:nvSpPr>
        <p:spPr>
          <a:xfrm>
            <a:off x="388044" y="3119900"/>
            <a:ext cx="7772400" cy="56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cap="none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" name="Google Shape;2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2486" y="4851003"/>
            <a:ext cx="1011514" cy="29249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"/>
          <p:cNvSpPr txBox="1">
            <a:spLocks noGrp="1"/>
          </p:cNvSpPr>
          <p:nvPr>
            <p:ph type="body" idx="2"/>
          </p:nvPr>
        </p:nvSpPr>
        <p:spPr>
          <a:xfrm>
            <a:off x="388044" y="3977313"/>
            <a:ext cx="7772400" cy="56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cap="none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8151" y="4887261"/>
            <a:ext cx="545094" cy="21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4146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bg>
      <p:bgPr>
        <a:solidFill>
          <a:srgbClr val="381460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0" name="Google Shape;110;p15" descr="Thank You (white 2)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66180" y="1547612"/>
            <a:ext cx="5411639" cy="66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95146" y="2795448"/>
            <a:ext cx="1745909" cy="704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341460"/>
              </a:buClr>
              <a:buSzPts val="4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body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pendix">
  <p:cSld name="Appendix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3638891" y="2110085"/>
            <a:ext cx="18662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APPENDIX</a:t>
            </a:r>
            <a:endParaRPr/>
          </a:p>
        </p:txBody>
      </p:sp>
      <p:cxnSp>
        <p:nvCxnSpPr>
          <p:cNvPr id="124" name="Google Shape;124;p17"/>
          <p:cNvCxnSpPr/>
          <p:nvPr/>
        </p:nvCxnSpPr>
        <p:spPr>
          <a:xfrm>
            <a:off x="3731134" y="2097297"/>
            <a:ext cx="168173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5" name="Google Shape;125;p17"/>
          <p:cNvCxnSpPr/>
          <p:nvPr/>
        </p:nvCxnSpPr>
        <p:spPr>
          <a:xfrm>
            <a:off x="3731134" y="2571750"/>
            <a:ext cx="168173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>
  <p:cSld name="Title_Only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>
            <a:spLocks noGrp="1"/>
          </p:cNvSpPr>
          <p:nvPr>
            <p:ph type="title"/>
          </p:nvPr>
        </p:nvSpPr>
        <p:spPr>
          <a:xfrm>
            <a:off x="212774" y="192017"/>
            <a:ext cx="8716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i="0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ftr" idx="11"/>
          </p:nvPr>
        </p:nvSpPr>
        <p:spPr>
          <a:xfrm>
            <a:off x="226315" y="4895466"/>
            <a:ext cx="28605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chemeClr val="dk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3" name="Google Shape;183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77537" y="4817039"/>
            <a:ext cx="472740" cy="193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27"/>
          <p:cNvCxnSpPr/>
          <p:nvPr/>
        </p:nvCxnSpPr>
        <p:spPr>
          <a:xfrm>
            <a:off x="317500" y="4743450"/>
            <a:ext cx="850890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27"/>
          <p:cNvSpPr txBox="1"/>
          <p:nvPr/>
        </p:nvSpPr>
        <p:spPr>
          <a:xfrm>
            <a:off x="4437126" y="4894070"/>
            <a:ext cx="296700" cy="1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6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600" b="0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5069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9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3814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1460"/>
              </a:buClr>
              <a:buSzPts val="4000"/>
              <a:buFont typeface="Calibri"/>
              <a:buNone/>
              <a:defRPr sz="4000" b="0" i="0" u="none" strike="noStrike" cap="none">
                <a:solidFill>
                  <a:srgbClr val="34146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72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32486" y="4851003"/>
            <a:ext cx="1011514" cy="292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48151" y="4887261"/>
            <a:ext cx="545094" cy="2103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61" r:id="rId3"/>
    <p:sldLayoutId id="2147483662" r:id="rId4"/>
    <p:sldLayoutId id="2147483663" r:id="rId5"/>
    <p:sldLayoutId id="2147483665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388044" y="2085879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dirty="0"/>
              <a:t>MD Expo Atlanta 2022</a:t>
            </a:r>
            <a:endParaRPr dirty="0"/>
          </a:p>
        </p:txBody>
      </p:sp>
      <p:sp>
        <p:nvSpPr>
          <p:cNvPr id="131" name="Google Shape;131;p18"/>
          <p:cNvSpPr txBox="1">
            <a:spLocks noGrp="1"/>
          </p:cNvSpPr>
          <p:nvPr>
            <p:ph type="body" idx="1"/>
          </p:nvPr>
        </p:nvSpPr>
        <p:spPr>
          <a:xfrm>
            <a:off x="388044" y="3119900"/>
            <a:ext cx="7772400" cy="56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dirty="0"/>
              <a:t>April 12, 2022</a:t>
            </a:r>
            <a:endParaRPr dirty="0"/>
          </a:p>
        </p:txBody>
      </p:sp>
      <p:sp>
        <p:nvSpPr>
          <p:cNvPr id="132" name="Google Shape;132;p18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©2020 Armis, Inc. All Rights Reserved.</a:t>
            </a:r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2"/>
          </p:nvPr>
        </p:nvSpPr>
        <p:spPr>
          <a:xfrm>
            <a:off x="388044" y="3977313"/>
            <a:ext cx="7772400" cy="56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dirty="0"/>
              <a:t>Oscar Miranda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dirty="0"/>
              <a:t>Field CTO for Healthcare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8997" y="3095938"/>
            <a:ext cx="2253091" cy="1250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9003" y="3088830"/>
            <a:ext cx="2253086" cy="1258088"/>
          </a:xfrm>
          <a:prstGeom prst="rect">
            <a:avLst/>
          </a:prstGeom>
          <a:noFill/>
          <a:ln>
            <a:noFill/>
          </a:ln>
          <a:effectLst>
            <a:outerShdw blurRad="165100" dist="762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31" name="Google Shape;431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9003" y="1164226"/>
            <a:ext cx="2253088" cy="1232823"/>
          </a:xfrm>
          <a:prstGeom prst="rect">
            <a:avLst/>
          </a:prstGeom>
          <a:noFill/>
          <a:ln>
            <a:noFill/>
          </a:ln>
          <a:effectLst>
            <a:outerShdw blurRad="165100" dist="762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32" name="Google Shape;432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45455" y="3088830"/>
            <a:ext cx="2253086" cy="1250980"/>
          </a:xfrm>
          <a:prstGeom prst="rect">
            <a:avLst/>
          </a:prstGeom>
          <a:noFill/>
          <a:ln>
            <a:noFill/>
          </a:ln>
          <a:effectLst>
            <a:outerShdw blurRad="165100" dist="762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33" name="Google Shape;433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1905" y="3095939"/>
            <a:ext cx="2253086" cy="1250980"/>
          </a:xfrm>
          <a:prstGeom prst="rect">
            <a:avLst/>
          </a:prstGeom>
          <a:noFill/>
          <a:ln>
            <a:noFill/>
          </a:ln>
          <a:effectLst>
            <a:outerShdw blurRad="165100" dist="762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34" name="Google Shape;434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45455" y="1160286"/>
            <a:ext cx="2253086" cy="1236764"/>
          </a:xfrm>
          <a:prstGeom prst="rect">
            <a:avLst/>
          </a:prstGeom>
          <a:noFill/>
          <a:ln>
            <a:noFill/>
          </a:ln>
          <a:effectLst>
            <a:outerShdw blurRad="165100" dist="762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35" name="Google Shape;435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1905" y="1160285"/>
            <a:ext cx="2253086" cy="1236764"/>
          </a:xfrm>
          <a:prstGeom prst="rect">
            <a:avLst/>
          </a:prstGeom>
          <a:noFill/>
          <a:ln>
            <a:noFill/>
          </a:ln>
          <a:effectLst>
            <a:outerShdw blurRad="165100" dist="762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436" name="Google Shape;436;p5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41460"/>
              </a:buClr>
              <a:buSzPts val="4000"/>
              <a:buFont typeface="Calibri"/>
              <a:buNone/>
            </a:pPr>
            <a:r>
              <a:rPr lang="en-US"/>
              <a:t>Healthcare Organization Concerns </a:t>
            </a:r>
            <a:endParaRPr/>
          </a:p>
        </p:txBody>
      </p:sp>
      <p:sp>
        <p:nvSpPr>
          <p:cNvPr id="437" name="Google Shape;437;p55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438" name="Google Shape;438;p55"/>
          <p:cNvSpPr/>
          <p:nvPr/>
        </p:nvSpPr>
        <p:spPr>
          <a:xfrm>
            <a:off x="1188005" y="2457801"/>
            <a:ext cx="1341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 Safety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Medical Device Behavior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55"/>
          <p:cNvSpPr/>
          <p:nvPr/>
        </p:nvSpPr>
        <p:spPr>
          <a:xfrm>
            <a:off x="3908523" y="2432200"/>
            <a:ext cx="1138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Disruption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Ransomware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55"/>
          <p:cNvSpPr/>
          <p:nvPr/>
        </p:nvSpPr>
        <p:spPr>
          <a:xfrm>
            <a:off x="6786324" y="2457801"/>
            <a:ext cx="1138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Breach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Health Info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5"/>
          <p:cNvSpPr/>
          <p:nvPr/>
        </p:nvSpPr>
        <p:spPr>
          <a:xfrm>
            <a:off x="3890562" y="4346918"/>
            <a:ext cx="1362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Inventory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Locating Medical Devices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55"/>
          <p:cNvSpPr/>
          <p:nvPr/>
        </p:nvSpPr>
        <p:spPr>
          <a:xfrm>
            <a:off x="1262337" y="4346918"/>
            <a:ext cx="1197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Maximizing Efficiency</a:t>
            </a:r>
            <a:endParaRPr/>
          </a:p>
        </p:txBody>
      </p:sp>
      <p:sp>
        <p:nvSpPr>
          <p:cNvPr id="443" name="Google Shape;443;p55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4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©2020 Armis – All Rights Reserved</a:t>
            </a:r>
            <a:endParaRPr/>
          </a:p>
        </p:txBody>
      </p:sp>
      <p:sp>
        <p:nvSpPr>
          <p:cNvPr id="444" name="Google Shape;444;p55"/>
          <p:cNvSpPr/>
          <p:nvPr/>
        </p:nvSpPr>
        <p:spPr>
          <a:xfrm>
            <a:off x="6556292" y="4336644"/>
            <a:ext cx="15984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Exposure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“The other side of the house.”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6"/>
          <p:cNvSpPr/>
          <p:nvPr/>
        </p:nvSpPr>
        <p:spPr>
          <a:xfrm rot="-5400000" flipH="1">
            <a:off x="2862210" y="2470160"/>
            <a:ext cx="222000" cy="402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0FDFD"/>
              </a:gs>
              <a:gs pos="58000">
                <a:srgbClr val="BBA7D8"/>
              </a:gs>
              <a:gs pos="100000">
                <a:srgbClr val="38146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282" y="1018363"/>
            <a:ext cx="2872437" cy="3708398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6"/>
          <p:cNvSpPr txBox="1">
            <a:spLocks noGrp="1"/>
          </p:cNvSpPr>
          <p:nvPr>
            <p:ph type="title"/>
          </p:nvPr>
        </p:nvSpPr>
        <p:spPr>
          <a:xfrm>
            <a:off x="213600" y="144294"/>
            <a:ext cx="8716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</a:pPr>
            <a:r>
              <a:rPr lang="en-US" dirty="0">
                <a:solidFill>
                  <a:srgbClr val="7030A0"/>
                </a:solidFill>
              </a:rPr>
              <a:t>How Armis Works</a:t>
            </a:r>
            <a:endParaRPr dirty="0">
              <a:solidFill>
                <a:srgbClr val="7030A0"/>
              </a:solidFill>
            </a:endParaRPr>
          </a:p>
        </p:txBody>
      </p:sp>
      <p:grpSp>
        <p:nvGrpSpPr>
          <p:cNvPr id="454" name="Google Shape;454;p56"/>
          <p:cNvGrpSpPr/>
          <p:nvPr/>
        </p:nvGrpSpPr>
        <p:grpSpPr>
          <a:xfrm>
            <a:off x="5551900" y="419094"/>
            <a:ext cx="304800" cy="273900"/>
            <a:chOff x="5747745" y="733151"/>
            <a:chExt cx="304800" cy="273900"/>
          </a:xfrm>
        </p:grpSpPr>
        <p:sp>
          <p:nvSpPr>
            <p:cNvPr id="455" name="Google Shape;455;p56"/>
            <p:cNvSpPr/>
            <p:nvPr/>
          </p:nvSpPr>
          <p:spPr>
            <a:xfrm>
              <a:off x="5767412" y="733151"/>
              <a:ext cx="273900" cy="273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56"/>
            <p:cNvSpPr txBox="1"/>
            <p:nvPr/>
          </p:nvSpPr>
          <p:spPr>
            <a:xfrm>
              <a:off x="5747745" y="746949"/>
              <a:ext cx="304800" cy="2463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dirty="0"/>
            </a:p>
          </p:txBody>
        </p:sp>
      </p:grpSp>
      <p:sp>
        <p:nvSpPr>
          <p:cNvPr id="457" name="Google Shape;457;p56"/>
          <p:cNvSpPr/>
          <p:nvPr/>
        </p:nvSpPr>
        <p:spPr>
          <a:xfrm rot="5400000">
            <a:off x="2833647" y="2650058"/>
            <a:ext cx="222000" cy="4026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0FDFD"/>
              </a:gs>
              <a:gs pos="58000">
                <a:srgbClr val="BBA7D8"/>
              </a:gs>
              <a:gs pos="100000">
                <a:srgbClr val="38146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56"/>
          <p:cNvSpPr/>
          <p:nvPr/>
        </p:nvSpPr>
        <p:spPr>
          <a:xfrm>
            <a:off x="5843025" y="359725"/>
            <a:ext cx="2983500" cy="24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381460"/>
                </a:solidFill>
                <a:latin typeface="Arial"/>
                <a:ea typeface="Arial"/>
                <a:cs typeface="Arial"/>
                <a:sym typeface="Arial"/>
              </a:rPr>
              <a:t>Discover</a:t>
            </a:r>
            <a:r>
              <a:rPr lang="en-US" sz="1600" b="1" dirty="0">
                <a:solidFill>
                  <a:srgbClr val="381460"/>
                </a:solidFill>
              </a:rPr>
              <a:t> All</a:t>
            </a:r>
            <a:r>
              <a:rPr lang="en-US" sz="1600" b="1" i="0" u="none" strike="noStrike" cap="none" dirty="0">
                <a:solidFill>
                  <a:srgbClr val="381460"/>
                </a:solidFill>
                <a:latin typeface="Arial"/>
                <a:ea typeface="Arial"/>
                <a:cs typeface="Arial"/>
                <a:sym typeface="Arial"/>
              </a:rPr>
              <a:t> Assets </a:t>
            </a:r>
            <a:endParaRPr sz="1600" b="1" i="0" u="none" strike="noStrike" cap="none" dirty="0">
              <a:solidFill>
                <a:srgbClr val="3814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Every device type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Make, model, OS, Network Info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>
                <a:solidFill>
                  <a:schemeClr val="dk1"/>
                </a:solidFill>
              </a:rPr>
              <a:t>Aggregate and enrich existing data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Across all sites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No Agents, No Scans</a:t>
            </a:r>
            <a:endParaRPr sz="1025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25" dirty="0"/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7030A0"/>
                </a:solidFill>
              </a:rPr>
              <a:t>Risk and Behavior Analysis</a:t>
            </a:r>
            <a:r>
              <a:rPr lang="en-US" sz="16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25" dirty="0">
              <a:solidFill>
                <a:srgbClr val="7030A0"/>
              </a:solidFill>
            </a:endParaRPr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Malware detection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Behavior monitoring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Device Utilization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FDA Recalls and MDS</a:t>
            </a:r>
            <a:r>
              <a:rPr lang="en-US" sz="1025" baseline="30000" dirty="0"/>
              <a:t>2</a:t>
            </a:r>
            <a:endParaRPr sz="1025" baseline="30000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Vulnerability assessment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Adaptive risk score</a:t>
            </a:r>
            <a:endParaRPr sz="1025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25" dirty="0"/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7030A0"/>
                </a:solidFill>
              </a:rPr>
              <a:t>Automate Enforcement </a:t>
            </a:r>
            <a:endParaRPr sz="1600" b="1" dirty="0">
              <a:solidFill>
                <a:srgbClr val="7030A0"/>
              </a:solidFill>
            </a:endParaRPr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5"/>
              <a:buFont typeface="Arial"/>
              <a:buChar char="●"/>
            </a:pPr>
            <a:r>
              <a:rPr lang="en-US" sz="1025" dirty="0"/>
              <a:t>Alerting and remediation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Contextualized response actions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/>
              <a:t>Enforce security policies</a:t>
            </a:r>
            <a:endParaRPr sz="1025" dirty="0"/>
          </a:p>
          <a:p>
            <a:pPr marL="342900" marR="0" lvl="0" indent="-1793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5"/>
              <a:buChar char="●"/>
            </a:pPr>
            <a:r>
              <a:rPr lang="en-US" sz="1025" dirty="0">
                <a:solidFill>
                  <a:schemeClr val="dk1"/>
                </a:solidFill>
              </a:rPr>
              <a:t>Supercharge existing investments</a:t>
            </a:r>
            <a:endParaRPr sz="1025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25" dirty="0"/>
          </a:p>
        </p:txBody>
      </p:sp>
      <p:cxnSp>
        <p:nvCxnSpPr>
          <p:cNvPr id="459" name="Google Shape;459;p56"/>
          <p:cNvCxnSpPr/>
          <p:nvPr/>
        </p:nvCxnSpPr>
        <p:spPr>
          <a:xfrm flipH="1">
            <a:off x="5254413" y="657375"/>
            <a:ext cx="3600" cy="3687600"/>
          </a:xfrm>
          <a:prstGeom prst="straightConnector1">
            <a:avLst/>
          </a:prstGeom>
          <a:noFill/>
          <a:ln w="12700" cap="rnd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60" name="Google Shape;460;p56"/>
          <p:cNvGrpSpPr/>
          <p:nvPr/>
        </p:nvGrpSpPr>
        <p:grpSpPr>
          <a:xfrm>
            <a:off x="5551900" y="1790998"/>
            <a:ext cx="304800" cy="273900"/>
            <a:chOff x="5747745" y="733151"/>
            <a:chExt cx="304800" cy="273900"/>
          </a:xfrm>
        </p:grpSpPr>
        <p:sp>
          <p:nvSpPr>
            <p:cNvPr id="461" name="Google Shape;461;p56"/>
            <p:cNvSpPr/>
            <p:nvPr/>
          </p:nvSpPr>
          <p:spPr>
            <a:xfrm>
              <a:off x="5767412" y="733151"/>
              <a:ext cx="273900" cy="273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56"/>
            <p:cNvSpPr txBox="1"/>
            <p:nvPr/>
          </p:nvSpPr>
          <p:spPr>
            <a:xfrm>
              <a:off x="5747745" y="747024"/>
              <a:ext cx="304800" cy="2463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dirty="0"/>
            </a:p>
          </p:txBody>
        </p:sp>
      </p:grpSp>
      <p:grpSp>
        <p:nvGrpSpPr>
          <p:cNvPr id="463" name="Google Shape;463;p56"/>
          <p:cNvGrpSpPr/>
          <p:nvPr/>
        </p:nvGrpSpPr>
        <p:grpSpPr>
          <a:xfrm>
            <a:off x="5551900" y="3267567"/>
            <a:ext cx="304800" cy="273900"/>
            <a:chOff x="5747745" y="733151"/>
            <a:chExt cx="304800" cy="273900"/>
          </a:xfrm>
        </p:grpSpPr>
        <p:sp>
          <p:nvSpPr>
            <p:cNvPr id="464" name="Google Shape;464;p56"/>
            <p:cNvSpPr/>
            <p:nvPr/>
          </p:nvSpPr>
          <p:spPr>
            <a:xfrm>
              <a:off x="5767412" y="733151"/>
              <a:ext cx="273900" cy="273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56"/>
            <p:cNvSpPr txBox="1"/>
            <p:nvPr/>
          </p:nvSpPr>
          <p:spPr>
            <a:xfrm>
              <a:off x="5747745" y="747024"/>
              <a:ext cx="304800" cy="2463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dirty="0"/>
            </a:p>
          </p:txBody>
        </p:sp>
      </p:grpSp>
      <p:sp>
        <p:nvSpPr>
          <p:cNvPr id="466" name="Google Shape;466;p56"/>
          <p:cNvSpPr txBox="1">
            <a:spLocks noGrp="1"/>
          </p:cNvSpPr>
          <p:nvPr>
            <p:ph type="ftr" idx="11"/>
          </p:nvPr>
        </p:nvSpPr>
        <p:spPr>
          <a:xfrm>
            <a:off x="226315" y="4895466"/>
            <a:ext cx="28605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©2020 Armis, Inc.  |  All Rights Reserved</a:t>
            </a:r>
            <a:endParaRPr/>
          </a:p>
        </p:txBody>
      </p:sp>
      <p:grpSp>
        <p:nvGrpSpPr>
          <p:cNvPr id="467" name="Google Shape;467;p56"/>
          <p:cNvGrpSpPr/>
          <p:nvPr/>
        </p:nvGrpSpPr>
        <p:grpSpPr>
          <a:xfrm>
            <a:off x="3198834" y="1918275"/>
            <a:ext cx="1857268" cy="1165788"/>
            <a:chOff x="3503634" y="1918275"/>
            <a:chExt cx="1857268" cy="1165788"/>
          </a:xfrm>
        </p:grpSpPr>
        <p:pic>
          <p:nvPicPr>
            <p:cNvPr id="468" name="Google Shape;468;p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17755" y="1927651"/>
              <a:ext cx="1828058" cy="115641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69" name="Google Shape;469;p56"/>
            <p:cNvGrpSpPr/>
            <p:nvPr/>
          </p:nvGrpSpPr>
          <p:grpSpPr>
            <a:xfrm>
              <a:off x="3526475" y="2594722"/>
              <a:ext cx="1818176" cy="310431"/>
              <a:chOff x="2816154" y="1345851"/>
              <a:chExt cx="1818176" cy="310431"/>
            </a:xfrm>
          </p:grpSpPr>
          <p:sp>
            <p:nvSpPr>
              <p:cNvPr id="470" name="Google Shape;470;p56"/>
              <p:cNvSpPr txBox="1"/>
              <p:nvPr/>
            </p:nvSpPr>
            <p:spPr>
              <a:xfrm>
                <a:off x="3659930" y="1345851"/>
                <a:ext cx="974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00" b="1" i="0" u="none" strike="noStrike" cap="none">
                    <a:solidFill>
                      <a:srgbClr val="48286E"/>
                    </a:solidFill>
                    <a:latin typeface="Arial"/>
                    <a:ea typeface="Arial"/>
                    <a:cs typeface="Arial"/>
                    <a:sym typeface="Arial"/>
                  </a:rPr>
                  <a:t>Threat </a:t>
                </a:r>
                <a:endParaRPr/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00" b="1" i="0" u="none" strike="noStrike" cap="none">
                    <a:solidFill>
                      <a:srgbClr val="48286E"/>
                    </a:solidFill>
                    <a:latin typeface="Arial"/>
                    <a:ea typeface="Arial"/>
                    <a:cs typeface="Arial"/>
                    <a:sym typeface="Arial"/>
                  </a:rPr>
                  <a:t>Detection Engine</a:t>
                </a:r>
                <a:endParaRPr/>
              </a:p>
            </p:txBody>
          </p:sp>
          <p:sp>
            <p:nvSpPr>
              <p:cNvPr id="471" name="Google Shape;471;p56"/>
              <p:cNvSpPr txBox="1"/>
              <p:nvPr/>
            </p:nvSpPr>
            <p:spPr>
              <a:xfrm>
                <a:off x="2816154" y="1348482"/>
                <a:ext cx="957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00" b="1" i="0" u="none" strike="noStrike" cap="none">
                    <a:solidFill>
                      <a:srgbClr val="48286E"/>
                    </a:solidFill>
                    <a:latin typeface="Arial"/>
                    <a:ea typeface="Arial"/>
                    <a:cs typeface="Arial"/>
                    <a:sym typeface="Arial"/>
                  </a:rPr>
                  <a:t>Device Knowledgebase</a:t>
                </a:r>
                <a:endParaRPr/>
              </a:p>
            </p:txBody>
          </p:sp>
        </p:grpSp>
        <p:pic>
          <p:nvPicPr>
            <p:cNvPr id="472" name="Google Shape;472;p5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095028" y="2280078"/>
              <a:ext cx="667613" cy="25758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73" name="Google Shape;473;p56"/>
            <p:cNvCxnSpPr/>
            <p:nvPr/>
          </p:nvCxnSpPr>
          <p:spPr>
            <a:xfrm>
              <a:off x="4426554" y="2653154"/>
              <a:ext cx="0" cy="206400"/>
            </a:xfrm>
            <a:prstGeom prst="straightConnector1">
              <a:avLst/>
            </a:prstGeom>
            <a:noFill/>
            <a:ln w="9525" cap="flat" cmpd="sng">
              <a:solidFill>
                <a:srgbClr val="A6AFE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pic>
          <p:nvPicPr>
            <p:cNvPr id="474" name="Google Shape;474;p5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503634" y="1918275"/>
              <a:ext cx="1857268" cy="116578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5" name="Google Shape;475;p56"/>
          <p:cNvSpPr txBox="1"/>
          <p:nvPr/>
        </p:nvSpPr>
        <p:spPr>
          <a:xfrm>
            <a:off x="5456325" y="4320550"/>
            <a:ext cx="3633900" cy="56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7030A0"/>
                </a:solidFill>
              </a:rPr>
              <a:t>Passive. Real-Time. Continuous.</a:t>
            </a:r>
            <a:endParaRPr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 txBox="1">
            <a:spLocks noGrp="1"/>
          </p:cNvSpPr>
          <p:nvPr>
            <p:ph type="ftr" idx="11"/>
          </p:nvPr>
        </p:nvSpPr>
        <p:spPr>
          <a:xfrm>
            <a:off x="388044" y="4850004"/>
            <a:ext cx="2924331" cy="26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©2020 Armis – All Rights Reserved</a:t>
            </a:r>
            <a:endParaRPr/>
          </a:p>
        </p:txBody>
      </p:sp>
      <p:sp>
        <p:nvSpPr>
          <p:cNvPr id="331" name="Google Shape;331;p33"/>
          <p:cNvSpPr txBox="1">
            <a:spLocks noGrp="1"/>
          </p:cNvSpPr>
          <p:nvPr>
            <p:ph type="sldNum" idx="12"/>
          </p:nvPr>
        </p:nvSpPr>
        <p:spPr>
          <a:xfrm>
            <a:off x="4363154" y="4842864"/>
            <a:ext cx="417692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aster Style (Base)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43741"/>
      </a:hlink>
      <a:folHlink>
        <a:srgbClr val="878A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161</Words>
  <Application>Microsoft Office PowerPoint</Application>
  <PresentationFormat>On-screen Show (16:9)</PresentationFormat>
  <Paragraphs>54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Master Style (Base)</vt:lpstr>
      <vt:lpstr>MD Expo Atlanta 2022</vt:lpstr>
      <vt:lpstr>Healthcare Organization Concerns </vt:lpstr>
      <vt:lpstr>How Armis Works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 Expo Atlanta 2022</dc:title>
  <dc:creator>Oscar</dc:creator>
  <cp:lastModifiedBy>Oscar Miranda</cp:lastModifiedBy>
  <cp:revision>2</cp:revision>
  <dcterms:modified xsi:type="dcterms:W3CDTF">2022-04-08T00:12:26Z</dcterms:modified>
</cp:coreProperties>
</file>