
<file path=[Content_Types].xml><?xml version="1.0" encoding="utf-8"?>
<Types xmlns="http://schemas.openxmlformats.org/package/2006/content-types">
  <Default Extension="png" ContentType="image/png"/>
  <Default Extension="mp3" ContentType="audio/mpe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ink/ink1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  <Override PartName="/ppt/comments/modernComment_106_A1132555.xml" ContentType="application/vnd.ms-powerpoint.comment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8" r:id="rId3"/>
    <p:sldId id="260" r:id="rId4"/>
    <p:sldId id="259" r:id="rId5"/>
    <p:sldId id="262" r:id="rId6"/>
    <p:sldId id="265" r:id="rId7"/>
    <p:sldId id="264" r:id="rId8"/>
    <p:sldId id="257" r:id="rId9"/>
    <p:sldId id="266" r:id="rId10"/>
    <p:sldId id="273" r:id="rId11"/>
    <p:sldId id="267" r:id="rId12"/>
    <p:sldId id="269" r:id="rId13"/>
    <p:sldId id="268" r:id="rId14"/>
    <p:sldId id="261" r:id="rId15"/>
    <p:sldId id="275" r:id="rId16"/>
    <p:sldId id="276" r:id="rId17"/>
    <p:sldId id="270" r:id="rId18"/>
    <p:sldId id="274" r:id="rId19"/>
    <p:sldId id="277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3E52F87B-4CE4-FE47-B95B-FB53C514BA8A}" name="Hawkins, Bryant" initials="HB" userId="S::bryant.hawkins@crothall.com::e11bf535-092f-459b-9515-dff26185bdb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38542"/>
    <p:restoredTop sz="96197"/>
  </p:normalViewPr>
  <p:slideViewPr>
    <p:cSldViewPr snapToGrid="0" snapToObjects="1">
      <p:cViewPr varScale="1">
        <p:scale>
          <a:sx n="103" d="100"/>
          <a:sy n="103" d="100"/>
        </p:scale>
        <p:origin x="138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8/10/relationships/authors" Target="author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omments/modernComment_106_A1132555.xml><?xml version="1.0" encoding="utf-8"?>
<p188:cmLst xmlns:a="http://schemas.openxmlformats.org/drawingml/2006/main" xmlns:r="http://schemas.openxmlformats.org/officeDocument/2006/relationships" xmlns:p188="http://schemas.microsoft.com/office/powerpoint/2018/8/main">
  <p188:cm id="{CC00B3FF-8505-EB48-B2DF-83BA2E0E3B4A}" authorId="{3E52F87B-4CE4-FE47-B95B-FB53C514BA8A}" created="2022-02-13T21:43:18.983">
    <ac:deMkLst xmlns:ac="http://schemas.microsoft.com/office/drawing/2013/main/command">
      <pc:docMk xmlns:pc="http://schemas.microsoft.com/office/powerpoint/2013/main/command"/>
      <pc:sldMk xmlns:pc="http://schemas.microsoft.com/office/powerpoint/2013/main/command" cId="2702386517" sldId="262"/>
      <ac:graphicFrameMk id="5" creationId="{FAE9AED9-A65B-4586-AD1E-7254151568EF}"/>
    </ac:deMkLst>
    <p188:txBody>
      <a:bodyPr/>
      <a:lstStyle/>
      <a:p>
        <a:r>
          <a:rPr lang="en-US"/>
          <a:t>jjkjj</a:t>
        </a:r>
      </a:p>
    </p188:txBody>
  </p188:cm>
</p188:cmLst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8ED169D-DE37-463B-9591-7739BFF88317}" type="doc">
      <dgm:prSet loTypeId="urn:microsoft.com/office/officeart/2016/7/layout/VerticalHollowActionList" loCatId="List" qsTypeId="urn:microsoft.com/office/officeart/2005/8/quickstyle/simple4" qsCatId="simple" csTypeId="urn:microsoft.com/office/officeart/2005/8/colors/colorful5" csCatId="colorful"/>
      <dgm:spPr/>
      <dgm:t>
        <a:bodyPr/>
        <a:lstStyle/>
        <a:p>
          <a:endParaRPr lang="en-US"/>
        </a:p>
      </dgm:t>
    </dgm:pt>
    <dgm:pt modelId="{4D23C375-E4A8-4F2E-9025-D410CE617CA8}">
      <dgm:prSet/>
      <dgm:spPr/>
      <dgm:t>
        <a:bodyPr/>
        <a:lstStyle/>
        <a:p>
          <a:r>
            <a:rPr lang="en-US"/>
            <a:t>Improve</a:t>
          </a:r>
        </a:p>
      </dgm:t>
    </dgm:pt>
    <dgm:pt modelId="{30D34CFB-415B-4679-891F-CF99F5A5957B}" type="parTrans" cxnId="{AF71EA82-69D2-4CD0-8226-DCBE58730063}">
      <dgm:prSet/>
      <dgm:spPr/>
      <dgm:t>
        <a:bodyPr/>
        <a:lstStyle/>
        <a:p>
          <a:endParaRPr lang="en-US"/>
        </a:p>
      </dgm:t>
    </dgm:pt>
    <dgm:pt modelId="{95E89D46-E2AF-4FDA-B4CA-0D6C79BED2FB}" type="sibTrans" cxnId="{AF71EA82-69D2-4CD0-8226-DCBE58730063}">
      <dgm:prSet/>
      <dgm:spPr/>
      <dgm:t>
        <a:bodyPr/>
        <a:lstStyle/>
        <a:p>
          <a:endParaRPr lang="en-US"/>
        </a:p>
      </dgm:t>
    </dgm:pt>
    <dgm:pt modelId="{C7D70755-B69E-44D5-9AA4-913C11306033}">
      <dgm:prSet/>
      <dgm:spPr/>
      <dgm:t>
        <a:bodyPr/>
        <a:lstStyle/>
        <a:p>
          <a:r>
            <a:rPr lang="en-US" dirty="0"/>
            <a:t>Improve the recruiting Process</a:t>
          </a:r>
        </a:p>
      </dgm:t>
    </dgm:pt>
    <dgm:pt modelId="{3ABCC7A8-BFF0-4D9C-9369-D7EE94940512}" type="parTrans" cxnId="{23E02805-A583-4006-8340-BE6B59E6AA29}">
      <dgm:prSet/>
      <dgm:spPr/>
      <dgm:t>
        <a:bodyPr/>
        <a:lstStyle/>
        <a:p>
          <a:endParaRPr lang="en-US"/>
        </a:p>
      </dgm:t>
    </dgm:pt>
    <dgm:pt modelId="{0FCB9454-E2E6-4941-B9F7-96EBF1725C89}" type="sibTrans" cxnId="{23E02805-A583-4006-8340-BE6B59E6AA29}">
      <dgm:prSet/>
      <dgm:spPr/>
      <dgm:t>
        <a:bodyPr/>
        <a:lstStyle/>
        <a:p>
          <a:endParaRPr lang="en-US"/>
        </a:p>
      </dgm:t>
    </dgm:pt>
    <dgm:pt modelId="{99958307-C997-49B4-A84F-863CAA65A81D}">
      <dgm:prSet/>
      <dgm:spPr/>
      <dgm:t>
        <a:bodyPr/>
        <a:lstStyle/>
        <a:p>
          <a:r>
            <a:rPr lang="en-US"/>
            <a:t>Upgrade</a:t>
          </a:r>
        </a:p>
      </dgm:t>
    </dgm:pt>
    <dgm:pt modelId="{64B30F6C-21C6-48C3-A326-79DBA10DECDA}" type="parTrans" cxnId="{A43ED64B-C2E3-4E64-B902-4DD8DB3A9D05}">
      <dgm:prSet/>
      <dgm:spPr/>
      <dgm:t>
        <a:bodyPr/>
        <a:lstStyle/>
        <a:p>
          <a:endParaRPr lang="en-US"/>
        </a:p>
      </dgm:t>
    </dgm:pt>
    <dgm:pt modelId="{57BDE339-E037-419A-97FA-43C656EA45A3}" type="sibTrans" cxnId="{A43ED64B-C2E3-4E64-B902-4DD8DB3A9D05}">
      <dgm:prSet/>
      <dgm:spPr/>
      <dgm:t>
        <a:bodyPr/>
        <a:lstStyle/>
        <a:p>
          <a:endParaRPr lang="en-US"/>
        </a:p>
      </dgm:t>
    </dgm:pt>
    <dgm:pt modelId="{623677D2-73FB-4789-8C27-3A2D49180C79}">
      <dgm:prSet/>
      <dgm:spPr/>
      <dgm:t>
        <a:bodyPr/>
        <a:lstStyle/>
        <a:p>
          <a:r>
            <a:rPr lang="en-US"/>
            <a:t>Upgrade the training process</a:t>
          </a:r>
        </a:p>
      </dgm:t>
    </dgm:pt>
    <dgm:pt modelId="{75422D14-3580-41C9-9CA6-C45247AF2A15}" type="parTrans" cxnId="{9D2C3513-3C97-4B0E-9A3B-DC4C67D29A3B}">
      <dgm:prSet/>
      <dgm:spPr/>
      <dgm:t>
        <a:bodyPr/>
        <a:lstStyle/>
        <a:p>
          <a:endParaRPr lang="en-US"/>
        </a:p>
      </dgm:t>
    </dgm:pt>
    <dgm:pt modelId="{5E27AA7D-635C-4706-A5EA-40624F1989FC}" type="sibTrans" cxnId="{9D2C3513-3C97-4B0E-9A3B-DC4C67D29A3B}">
      <dgm:prSet/>
      <dgm:spPr/>
      <dgm:t>
        <a:bodyPr/>
        <a:lstStyle/>
        <a:p>
          <a:endParaRPr lang="en-US"/>
        </a:p>
      </dgm:t>
    </dgm:pt>
    <dgm:pt modelId="{8A013C18-1218-4FA3-9411-6A9775B7E0FF}">
      <dgm:prSet/>
      <dgm:spPr/>
      <dgm:t>
        <a:bodyPr/>
        <a:lstStyle/>
        <a:p>
          <a:r>
            <a:rPr lang="en-US"/>
            <a:t>Re-examine</a:t>
          </a:r>
        </a:p>
      </dgm:t>
    </dgm:pt>
    <dgm:pt modelId="{2207EF53-6AB0-4EF3-8733-B162EFFDEA4C}" type="parTrans" cxnId="{1DBD2C40-CDB0-483B-B5DA-545EBDDE5605}">
      <dgm:prSet/>
      <dgm:spPr/>
      <dgm:t>
        <a:bodyPr/>
        <a:lstStyle/>
        <a:p>
          <a:endParaRPr lang="en-US"/>
        </a:p>
      </dgm:t>
    </dgm:pt>
    <dgm:pt modelId="{AA00A6B2-A6EE-437B-9F52-D8009953612F}" type="sibTrans" cxnId="{1DBD2C40-CDB0-483B-B5DA-545EBDDE5605}">
      <dgm:prSet/>
      <dgm:spPr/>
      <dgm:t>
        <a:bodyPr/>
        <a:lstStyle/>
        <a:p>
          <a:endParaRPr lang="en-US"/>
        </a:p>
      </dgm:t>
    </dgm:pt>
    <dgm:pt modelId="{80A5CD33-B35F-4F94-A8BA-0E82E83C09CF}">
      <dgm:prSet/>
      <dgm:spPr/>
      <dgm:t>
        <a:bodyPr/>
        <a:lstStyle/>
        <a:p>
          <a:r>
            <a:rPr lang="en-US"/>
            <a:t>Re-examine your management style</a:t>
          </a:r>
        </a:p>
      </dgm:t>
    </dgm:pt>
    <dgm:pt modelId="{00FD0BFB-529A-44F6-8AAA-4189757DC644}" type="parTrans" cxnId="{3AD655A7-F1D3-4715-BEA4-72E7B3D186EF}">
      <dgm:prSet/>
      <dgm:spPr/>
      <dgm:t>
        <a:bodyPr/>
        <a:lstStyle/>
        <a:p>
          <a:endParaRPr lang="en-US"/>
        </a:p>
      </dgm:t>
    </dgm:pt>
    <dgm:pt modelId="{DF216283-1B77-4C1D-9F99-23355D2CAB45}" type="sibTrans" cxnId="{3AD655A7-F1D3-4715-BEA4-72E7B3D186EF}">
      <dgm:prSet/>
      <dgm:spPr/>
      <dgm:t>
        <a:bodyPr/>
        <a:lstStyle/>
        <a:p>
          <a:endParaRPr lang="en-US"/>
        </a:p>
      </dgm:t>
    </dgm:pt>
    <dgm:pt modelId="{6A84758D-B174-41C5-A69A-264FB437ACAE}">
      <dgm:prSet/>
      <dgm:spPr/>
      <dgm:t>
        <a:bodyPr/>
        <a:lstStyle/>
        <a:p>
          <a:r>
            <a:rPr lang="en-US"/>
            <a:t>Encourage and offer</a:t>
          </a:r>
        </a:p>
      </dgm:t>
    </dgm:pt>
    <dgm:pt modelId="{BC649512-0C7F-4A7A-9C4C-C167C54ECC1B}" type="parTrans" cxnId="{81BF9FDE-8F10-45F3-B804-47B9A4458865}">
      <dgm:prSet/>
      <dgm:spPr/>
      <dgm:t>
        <a:bodyPr/>
        <a:lstStyle/>
        <a:p>
          <a:endParaRPr lang="en-US"/>
        </a:p>
      </dgm:t>
    </dgm:pt>
    <dgm:pt modelId="{00E9E1D5-AA2D-4218-B456-706BC72601F6}" type="sibTrans" cxnId="{81BF9FDE-8F10-45F3-B804-47B9A4458865}">
      <dgm:prSet/>
      <dgm:spPr/>
      <dgm:t>
        <a:bodyPr/>
        <a:lstStyle/>
        <a:p>
          <a:endParaRPr lang="en-US"/>
        </a:p>
      </dgm:t>
    </dgm:pt>
    <dgm:pt modelId="{FFEA1D23-6B86-47B0-A2A7-A93E6452DEAA}">
      <dgm:prSet/>
      <dgm:spPr/>
      <dgm:t>
        <a:bodyPr/>
        <a:lstStyle/>
        <a:p>
          <a:r>
            <a:rPr lang="en-US" dirty="0"/>
            <a:t>Encourage and offer opportunities for development and growth</a:t>
          </a:r>
        </a:p>
      </dgm:t>
    </dgm:pt>
    <dgm:pt modelId="{81BB6D15-06CD-4658-A439-8977C442B3A4}" type="parTrans" cxnId="{B65C456A-19A1-480C-9622-E53EB5F998D7}">
      <dgm:prSet/>
      <dgm:spPr/>
      <dgm:t>
        <a:bodyPr/>
        <a:lstStyle/>
        <a:p>
          <a:endParaRPr lang="en-US"/>
        </a:p>
      </dgm:t>
    </dgm:pt>
    <dgm:pt modelId="{DEE8C0AA-DD7C-44F1-A78C-3A406AB7973A}" type="sibTrans" cxnId="{B65C456A-19A1-480C-9622-E53EB5F998D7}">
      <dgm:prSet/>
      <dgm:spPr/>
      <dgm:t>
        <a:bodyPr/>
        <a:lstStyle/>
        <a:p>
          <a:endParaRPr lang="en-US"/>
        </a:p>
      </dgm:t>
    </dgm:pt>
    <dgm:pt modelId="{D06CBD1D-9B1F-4688-857E-36D04DCFE751}">
      <dgm:prSet/>
      <dgm:spPr/>
      <dgm:t>
        <a:bodyPr/>
        <a:lstStyle/>
        <a:p>
          <a:r>
            <a:rPr lang="en-US"/>
            <a:t>Improve</a:t>
          </a:r>
        </a:p>
      </dgm:t>
    </dgm:pt>
    <dgm:pt modelId="{1769DFB7-7A9E-4B17-B908-FE0F7102E5FD}" type="parTrans" cxnId="{ACCE1417-0EE2-4871-9EA0-807443C8A9DA}">
      <dgm:prSet/>
      <dgm:spPr/>
      <dgm:t>
        <a:bodyPr/>
        <a:lstStyle/>
        <a:p>
          <a:endParaRPr lang="en-US"/>
        </a:p>
      </dgm:t>
    </dgm:pt>
    <dgm:pt modelId="{14ED15AF-0067-4D7E-BFB5-AB581C36192B}" type="sibTrans" cxnId="{ACCE1417-0EE2-4871-9EA0-807443C8A9DA}">
      <dgm:prSet/>
      <dgm:spPr/>
      <dgm:t>
        <a:bodyPr/>
        <a:lstStyle/>
        <a:p>
          <a:endParaRPr lang="en-US"/>
        </a:p>
      </dgm:t>
    </dgm:pt>
    <dgm:pt modelId="{035F9F12-1C3F-4F0B-9419-0D140626CF31}">
      <dgm:prSet/>
      <dgm:spPr/>
      <dgm:t>
        <a:bodyPr/>
        <a:lstStyle/>
        <a:p>
          <a:r>
            <a:rPr lang="en-US" dirty="0"/>
            <a:t>Improve the work environment and offer superior benefits</a:t>
          </a:r>
        </a:p>
      </dgm:t>
    </dgm:pt>
    <dgm:pt modelId="{292863E4-CB95-40B5-BC59-734A9E5E658D}" type="parTrans" cxnId="{956FA44B-C41A-44A1-88F2-DA3F17C2C7E5}">
      <dgm:prSet/>
      <dgm:spPr/>
      <dgm:t>
        <a:bodyPr/>
        <a:lstStyle/>
        <a:p>
          <a:endParaRPr lang="en-US"/>
        </a:p>
      </dgm:t>
    </dgm:pt>
    <dgm:pt modelId="{A35ED674-F950-4B3B-82B4-3A767D5A7F1F}" type="sibTrans" cxnId="{956FA44B-C41A-44A1-88F2-DA3F17C2C7E5}">
      <dgm:prSet/>
      <dgm:spPr/>
      <dgm:t>
        <a:bodyPr/>
        <a:lstStyle/>
        <a:p>
          <a:endParaRPr lang="en-US"/>
        </a:p>
      </dgm:t>
    </dgm:pt>
    <dgm:pt modelId="{8DA027C5-785C-43C5-B8B7-7DBB382BA936}">
      <dgm:prSet/>
      <dgm:spPr/>
      <dgm:t>
        <a:bodyPr/>
        <a:lstStyle/>
        <a:p>
          <a:r>
            <a:rPr lang="en-US"/>
            <a:t>Automate</a:t>
          </a:r>
        </a:p>
      </dgm:t>
    </dgm:pt>
    <dgm:pt modelId="{98DF6CE2-6229-4754-9E14-708DEDA6BB68}" type="parTrans" cxnId="{E577CB0F-340D-43D2-B8F9-203271F1B966}">
      <dgm:prSet/>
      <dgm:spPr/>
      <dgm:t>
        <a:bodyPr/>
        <a:lstStyle/>
        <a:p>
          <a:endParaRPr lang="en-US"/>
        </a:p>
      </dgm:t>
    </dgm:pt>
    <dgm:pt modelId="{13744279-F49D-4491-8C2D-10A0E9271D01}" type="sibTrans" cxnId="{E577CB0F-340D-43D2-B8F9-203271F1B966}">
      <dgm:prSet/>
      <dgm:spPr/>
      <dgm:t>
        <a:bodyPr/>
        <a:lstStyle/>
        <a:p>
          <a:endParaRPr lang="en-US"/>
        </a:p>
      </dgm:t>
    </dgm:pt>
    <dgm:pt modelId="{48E83936-197C-48B8-A4D0-6203D6F04FFE}">
      <dgm:prSet/>
      <dgm:spPr/>
      <dgm:t>
        <a:bodyPr/>
        <a:lstStyle/>
        <a:p>
          <a:r>
            <a:rPr lang="en-US"/>
            <a:t>Automate where you can</a:t>
          </a:r>
        </a:p>
      </dgm:t>
    </dgm:pt>
    <dgm:pt modelId="{CA049195-16FB-4B09-A0B6-727CC4551074}" type="parTrans" cxnId="{3B2F4210-7707-49E0-BB45-0730068060D6}">
      <dgm:prSet/>
      <dgm:spPr/>
      <dgm:t>
        <a:bodyPr/>
        <a:lstStyle/>
        <a:p>
          <a:endParaRPr lang="en-US"/>
        </a:p>
      </dgm:t>
    </dgm:pt>
    <dgm:pt modelId="{BEF236DD-6D42-4B8A-B619-E56C83BF83EC}" type="sibTrans" cxnId="{3B2F4210-7707-49E0-BB45-0730068060D6}">
      <dgm:prSet/>
      <dgm:spPr/>
      <dgm:t>
        <a:bodyPr/>
        <a:lstStyle/>
        <a:p>
          <a:endParaRPr lang="en-US"/>
        </a:p>
      </dgm:t>
    </dgm:pt>
    <dgm:pt modelId="{7EF93232-CF84-3247-A41D-DBD87EE8D040}" type="pres">
      <dgm:prSet presAssocID="{28ED169D-DE37-463B-9591-7739BFF88317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3B3BF455-7075-504B-B336-8F94772705EE}" type="pres">
      <dgm:prSet presAssocID="{4D23C375-E4A8-4F2E-9025-D410CE617CA8}" presName="linNode" presStyleCnt="0"/>
      <dgm:spPr/>
    </dgm:pt>
    <dgm:pt modelId="{6A6B2955-C0B4-BC48-889C-8E03E7702CAD}" type="pres">
      <dgm:prSet presAssocID="{4D23C375-E4A8-4F2E-9025-D410CE617CA8}" presName="parentText" presStyleLbl="solidFgAcc1" presStyleIdx="0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3FC2B6F2-B024-374A-8C7D-9D1C703A343C}" type="pres">
      <dgm:prSet presAssocID="{4D23C375-E4A8-4F2E-9025-D410CE617CA8}" presName="descendantText" presStyleLbl="alignNode1" presStyleIdx="0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AC58656A-6F19-714F-B55A-B9574663CE14}" type="pres">
      <dgm:prSet presAssocID="{95E89D46-E2AF-4FDA-B4CA-0D6C79BED2FB}" presName="sp" presStyleCnt="0"/>
      <dgm:spPr/>
    </dgm:pt>
    <dgm:pt modelId="{FE18ED00-9FC6-FD49-8B25-18E209A88B40}" type="pres">
      <dgm:prSet presAssocID="{99958307-C997-49B4-A84F-863CAA65A81D}" presName="linNode" presStyleCnt="0"/>
      <dgm:spPr/>
    </dgm:pt>
    <dgm:pt modelId="{52BF41D4-686F-FF46-B6CD-ACC05051A290}" type="pres">
      <dgm:prSet presAssocID="{99958307-C997-49B4-A84F-863CAA65A81D}" presName="parentText" presStyleLbl="solidFgAcc1" presStyleIdx="1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3B7C8C8F-C316-974E-934F-5802823134C0}" type="pres">
      <dgm:prSet presAssocID="{99958307-C997-49B4-A84F-863CAA65A81D}" presName="descendantText" presStyleLbl="alignNode1" presStyleIdx="1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5F4EBBD7-C65D-9442-8AEB-29147E7A1162}" type="pres">
      <dgm:prSet presAssocID="{57BDE339-E037-419A-97FA-43C656EA45A3}" presName="sp" presStyleCnt="0"/>
      <dgm:spPr/>
    </dgm:pt>
    <dgm:pt modelId="{037811E3-BD17-8A4C-AB73-AC3EBED1881B}" type="pres">
      <dgm:prSet presAssocID="{8A013C18-1218-4FA3-9411-6A9775B7E0FF}" presName="linNode" presStyleCnt="0"/>
      <dgm:spPr/>
    </dgm:pt>
    <dgm:pt modelId="{81A403C5-D2A1-A947-8CAA-C8B7923FC38D}" type="pres">
      <dgm:prSet presAssocID="{8A013C18-1218-4FA3-9411-6A9775B7E0FF}" presName="parentText" presStyleLbl="solidFgAcc1" presStyleIdx="2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00DB9C0B-203D-2142-A069-1E8D739ABC00}" type="pres">
      <dgm:prSet presAssocID="{8A013C18-1218-4FA3-9411-6A9775B7E0FF}" presName="descendantText" presStyleLbl="alignNode1" presStyleIdx="2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E588F357-DD3E-2742-95AD-5920303C5193}" type="pres">
      <dgm:prSet presAssocID="{AA00A6B2-A6EE-437B-9F52-D8009953612F}" presName="sp" presStyleCnt="0"/>
      <dgm:spPr/>
    </dgm:pt>
    <dgm:pt modelId="{D32D5D0E-43DE-444A-B978-890ED8FF2A64}" type="pres">
      <dgm:prSet presAssocID="{6A84758D-B174-41C5-A69A-264FB437ACAE}" presName="linNode" presStyleCnt="0"/>
      <dgm:spPr/>
    </dgm:pt>
    <dgm:pt modelId="{0FE27476-5C3C-E041-8888-7C9113DF663A}" type="pres">
      <dgm:prSet presAssocID="{6A84758D-B174-41C5-A69A-264FB437ACAE}" presName="parentText" presStyleLbl="solidFgAcc1" presStyleIdx="3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EEABAA05-CA27-9844-9FED-E39EBDC138F8}" type="pres">
      <dgm:prSet presAssocID="{6A84758D-B174-41C5-A69A-264FB437ACAE}" presName="descendantText" presStyleLbl="alignNode1" presStyleIdx="3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D9830282-7185-7940-AD44-0FC4E3018396}" type="pres">
      <dgm:prSet presAssocID="{00E9E1D5-AA2D-4218-B456-706BC72601F6}" presName="sp" presStyleCnt="0"/>
      <dgm:spPr/>
    </dgm:pt>
    <dgm:pt modelId="{7CBB9D25-2443-F84B-9B49-A966EAE5E869}" type="pres">
      <dgm:prSet presAssocID="{D06CBD1D-9B1F-4688-857E-36D04DCFE751}" presName="linNode" presStyleCnt="0"/>
      <dgm:spPr/>
    </dgm:pt>
    <dgm:pt modelId="{28AE4CF8-C5DB-AF4E-8755-5351EBA54123}" type="pres">
      <dgm:prSet presAssocID="{D06CBD1D-9B1F-4688-857E-36D04DCFE751}" presName="parentText" presStyleLbl="solidFgAcc1" presStyleIdx="4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8606BC6A-8B04-E24C-9633-950B568668A8}" type="pres">
      <dgm:prSet presAssocID="{D06CBD1D-9B1F-4688-857E-36D04DCFE751}" presName="descendantText" presStyleLbl="alignNode1" presStyleIdx="4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  <dgm:pt modelId="{88372C2C-4D6A-2445-866C-CC3EFC5E8496}" type="pres">
      <dgm:prSet presAssocID="{14ED15AF-0067-4D7E-BFB5-AB581C36192B}" presName="sp" presStyleCnt="0"/>
      <dgm:spPr/>
    </dgm:pt>
    <dgm:pt modelId="{F1C73D7D-140D-184F-A0DF-719C37F287C0}" type="pres">
      <dgm:prSet presAssocID="{8DA027C5-785C-43C5-B8B7-7DBB382BA936}" presName="linNode" presStyleCnt="0"/>
      <dgm:spPr/>
    </dgm:pt>
    <dgm:pt modelId="{FD7919D0-1B2A-2445-B05F-80D4F4D07435}" type="pres">
      <dgm:prSet presAssocID="{8DA027C5-785C-43C5-B8B7-7DBB382BA936}" presName="parentText" presStyleLbl="solidFgAcc1" presStyleIdx="5" presStyleCnt="6">
        <dgm:presLayoutVars>
          <dgm:chMax val="1"/>
          <dgm:bulletEnabled/>
        </dgm:presLayoutVars>
      </dgm:prSet>
      <dgm:spPr/>
      <dgm:t>
        <a:bodyPr/>
        <a:lstStyle/>
        <a:p>
          <a:endParaRPr lang="en-US"/>
        </a:p>
      </dgm:t>
    </dgm:pt>
    <dgm:pt modelId="{3ABE48EF-F044-7B47-B9B8-8E2F9BEC1587}" type="pres">
      <dgm:prSet presAssocID="{8DA027C5-785C-43C5-B8B7-7DBB382BA936}" presName="descendantText" presStyleLbl="alignNode1" presStyleIdx="5" presStyleCnt="6">
        <dgm:presLayoutVars>
          <dgm:bulletEnabled/>
        </dgm:presLayoutVars>
      </dgm:prSet>
      <dgm:spPr/>
      <dgm:t>
        <a:bodyPr/>
        <a:lstStyle/>
        <a:p>
          <a:endParaRPr lang="en-US"/>
        </a:p>
      </dgm:t>
    </dgm:pt>
  </dgm:ptLst>
  <dgm:cxnLst>
    <dgm:cxn modelId="{5E6AAA3E-EB56-004E-8E2E-D409DEC10B1F}" type="presOf" srcId="{48E83936-197C-48B8-A4D0-6203D6F04FFE}" destId="{3ABE48EF-F044-7B47-B9B8-8E2F9BEC1587}" srcOrd="0" destOrd="0" presId="urn:microsoft.com/office/officeart/2016/7/layout/VerticalHollowActionList"/>
    <dgm:cxn modelId="{1DBD2C40-CDB0-483B-B5DA-545EBDDE5605}" srcId="{28ED169D-DE37-463B-9591-7739BFF88317}" destId="{8A013C18-1218-4FA3-9411-6A9775B7E0FF}" srcOrd="2" destOrd="0" parTransId="{2207EF53-6AB0-4EF3-8733-B162EFFDEA4C}" sibTransId="{AA00A6B2-A6EE-437B-9F52-D8009953612F}"/>
    <dgm:cxn modelId="{A43ED64B-C2E3-4E64-B902-4DD8DB3A9D05}" srcId="{28ED169D-DE37-463B-9591-7739BFF88317}" destId="{99958307-C997-49B4-A84F-863CAA65A81D}" srcOrd="1" destOrd="0" parTransId="{64B30F6C-21C6-48C3-A326-79DBA10DECDA}" sibTransId="{57BDE339-E037-419A-97FA-43C656EA45A3}"/>
    <dgm:cxn modelId="{E577CB0F-340D-43D2-B8F9-203271F1B966}" srcId="{28ED169D-DE37-463B-9591-7739BFF88317}" destId="{8DA027C5-785C-43C5-B8B7-7DBB382BA936}" srcOrd="5" destOrd="0" parTransId="{98DF6CE2-6229-4754-9E14-708DEDA6BB68}" sibTransId="{13744279-F49D-4491-8C2D-10A0E9271D01}"/>
    <dgm:cxn modelId="{4C0FA647-E79E-DD40-B672-81688B85EB83}" type="presOf" srcId="{28ED169D-DE37-463B-9591-7739BFF88317}" destId="{7EF93232-CF84-3247-A41D-DBD87EE8D040}" srcOrd="0" destOrd="0" presId="urn:microsoft.com/office/officeart/2016/7/layout/VerticalHollowActionList"/>
    <dgm:cxn modelId="{3AD655A7-F1D3-4715-BEA4-72E7B3D186EF}" srcId="{8A013C18-1218-4FA3-9411-6A9775B7E0FF}" destId="{80A5CD33-B35F-4F94-A8BA-0E82E83C09CF}" srcOrd="0" destOrd="0" parTransId="{00FD0BFB-529A-44F6-8AAA-4189757DC644}" sibTransId="{DF216283-1B77-4C1D-9F99-23355D2CAB45}"/>
    <dgm:cxn modelId="{AF71EA82-69D2-4CD0-8226-DCBE58730063}" srcId="{28ED169D-DE37-463B-9591-7739BFF88317}" destId="{4D23C375-E4A8-4F2E-9025-D410CE617CA8}" srcOrd="0" destOrd="0" parTransId="{30D34CFB-415B-4679-891F-CF99F5A5957B}" sibTransId="{95E89D46-E2AF-4FDA-B4CA-0D6C79BED2FB}"/>
    <dgm:cxn modelId="{12005B22-0604-8D4D-8392-0EC23DFFEB24}" type="presOf" srcId="{D06CBD1D-9B1F-4688-857E-36D04DCFE751}" destId="{28AE4CF8-C5DB-AF4E-8755-5351EBA54123}" srcOrd="0" destOrd="0" presId="urn:microsoft.com/office/officeart/2016/7/layout/VerticalHollowActionList"/>
    <dgm:cxn modelId="{46F4019E-DE8E-DC4D-80BB-C794CD23174A}" type="presOf" srcId="{4D23C375-E4A8-4F2E-9025-D410CE617CA8}" destId="{6A6B2955-C0B4-BC48-889C-8E03E7702CAD}" srcOrd="0" destOrd="0" presId="urn:microsoft.com/office/officeart/2016/7/layout/VerticalHollowActionList"/>
    <dgm:cxn modelId="{23E02805-A583-4006-8340-BE6B59E6AA29}" srcId="{4D23C375-E4A8-4F2E-9025-D410CE617CA8}" destId="{C7D70755-B69E-44D5-9AA4-913C11306033}" srcOrd="0" destOrd="0" parTransId="{3ABCC7A8-BFF0-4D9C-9369-D7EE94940512}" sibTransId="{0FCB9454-E2E6-4941-B9F7-96EBF1725C89}"/>
    <dgm:cxn modelId="{D3F3C403-4D63-384F-BA4E-380BEE8F8DA0}" type="presOf" srcId="{035F9F12-1C3F-4F0B-9419-0D140626CF31}" destId="{8606BC6A-8B04-E24C-9633-950B568668A8}" srcOrd="0" destOrd="0" presId="urn:microsoft.com/office/officeart/2016/7/layout/VerticalHollowActionList"/>
    <dgm:cxn modelId="{3B2F4210-7707-49E0-BB45-0730068060D6}" srcId="{8DA027C5-785C-43C5-B8B7-7DBB382BA936}" destId="{48E83936-197C-48B8-A4D0-6203D6F04FFE}" srcOrd="0" destOrd="0" parTransId="{CA049195-16FB-4B09-A0B6-727CC4551074}" sibTransId="{BEF236DD-6D42-4B8A-B619-E56C83BF83EC}"/>
    <dgm:cxn modelId="{15A9DF91-9BE1-924B-BC82-35F42A5A125E}" type="presOf" srcId="{8DA027C5-785C-43C5-B8B7-7DBB382BA936}" destId="{FD7919D0-1B2A-2445-B05F-80D4F4D07435}" srcOrd="0" destOrd="0" presId="urn:microsoft.com/office/officeart/2016/7/layout/VerticalHollowActionList"/>
    <dgm:cxn modelId="{EC64EE5B-A0D1-5D4E-AA71-1777FE77DC80}" type="presOf" srcId="{FFEA1D23-6B86-47B0-A2A7-A93E6452DEAA}" destId="{EEABAA05-CA27-9844-9FED-E39EBDC138F8}" srcOrd="0" destOrd="0" presId="urn:microsoft.com/office/officeart/2016/7/layout/VerticalHollowActionList"/>
    <dgm:cxn modelId="{9D2C3513-3C97-4B0E-9A3B-DC4C67D29A3B}" srcId="{99958307-C997-49B4-A84F-863CAA65A81D}" destId="{623677D2-73FB-4789-8C27-3A2D49180C79}" srcOrd="0" destOrd="0" parTransId="{75422D14-3580-41C9-9CA6-C45247AF2A15}" sibTransId="{5E27AA7D-635C-4706-A5EA-40624F1989FC}"/>
    <dgm:cxn modelId="{6A076F23-5298-AC4F-8812-F66DEB593BE9}" type="presOf" srcId="{99958307-C997-49B4-A84F-863CAA65A81D}" destId="{52BF41D4-686F-FF46-B6CD-ACC05051A290}" srcOrd="0" destOrd="0" presId="urn:microsoft.com/office/officeart/2016/7/layout/VerticalHollowActionList"/>
    <dgm:cxn modelId="{2001C16E-E778-B44F-A951-B59CC9E91448}" type="presOf" srcId="{623677D2-73FB-4789-8C27-3A2D49180C79}" destId="{3B7C8C8F-C316-974E-934F-5802823134C0}" srcOrd="0" destOrd="0" presId="urn:microsoft.com/office/officeart/2016/7/layout/VerticalHollowActionList"/>
    <dgm:cxn modelId="{ACCE1417-0EE2-4871-9EA0-807443C8A9DA}" srcId="{28ED169D-DE37-463B-9591-7739BFF88317}" destId="{D06CBD1D-9B1F-4688-857E-36D04DCFE751}" srcOrd="4" destOrd="0" parTransId="{1769DFB7-7A9E-4B17-B908-FE0F7102E5FD}" sibTransId="{14ED15AF-0067-4D7E-BFB5-AB581C36192B}"/>
    <dgm:cxn modelId="{56A5DD2C-4F8B-344D-ACB3-727C4B562110}" type="presOf" srcId="{80A5CD33-B35F-4F94-A8BA-0E82E83C09CF}" destId="{00DB9C0B-203D-2142-A069-1E8D739ABC00}" srcOrd="0" destOrd="0" presId="urn:microsoft.com/office/officeart/2016/7/layout/VerticalHollowActionList"/>
    <dgm:cxn modelId="{956FA44B-C41A-44A1-88F2-DA3F17C2C7E5}" srcId="{D06CBD1D-9B1F-4688-857E-36D04DCFE751}" destId="{035F9F12-1C3F-4F0B-9419-0D140626CF31}" srcOrd="0" destOrd="0" parTransId="{292863E4-CB95-40B5-BC59-734A9E5E658D}" sibTransId="{A35ED674-F950-4B3B-82B4-3A767D5A7F1F}"/>
    <dgm:cxn modelId="{65054E84-AF69-D84C-869C-E68DE413B207}" type="presOf" srcId="{8A013C18-1218-4FA3-9411-6A9775B7E0FF}" destId="{81A403C5-D2A1-A947-8CAA-C8B7923FC38D}" srcOrd="0" destOrd="0" presId="urn:microsoft.com/office/officeart/2016/7/layout/VerticalHollowActionList"/>
    <dgm:cxn modelId="{B65C456A-19A1-480C-9622-E53EB5F998D7}" srcId="{6A84758D-B174-41C5-A69A-264FB437ACAE}" destId="{FFEA1D23-6B86-47B0-A2A7-A93E6452DEAA}" srcOrd="0" destOrd="0" parTransId="{81BB6D15-06CD-4658-A439-8977C442B3A4}" sibTransId="{DEE8C0AA-DD7C-44F1-A78C-3A406AB7973A}"/>
    <dgm:cxn modelId="{F4F62418-8E91-3B4D-AC97-ED7AE0193BBE}" type="presOf" srcId="{C7D70755-B69E-44D5-9AA4-913C11306033}" destId="{3FC2B6F2-B024-374A-8C7D-9D1C703A343C}" srcOrd="0" destOrd="0" presId="urn:microsoft.com/office/officeart/2016/7/layout/VerticalHollowActionList"/>
    <dgm:cxn modelId="{81BF9FDE-8F10-45F3-B804-47B9A4458865}" srcId="{28ED169D-DE37-463B-9591-7739BFF88317}" destId="{6A84758D-B174-41C5-A69A-264FB437ACAE}" srcOrd="3" destOrd="0" parTransId="{BC649512-0C7F-4A7A-9C4C-C167C54ECC1B}" sibTransId="{00E9E1D5-AA2D-4218-B456-706BC72601F6}"/>
    <dgm:cxn modelId="{FC432469-D54B-F74A-88BF-A95BAC533F8F}" type="presOf" srcId="{6A84758D-B174-41C5-A69A-264FB437ACAE}" destId="{0FE27476-5C3C-E041-8888-7C9113DF663A}" srcOrd="0" destOrd="0" presId="urn:microsoft.com/office/officeart/2016/7/layout/VerticalHollowActionList"/>
    <dgm:cxn modelId="{1588B864-FE17-1A45-80D0-C6404F86BE73}" type="presParOf" srcId="{7EF93232-CF84-3247-A41D-DBD87EE8D040}" destId="{3B3BF455-7075-504B-B336-8F94772705EE}" srcOrd="0" destOrd="0" presId="urn:microsoft.com/office/officeart/2016/7/layout/VerticalHollowActionList"/>
    <dgm:cxn modelId="{6DB6047D-4B9A-864D-B365-10390785AAF6}" type="presParOf" srcId="{3B3BF455-7075-504B-B336-8F94772705EE}" destId="{6A6B2955-C0B4-BC48-889C-8E03E7702CAD}" srcOrd="0" destOrd="0" presId="urn:microsoft.com/office/officeart/2016/7/layout/VerticalHollowActionList"/>
    <dgm:cxn modelId="{F95C6092-0329-744D-8AB0-ED1FDFD05806}" type="presParOf" srcId="{3B3BF455-7075-504B-B336-8F94772705EE}" destId="{3FC2B6F2-B024-374A-8C7D-9D1C703A343C}" srcOrd="1" destOrd="0" presId="urn:microsoft.com/office/officeart/2016/7/layout/VerticalHollowActionList"/>
    <dgm:cxn modelId="{485CC753-E002-9145-9A88-0EF53948C0B4}" type="presParOf" srcId="{7EF93232-CF84-3247-A41D-DBD87EE8D040}" destId="{AC58656A-6F19-714F-B55A-B9574663CE14}" srcOrd="1" destOrd="0" presId="urn:microsoft.com/office/officeart/2016/7/layout/VerticalHollowActionList"/>
    <dgm:cxn modelId="{6F30DCB4-A97F-6E4F-AA00-5EC5583E7710}" type="presParOf" srcId="{7EF93232-CF84-3247-A41D-DBD87EE8D040}" destId="{FE18ED00-9FC6-FD49-8B25-18E209A88B40}" srcOrd="2" destOrd="0" presId="urn:microsoft.com/office/officeart/2016/7/layout/VerticalHollowActionList"/>
    <dgm:cxn modelId="{DD87767B-30BF-A44D-B58E-D080E32CB83A}" type="presParOf" srcId="{FE18ED00-9FC6-FD49-8B25-18E209A88B40}" destId="{52BF41D4-686F-FF46-B6CD-ACC05051A290}" srcOrd="0" destOrd="0" presId="urn:microsoft.com/office/officeart/2016/7/layout/VerticalHollowActionList"/>
    <dgm:cxn modelId="{A6B6EE60-FCF4-1945-AD51-8A5F232F3304}" type="presParOf" srcId="{FE18ED00-9FC6-FD49-8B25-18E209A88B40}" destId="{3B7C8C8F-C316-974E-934F-5802823134C0}" srcOrd="1" destOrd="0" presId="urn:microsoft.com/office/officeart/2016/7/layout/VerticalHollowActionList"/>
    <dgm:cxn modelId="{A6A49427-36B8-214B-B202-1B77734CFD9D}" type="presParOf" srcId="{7EF93232-CF84-3247-A41D-DBD87EE8D040}" destId="{5F4EBBD7-C65D-9442-8AEB-29147E7A1162}" srcOrd="3" destOrd="0" presId="urn:microsoft.com/office/officeart/2016/7/layout/VerticalHollowActionList"/>
    <dgm:cxn modelId="{AEB7D68D-B67B-854C-AB14-C6AC3E6A9A47}" type="presParOf" srcId="{7EF93232-CF84-3247-A41D-DBD87EE8D040}" destId="{037811E3-BD17-8A4C-AB73-AC3EBED1881B}" srcOrd="4" destOrd="0" presId="urn:microsoft.com/office/officeart/2016/7/layout/VerticalHollowActionList"/>
    <dgm:cxn modelId="{332CA738-A263-1D47-895F-32592A42A34C}" type="presParOf" srcId="{037811E3-BD17-8A4C-AB73-AC3EBED1881B}" destId="{81A403C5-D2A1-A947-8CAA-C8B7923FC38D}" srcOrd="0" destOrd="0" presId="urn:microsoft.com/office/officeart/2016/7/layout/VerticalHollowActionList"/>
    <dgm:cxn modelId="{9232CE51-36EB-C04D-972C-9ED044EEC5B8}" type="presParOf" srcId="{037811E3-BD17-8A4C-AB73-AC3EBED1881B}" destId="{00DB9C0B-203D-2142-A069-1E8D739ABC00}" srcOrd="1" destOrd="0" presId="urn:microsoft.com/office/officeart/2016/7/layout/VerticalHollowActionList"/>
    <dgm:cxn modelId="{7ED285F1-9F5A-EA41-A484-5B23E7858533}" type="presParOf" srcId="{7EF93232-CF84-3247-A41D-DBD87EE8D040}" destId="{E588F357-DD3E-2742-95AD-5920303C5193}" srcOrd="5" destOrd="0" presId="urn:microsoft.com/office/officeart/2016/7/layout/VerticalHollowActionList"/>
    <dgm:cxn modelId="{71F7A0B7-A23A-3745-97FD-74C00C4E65A5}" type="presParOf" srcId="{7EF93232-CF84-3247-A41D-DBD87EE8D040}" destId="{D32D5D0E-43DE-444A-B978-890ED8FF2A64}" srcOrd="6" destOrd="0" presId="urn:microsoft.com/office/officeart/2016/7/layout/VerticalHollowActionList"/>
    <dgm:cxn modelId="{F9E4A661-F4A4-2B49-A414-910624D2E852}" type="presParOf" srcId="{D32D5D0E-43DE-444A-B978-890ED8FF2A64}" destId="{0FE27476-5C3C-E041-8888-7C9113DF663A}" srcOrd="0" destOrd="0" presId="urn:microsoft.com/office/officeart/2016/7/layout/VerticalHollowActionList"/>
    <dgm:cxn modelId="{ED106899-DB5E-5E42-9ACC-40D5D9F32FE3}" type="presParOf" srcId="{D32D5D0E-43DE-444A-B978-890ED8FF2A64}" destId="{EEABAA05-CA27-9844-9FED-E39EBDC138F8}" srcOrd="1" destOrd="0" presId="urn:microsoft.com/office/officeart/2016/7/layout/VerticalHollowActionList"/>
    <dgm:cxn modelId="{6B40C1C2-C344-9244-9A16-53F10834F1E9}" type="presParOf" srcId="{7EF93232-CF84-3247-A41D-DBD87EE8D040}" destId="{D9830282-7185-7940-AD44-0FC4E3018396}" srcOrd="7" destOrd="0" presId="urn:microsoft.com/office/officeart/2016/7/layout/VerticalHollowActionList"/>
    <dgm:cxn modelId="{9C058379-0160-5D47-B630-DB3B22AB1EFB}" type="presParOf" srcId="{7EF93232-CF84-3247-A41D-DBD87EE8D040}" destId="{7CBB9D25-2443-F84B-9B49-A966EAE5E869}" srcOrd="8" destOrd="0" presId="urn:microsoft.com/office/officeart/2016/7/layout/VerticalHollowActionList"/>
    <dgm:cxn modelId="{BF8724F9-7BB7-1C41-9852-58212451B0FE}" type="presParOf" srcId="{7CBB9D25-2443-F84B-9B49-A966EAE5E869}" destId="{28AE4CF8-C5DB-AF4E-8755-5351EBA54123}" srcOrd="0" destOrd="0" presId="urn:microsoft.com/office/officeart/2016/7/layout/VerticalHollowActionList"/>
    <dgm:cxn modelId="{B3658124-3B6F-FA4D-B19C-F60C1886DFB2}" type="presParOf" srcId="{7CBB9D25-2443-F84B-9B49-A966EAE5E869}" destId="{8606BC6A-8B04-E24C-9633-950B568668A8}" srcOrd="1" destOrd="0" presId="urn:microsoft.com/office/officeart/2016/7/layout/VerticalHollowActionList"/>
    <dgm:cxn modelId="{E9594006-C267-234C-9C04-C8CBF627CCAD}" type="presParOf" srcId="{7EF93232-CF84-3247-A41D-DBD87EE8D040}" destId="{88372C2C-4D6A-2445-866C-CC3EFC5E8496}" srcOrd="9" destOrd="0" presId="urn:microsoft.com/office/officeart/2016/7/layout/VerticalHollowActionList"/>
    <dgm:cxn modelId="{CA7B1399-FE2F-7D43-88E7-25F88D132B5C}" type="presParOf" srcId="{7EF93232-CF84-3247-A41D-DBD87EE8D040}" destId="{F1C73D7D-140D-184F-A0DF-719C37F287C0}" srcOrd="10" destOrd="0" presId="urn:microsoft.com/office/officeart/2016/7/layout/VerticalHollowActionList"/>
    <dgm:cxn modelId="{3250A91E-06DF-1943-ADD4-EF756CBCD505}" type="presParOf" srcId="{F1C73D7D-140D-184F-A0DF-719C37F287C0}" destId="{FD7919D0-1B2A-2445-B05F-80D4F4D07435}" srcOrd="0" destOrd="0" presId="urn:microsoft.com/office/officeart/2016/7/layout/VerticalHollowActionList"/>
    <dgm:cxn modelId="{E08C6885-4308-B64B-9979-3E540EC33411}" type="presParOf" srcId="{F1C73D7D-140D-184F-A0DF-719C37F287C0}" destId="{3ABE48EF-F044-7B47-B9B8-8E2F9BEC1587}" srcOrd="1" destOrd="0" presId="urn:microsoft.com/office/officeart/2016/7/layout/VerticalHollow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FC2B6F2-B024-374A-8C7D-9D1C703A343C}">
      <dsp:nvSpPr>
        <dsp:cNvPr id="0" name=""/>
        <dsp:cNvSpPr/>
      </dsp:nvSpPr>
      <dsp:spPr>
        <a:xfrm>
          <a:off x="1333366" y="665"/>
          <a:ext cx="5333466" cy="86549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484" tIns="219835" rIns="103484" bIns="21983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Improve the recruiting Process</a:t>
          </a:r>
        </a:p>
      </dsp:txBody>
      <dsp:txXfrm>
        <a:off x="1333366" y="665"/>
        <a:ext cx="5333466" cy="865490"/>
      </dsp:txXfrm>
    </dsp:sp>
    <dsp:sp modelId="{6A6B2955-C0B4-BC48-889C-8E03E7702CAD}">
      <dsp:nvSpPr>
        <dsp:cNvPr id="0" name=""/>
        <dsp:cNvSpPr/>
      </dsp:nvSpPr>
      <dsp:spPr>
        <a:xfrm>
          <a:off x="0" y="665"/>
          <a:ext cx="1333366" cy="865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57" tIns="85491" rIns="70557" bIns="8549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Improve</a:t>
          </a:r>
        </a:p>
      </dsp:txBody>
      <dsp:txXfrm>
        <a:off x="0" y="665"/>
        <a:ext cx="1333366" cy="865490"/>
      </dsp:txXfrm>
    </dsp:sp>
    <dsp:sp modelId="{3B7C8C8F-C316-974E-934F-5802823134C0}">
      <dsp:nvSpPr>
        <dsp:cNvPr id="0" name=""/>
        <dsp:cNvSpPr/>
      </dsp:nvSpPr>
      <dsp:spPr>
        <a:xfrm>
          <a:off x="1333366" y="918085"/>
          <a:ext cx="5333466" cy="865490"/>
        </a:xfrm>
        <a:prstGeom prst="rect">
          <a:avLst/>
        </a:prstGeom>
        <a:gradFill rotWithShape="0">
          <a:gsLst>
            <a:gs pos="0">
              <a:schemeClr val="accent5">
                <a:hueOff val="-1351709"/>
                <a:satOff val="-3484"/>
                <a:lumOff val="-2353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1351709"/>
                <a:satOff val="-3484"/>
                <a:lumOff val="-2353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1351709"/>
                <a:satOff val="-3484"/>
                <a:lumOff val="-2353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484" tIns="219835" rIns="103484" bIns="21983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Upgrade the training process</a:t>
          </a:r>
        </a:p>
      </dsp:txBody>
      <dsp:txXfrm>
        <a:off x="1333366" y="918085"/>
        <a:ext cx="5333466" cy="865490"/>
      </dsp:txXfrm>
    </dsp:sp>
    <dsp:sp modelId="{52BF41D4-686F-FF46-B6CD-ACC05051A290}">
      <dsp:nvSpPr>
        <dsp:cNvPr id="0" name=""/>
        <dsp:cNvSpPr/>
      </dsp:nvSpPr>
      <dsp:spPr>
        <a:xfrm>
          <a:off x="0" y="918085"/>
          <a:ext cx="1333366" cy="865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1351709"/>
              <a:satOff val="-3484"/>
              <a:lumOff val="-2353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57" tIns="85491" rIns="70557" bIns="8549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Upgrade</a:t>
          </a:r>
        </a:p>
      </dsp:txBody>
      <dsp:txXfrm>
        <a:off x="0" y="918085"/>
        <a:ext cx="1333366" cy="865490"/>
      </dsp:txXfrm>
    </dsp:sp>
    <dsp:sp modelId="{00DB9C0B-203D-2142-A069-1E8D739ABC00}">
      <dsp:nvSpPr>
        <dsp:cNvPr id="0" name=""/>
        <dsp:cNvSpPr/>
      </dsp:nvSpPr>
      <dsp:spPr>
        <a:xfrm>
          <a:off x="1333366" y="1835505"/>
          <a:ext cx="5333466" cy="865490"/>
        </a:xfrm>
        <a:prstGeom prst="rect">
          <a:avLst/>
        </a:prstGeom>
        <a:gradFill rotWithShape="0">
          <a:gsLst>
            <a:gs pos="0">
              <a:schemeClr val="accent5">
                <a:hueOff val="-2703417"/>
                <a:satOff val="-6968"/>
                <a:lumOff val="-4706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2703417"/>
                <a:satOff val="-6968"/>
                <a:lumOff val="-4706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2703417"/>
                <a:satOff val="-6968"/>
                <a:lumOff val="-4706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484" tIns="219835" rIns="103484" bIns="21983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Re-examine your management style</a:t>
          </a:r>
        </a:p>
      </dsp:txBody>
      <dsp:txXfrm>
        <a:off x="1333366" y="1835505"/>
        <a:ext cx="5333466" cy="865490"/>
      </dsp:txXfrm>
    </dsp:sp>
    <dsp:sp modelId="{81A403C5-D2A1-A947-8CAA-C8B7923FC38D}">
      <dsp:nvSpPr>
        <dsp:cNvPr id="0" name=""/>
        <dsp:cNvSpPr/>
      </dsp:nvSpPr>
      <dsp:spPr>
        <a:xfrm>
          <a:off x="0" y="1835505"/>
          <a:ext cx="1333366" cy="865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2703417"/>
              <a:satOff val="-6968"/>
              <a:lumOff val="-4706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57" tIns="85491" rIns="70557" bIns="8549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Re-examine</a:t>
          </a:r>
        </a:p>
      </dsp:txBody>
      <dsp:txXfrm>
        <a:off x="0" y="1835505"/>
        <a:ext cx="1333366" cy="865490"/>
      </dsp:txXfrm>
    </dsp:sp>
    <dsp:sp modelId="{EEABAA05-CA27-9844-9FED-E39EBDC138F8}">
      <dsp:nvSpPr>
        <dsp:cNvPr id="0" name=""/>
        <dsp:cNvSpPr/>
      </dsp:nvSpPr>
      <dsp:spPr>
        <a:xfrm>
          <a:off x="1333366" y="2752924"/>
          <a:ext cx="5333466" cy="865490"/>
        </a:xfrm>
        <a:prstGeom prst="rect">
          <a:avLst/>
        </a:prstGeom>
        <a:gradFill rotWithShape="0">
          <a:gsLst>
            <a:gs pos="0">
              <a:schemeClr val="accent5">
                <a:hueOff val="-4055126"/>
                <a:satOff val="-10451"/>
                <a:lumOff val="-7059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4055126"/>
                <a:satOff val="-10451"/>
                <a:lumOff val="-7059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4055126"/>
                <a:satOff val="-10451"/>
                <a:lumOff val="-7059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484" tIns="219835" rIns="103484" bIns="21983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Encourage and offer opportunities for development and growth</a:t>
          </a:r>
        </a:p>
      </dsp:txBody>
      <dsp:txXfrm>
        <a:off x="1333366" y="2752924"/>
        <a:ext cx="5333466" cy="865490"/>
      </dsp:txXfrm>
    </dsp:sp>
    <dsp:sp modelId="{0FE27476-5C3C-E041-8888-7C9113DF663A}">
      <dsp:nvSpPr>
        <dsp:cNvPr id="0" name=""/>
        <dsp:cNvSpPr/>
      </dsp:nvSpPr>
      <dsp:spPr>
        <a:xfrm>
          <a:off x="0" y="2752924"/>
          <a:ext cx="1333366" cy="865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4055126"/>
              <a:satOff val="-10451"/>
              <a:lumOff val="-7059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57" tIns="85491" rIns="70557" bIns="8549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Encourage and offer</a:t>
          </a:r>
        </a:p>
      </dsp:txBody>
      <dsp:txXfrm>
        <a:off x="0" y="2752924"/>
        <a:ext cx="1333366" cy="865490"/>
      </dsp:txXfrm>
    </dsp:sp>
    <dsp:sp modelId="{8606BC6A-8B04-E24C-9633-950B568668A8}">
      <dsp:nvSpPr>
        <dsp:cNvPr id="0" name=""/>
        <dsp:cNvSpPr/>
      </dsp:nvSpPr>
      <dsp:spPr>
        <a:xfrm>
          <a:off x="1333366" y="3670344"/>
          <a:ext cx="5333466" cy="865490"/>
        </a:xfrm>
        <a:prstGeom prst="rect">
          <a:avLst/>
        </a:prstGeom>
        <a:gradFill rotWithShape="0">
          <a:gsLst>
            <a:gs pos="0">
              <a:schemeClr val="accent5">
                <a:hueOff val="-5406834"/>
                <a:satOff val="-13935"/>
                <a:lumOff val="-9412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5406834"/>
                <a:satOff val="-13935"/>
                <a:lumOff val="-9412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5406834"/>
                <a:satOff val="-13935"/>
                <a:lumOff val="-9412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484" tIns="219835" rIns="103484" bIns="21983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 dirty="0"/>
            <a:t>Improve the work environment and offer superior benefits</a:t>
          </a:r>
        </a:p>
      </dsp:txBody>
      <dsp:txXfrm>
        <a:off x="1333366" y="3670344"/>
        <a:ext cx="5333466" cy="865490"/>
      </dsp:txXfrm>
    </dsp:sp>
    <dsp:sp modelId="{28AE4CF8-C5DB-AF4E-8755-5351EBA54123}">
      <dsp:nvSpPr>
        <dsp:cNvPr id="0" name=""/>
        <dsp:cNvSpPr/>
      </dsp:nvSpPr>
      <dsp:spPr>
        <a:xfrm>
          <a:off x="0" y="3670344"/>
          <a:ext cx="1333366" cy="865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5406834"/>
              <a:satOff val="-13935"/>
              <a:lumOff val="-9412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57" tIns="85491" rIns="70557" bIns="8549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Improve</a:t>
          </a:r>
        </a:p>
      </dsp:txBody>
      <dsp:txXfrm>
        <a:off x="0" y="3670344"/>
        <a:ext cx="1333366" cy="865490"/>
      </dsp:txXfrm>
    </dsp:sp>
    <dsp:sp modelId="{3ABE48EF-F044-7B47-B9B8-8E2F9BEC1587}">
      <dsp:nvSpPr>
        <dsp:cNvPr id="0" name=""/>
        <dsp:cNvSpPr/>
      </dsp:nvSpPr>
      <dsp:spPr>
        <a:xfrm>
          <a:off x="1333366" y="4587764"/>
          <a:ext cx="5333466" cy="865490"/>
        </a:xfrm>
        <a:prstGeom prst="rect">
          <a:avLst/>
        </a:prstGeom>
        <a:gradFill rotWithShape="0">
          <a:gsLst>
            <a:gs pos="0">
              <a:schemeClr val="accent5">
                <a:hueOff val="-6758543"/>
                <a:satOff val="-17419"/>
                <a:lumOff val="-11765"/>
                <a:alphaOff val="0"/>
                <a:satMod val="103000"/>
                <a:lumMod val="102000"/>
                <a:tint val="94000"/>
              </a:schemeClr>
            </a:gs>
            <a:gs pos="50000">
              <a:schemeClr val="accent5">
                <a:hueOff val="-6758543"/>
                <a:satOff val="-17419"/>
                <a:lumOff val="-11765"/>
                <a:alphaOff val="0"/>
                <a:satMod val="110000"/>
                <a:lumMod val="100000"/>
                <a:shade val="100000"/>
              </a:schemeClr>
            </a:gs>
            <a:gs pos="100000">
              <a:schemeClr val="accent5">
                <a:hueOff val="-6758543"/>
                <a:satOff val="-17419"/>
                <a:lumOff val="-11765"/>
                <a:alphaOff val="0"/>
                <a:lumMod val="99000"/>
                <a:satMod val="120000"/>
                <a:shade val="78000"/>
              </a:schemeClr>
            </a:gs>
          </a:gsLst>
          <a:lin ang="5400000" scaled="0"/>
        </a:gra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103484" tIns="219835" rIns="103484" bIns="219835" numCol="1" spcCol="1270" anchor="ctr" anchorCtr="0">
          <a:noAutofit/>
        </a:bodyPr>
        <a:lstStyle/>
        <a:p>
          <a:pPr lvl="0" algn="l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500" kern="1200"/>
            <a:t>Automate where you can</a:t>
          </a:r>
        </a:p>
      </dsp:txBody>
      <dsp:txXfrm>
        <a:off x="1333366" y="4587764"/>
        <a:ext cx="5333466" cy="865490"/>
      </dsp:txXfrm>
    </dsp:sp>
    <dsp:sp modelId="{FD7919D0-1B2A-2445-B05F-80D4F4D07435}">
      <dsp:nvSpPr>
        <dsp:cNvPr id="0" name=""/>
        <dsp:cNvSpPr/>
      </dsp:nvSpPr>
      <dsp:spPr>
        <a:xfrm>
          <a:off x="0" y="4587764"/>
          <a:ext cx="1333366" cy="865490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5">
              <a:hueOff val="-6758543"/>
              <a:satOff val="-17419"/>
              <a:lumOff val="-11765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0557" tIns="85491" rIns="70557" bIns="85491" numCol="1" spcCol="1270" anchor="ctr" anchorCtr="0">
          <a:noAutofit/>
        </a:bodyPr>
        <a:lstStyle/>
        <a:p>
          <a:pPr lvl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900" kern="1200"/>
            <a:t>Automate</a:t>
          </a:r>
        </a:p>
      </dsp:txBody>
      <dsp:txXfrm>
        <a:off x="0" y="4587764"/>
        <a:ext cx="1333366" cy="86549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6/7/layout/VerticalHollowActionList">
  <dgm:title val="Vertical Hollow Action List"/>
  <dgm:desc val="Use to show non-sequential or grouped lists of information. Works well with large amounts of text. All text has the same level of emphasis, and direction is not implied."/>
  <dgm:catLst>
    <dgm:cat type="list" pri="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  <dgm:pt modelId="3">
          <dgm:prSet phldr="1"/>
        </dgm:pt>
        <dgm:pt modelId="31">
          <dgm:prSet phldr="1"/>
        </dgm:pt>
        <dgm:pt modelId="4">
          <dgm:prSet phldr="1"/>
        </dgm:pt>
        <dgm:pt modelId="41">
          <dgm:prSet phldr="1"/>
        </dgm:pt>
        <dgm:pt modelId="5">
          <dgm:prSet phldr="1"/>
        </dgm:pt>
        <dgm:pt modelId="51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7" srcId="0" destId="4" srcOrd="3" destOrd="0"/>
        <dgm:cxn modelId="8" srcId="0" destId="5" srcOrd="4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  <dgm:cxn modelId="53" srcId="5" destId="5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6"/>
      <dgm:constr type="primFontSz" for="des" forName="parentText" op="equ" val="28"/>
      <dgm:constr type="primFontSz" for="des" forName="descendantText" refType="primFontSz" refFor="des" refForName="parentText" op="lte" fact="0.82"/>
      <dgm:constr type="primFontSz" for="des" forName="parentText" refType="primFontSz" refFor="des" refForName="descendantText" op="lte" fact="1.25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2"/>
          <dgm:constr type="w" for="ch" forName="descendantText" refType="w" fact="0.8"/>
          <dgm:constr type="h" for="ch" forName="parentText" refType="h"/>
          <dgm:constr type="h" for="ch" forName="descendantText" refType="h" refFor="ch" refForName="parentText"/>
        </dgm:constrLst>
        <dgm:ruleLst/>
        <dgm:layoutNode name="parentText" styleLbl="solidFgAcc1">
          <dgm:varLst>
            <dgm:chMax val="1"/>
            <dgm:bulletEnabled/>
          </dgm:varLst>
          <dgm:alg type="tx"/>
          <dgm:shape xmlns:r="http://schemas.openxmlformats.org/officeDocument/2006/relationships" type="rect" r:blip="" zOrderOff="3">
            <dgm:adjLst/>
          </dgm:shape>
          <dgm:presOf axis="self" ptType="node"/>
          <dgm:constrLst>
            <dgm:constr type="tMarg" refType="h" fact="0.28"/>
            <dgm:constr type="bMarg" refType="h" fact="0.28"/>
            <dgm:constr type="lMarg" refType="w" fact="0.15"/>
            <dgm:constr type="rMarg" refType="w" fact="0.15"/>
          </dgm:constrLst>
          <dgm:ruleLst>
            <dgm:rule type="primFontSz" val="15" fact="NaN" max="NaN"/>
          </dgm:ruleLst>
        </dgm:layoutNode>
        <dgm:layoutNode name="descendantText" styleLbl="alignNode1">
          <dgm:varLst>
            <dgm:bulletEnabled/>
          </dgm:varLst>
          <dgm:alg type="tx">
            <dgm:param type="stBulletLvl" val="0"/>
            <dgm:param type="parTxLTRAlign" val="l"/>
            <dgm:param type="shpTxLTRAlignCh" val="l"/>
            <dgm:param type="parTxRTLAlign" val="r"/>
            <dgm:param type="shpTxRTLAlignCh" val="r"/>
          </dgm:alg>
          <dgm:choose name="Name10">
            <dgm:if name="Name11" func="var" arg="dir" op="equ" val="norm">
              <dgm:shape xmlns:r="http://schemas.openxmlformats.org/officeDocument/2006/relationships" type="rect" r:blip="">
                <dgm:adjLst/>
              </dgm:shape>
            </dgm:if>
            <dgm:else name="Name12">
              <dgm:shape xmlns:r="http://schemas.openxmlformats.org/officeDocument/2006/relationships" type="rect" r:blip="">
                <dgm:adjLst/>
              </dgm:shape>
            </dgm:else>
          </dgm:choose>
          <dgm:presOf axis="des" ptType="node"/>
          <dgm:constrLst>
            <dgm:constr type="primFontSz" val="24"/>
            <dgm:constr type="lMarg" refType="w" fact="0.055"/>
            <dgm:constr type="rMarg" refType="w" fact="0.055"/>
            <dgm:constr type="tMarg" refType="h" fact="0.72"/>
            <dgm:constr type="bMarg" refType="h" fact="0.72"/>
          </dgm:constrLst>
          <dgm:ruleLst>
            <dgm:rule type="primFontSz" val="11" fact="NaN" max="NaN"/>
          </dgm:ruleLst>
        </dgm:layoutNod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4">
  <dgm:title val=""/>
  <dgm:desc val=""/>
  <dgm:catLst>
    <dgm:cat type="simple" pri="104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2-04-03T02:21:27.770"/>
    </inkml:context>
    <inkml:brush xml:id="br0">
      <inkml:brushProperty name="width" value="0.3" units="cm"/>
      <inkml:brushProperty name="height" value="0.6" units="cm"/>
      <inkml:brushProperty name="color" value="#FFFC00"/>
      <inkml:brushProperty name="tip" value="rectangle"/>
      <inkml:brushProperty name="rasterOp" value="maskPen"/>
    </inkml:brush>
  </inkml:definitions>
  <inkml:trace contextRef="#ctx0" brushRef="#br0">0 0 16383,'42'0'0,"-6"0"0,-22 0 0,6 0 0,2 0 0,5 0 0,-6 0 0,5 0 0,-5 0 0,0 0 0,-1 0 0,-6 0 0,1 0 0,2 0 0,-2 0 0,2 0 0,0 0 0,-2 0 0,6 0 0,-9 0 0,10 0 0,-12 0 0,10 0 0,3 0 0,-6 0 0,15 0 0,-11 0 0,0 0 0,15 0 0,-17 0 0,17 0 0,-21 0 0,5 0 0,-6 0 0,0 0 0,4 0 0,-3 0 0,2 0 0,-3 0 0,7 0 0,-6 0 0,6 0 0,-1 0 0,-5 0 0,5 0 0,0 0 0,1 0 0,6 0 0,1 0 0,-7 0 0,4 4 0,-9-3 0,10 3 0,-5 0 0,0-3 0,5 3 0,-10-4 0,4 0 0,-1 0 0,-3 0 0,10 0 0,-11 0 0,11 0 0,-11 0 0,11 0 0,-10 0 0,9 0 0,-3 0 0,5 0 0,-6 0 0,5 0 0,-11 0 0,5 0 0,0 0 0,-4 0 0,4 0 0,-6 0 0,0 0 0,12 0 0,-9 0 0,9 0 0,-6 0 0,-4 0 0,4 0 0,-6 0 0,0 0 0,4 3 0,-4-2 0,4 2 0,-4-3 0,6 0 0,-5 0 0,5 0 0,0 0 0,-4 0 0,9 0 0,-3 0 0,5 0 0,10 0 0,-13 0 0,12 0 0,-14 0 0,-1 0 0,-4 0 0,-4 0 0,4 0 0,-1 0 0,5 0 0,-7 0 0,0 0 0,6 0 0,-5 0 0,5 4 0,-6-4 0,1 3 0,2 1 0,-2-4 0,2 4 0,0-4 0,-2 0 0,3 0 0,-1 3 0,-5-2 0,7 2 0,-7-3 0,6 0 0,-1 0 0,-2 3 0,5-2 0,-5 2 0,3-3 0,1 4 0,-3 0 0,10 1 0,-5-2 0,0-3 0,5 4 0,6 2 0,-8 0 0,12-1 0,-21-5 0,17 0 0,-15 4 0,9-4 0,-11 4 0,-1-1 0,6-3 0,-5 4 0,11-4 0,-10 0 0,3 0 0,-4 3 0,-1-2 0,6 2 0,-4-3 0,4 0 0,-5 0 0,-1 0 0,6 0 0,-5 0 0,5 0 0,0 0 0,-4 0 0,4 0 0,3 0 0,-7 0 0,7 0 0,-3 0 0,-8 0 0,7 0 0,-2 0 0,5 0 0,5 0 0,0 0 0,-6 0 0,5 0 0,-5 0 0,6 0 0,0 0 0,-6 0 0,5 0 0,-10 0 0,4 0 0,0 0 0,-5 0 0,5 0 0,-6 0 0,0 0 0,4 0 0,-3 0 0,2 0 0,0 0 0,7 0 0,-4 0 0,3 0 0,-3 0 0,1 0 0,6 0 0,0 0 0,0 0 0,0 0 0,0 0 0,-5 0 0,-3 3 0,-4-2 0,-1 2 0,6-3 0,-4 0 0,10 0 0,-5 0 0,7 0 0,11 0 0,-9 0 0,9 0 0,-18 0 0,-1 0 0,-6 0 0,0 0 0,4 0 0,-3 0 0,5 0 0,-5 0 0,2 0 0,-2 0 0,8 0 0,-1 0 0,2 0 0,24 0 0,-21 0 0,23 0 0,-29 0 0,5 0 0,-11 0 0,5 0 0,-6 0 0,0 0 0,4 0 0,-3 0 0,5 0 0,-5 0 0,2 0 0,10 0 0,-5-4 0,6 3 0,4-3 0,-9 4 0,10-4 0,6-1 0,-14 0 0,12 1 0,-21 1 0,10 2 0,-11-2 0,5 3 0,0 0 0,-4 0 0,4-4 0,-1 4 0,-3-3 0,10 3 0,-11 0 0,5 0 0,-6 0 0,0 0 0,6 0 0,-4 0 0,10 0 0,-11 0 0,2 0 0,3 0 0,-11 0 0,14 0 0,-11 0 0,8 0 0,-5 0 0,2 0 0,3 0 0,-4 0 0,10 0 0,-11 0 0,11 0 0,-11 0 0,5 0 0,0 0 0,-4 0 0,1 0 0,2-4 0,-9 4 0,9-4 0,4 1 0,0 3 0,11-8 0,-13 7 0,2-6 0,-8 6 0,-1-2 0,6 0 0,8 2 0,3-2 0,18 3 0,-8 0 0,0 0 0,3 0 0,-21 0 0,9 0 0,-17 0 0,2 0 0,5 0 0,-11 0 0,11 0 0,1 0 0,-6 0 0,21 0 0,-15 0 0,8 0 0,-10 0 0,-4 0 0,3 0 0,-7 0 0,7 0 0,3 0 0,-6 0 0,15 0 0,-10 0 0,-1 0 0,0 0 0,-4 0 0,-2 0 0,2 0 0,3 0 0,-4 0 0,4 0 0,-3 0 0,-2 0 0,5 0 0,-8 0 0,8 0 0,-8 0 0,8 0 0,-5 0 0,2 0 0,1 0 0,-4 0 0,4 0 0,-4 0 0,6 0 0,1 0 0,6 0 0,7 0 0,5 0 0,-3 0 0,-4 0 0,-15 0 0,-6 0 0,4 0 0,4 0 0,2 0 0,-4 0 0,2 0 0,-9 0 0,13 0 0,-12 0 0,26 6 0,-21-5 0,13 5 0,-15-6 0,-2 0 0,8 0 0,14 0 0,-12 0 0,12 0 0,-8 0 0,-3 0 0,2 0 0,-9 0 0,-8 0 0</inkml:trace>
</inkml:ink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50D2E1-1037-644C-A5CF-D9143CDF9FE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E09E271-479B-B84B-8A91-BFF9F496D56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5E1BC2-69E5-174D-86F8-3C520009B6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53F49ED-A3BB-AD43-AA63-6A1DB388C3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DB5694-B42B-EA47-A54A-639692F549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18136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8722BD-C649-2647-BA07-BEC5B631BB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110D7F-CF95-C94E-A93E-4BB2D1F885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25C604-A8B3-5349-8E3A-A907680D33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431F50-3BB3-3E48-87D4-53770D87A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D024BA8-9B1C-9944-9118-B1F83784C1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029549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A7E4786-0D0D-D14F-BD1B-BBFBAADCA3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3052332-2FC3-DD49-9D56-01026062263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B29168-6969-3C40-9EEC-414C39B928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A28A086-9E40-0A44-BACD-E63D9AFF19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9B4CE8-9E74-DF47-81B2-73D08D08775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3384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D5A747F-2AD1-3046-BE12-90FB901F14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18FDA97-6405-8F47-9E9D-33E38ABF7DB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B258D88-3B53-D94C-BC49-E1D2A038B6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324F3A3-DAA8-3E44-9E61-333FBCBED4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4260B8-1396-0948-99F0-8F2A6E8989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B779E83-5AE3-8246-AF47-C4CEFABBE1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07752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A3B2A6-8FA8-F741-B36F-4DDE719C1E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2BD82BA-1025-3846-A23E-38F7E6EBEB2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1904E8E-88F4-FE44-AFAB-A3F14864DC2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8FE835B-7205-4342-B49F-9D64CF4A3E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2BE22C3-88F6-594A-B493-D1B0C7BDB6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FABA3F3-E1EE-B743-9D9D-81D8D3A701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549850-EA73-4D49-AFFD-6510F5F8E5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680A38C-5B6F-C942-8858-B942E0EDB7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41589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69551B-05C5-EE48-BEAA-E9D04E2FB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F967958-BA65-664E-A7D5-75F8BB27A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99CFC67-BFDF-284B-A402-95098508A6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8F3BB12-8AD7-AF47-9B20-5A4C9DCB3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5748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EA590DC-A099-E244-B02A-1E23E13E17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7E6CDB8-10F8-4542-B530-4A5FB65640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A14BEB0-8886-DE41-BA81-2F875F9D5EF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4133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A4F6E6-8800-954C-8338-EFB1F15BDA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772B5A-ED7B-2743-A897-5AA854AC0F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9F2C2C-A591-E243-9D79-F064BEAC96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615326D-34F3-B647-BF0A-A7FDD634A7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E2B0E44-175D-5F4D-AB32-B9161E5B96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26DB1F-0F28-F74A-B27C-5E7658B08B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4377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CA32673-8104-1042-B828-E6518242D1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3646285-69F3-364D-81EE-B8FDC3EEE4F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13AF395-0D47-2047-8F92-775E2203AC4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36AFCC-B9B8-B542-BB4E-459CC23494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05EFC96-8418-0843-B4D7-E983D9F02F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2210454-36FA-D941-8983-7D9F881CF7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552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5B16A7-90C4-6C4E-B2A3-0B7C97892F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ECC35FC-CC89-B740-8D2C-8ED49BC67BB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63A4E2-EB48-9D4B-9A58-92384332CE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08EE52-B536-AF41-85B2-D0FE9D46E9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10DE063-1045-C24E-B219-6AD02C957F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503085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077009C-C8FB-F340-82D5-31ED46A7437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9BB64FF-6236-7A46-B07F-71429BA3C70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F1D5CCF-EBA7-4849-8317-494196238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FF11A1-6124-8D41-9B73-F364D70E47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34F8DD-2EB5-C445-BD7E-BC4C53224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78978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51B75A3-D94A-FD40-8827-2A2643975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C3003F-3333-5244-ABC0-C0F05ADC3A3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B5C6C2-E271-2C4A-9936-78DF89C388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835F01-76EE-6241-9976-944BE2A5B666}" type="datetimeFigureOut">
              <a:rPr lang="en-US" smtClean="0"/>
              <a:t>4/5/2022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B10EF05-7A0F-2443-B361-3B8C9B0FE3F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ADD6B8-0EC3-0842-8D91-3C75C0B58A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4AFC42C-B757-ED4D-86C0-53AD52C5877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46655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7" Type="http://schemas.microsoft.com/office/2018/10/relationships/comments" Target="../comments/modernComment_106_A1132555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ustomXml" Target="../ink/ink1.xml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18.jpg"/><Relationship Id="rId4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Rectangle 7">
            <a:extLst>
              <a:ext uri="{FF2B5EF4-FFF2-40B4-BE49-F238E27FC236}">
                <a16:creationId xmlns:a16="http://schemas.microsoft.com/office/drawing/2014/main" id="{5E7AA7E8-8006-4E1F-A566-FCF37EE6F3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FFFFFF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8EAFE2-FC73-A44A-BD53-B9955AAF6D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42910" y="1598246"/>
            <a:ext cx="4626709" cy="5122985"/>
          </a:xfrm>
        </p:spPr>
        <p:txBody>
          <a:bodyPr anchor="t">
            <a:normAutofit/>
          </a:bodyPr>
          <a:lstStyle/>
          <a:p>
            <a:pPr algn="r"/>
            <a:r>
              <a:rPr lang="en-US" sz="8000" dirty="0">
                <a:solidFill>
                  <a:srgbClr val="FFFFFF"/>
                </a:solidFill>
              </a:rPr>
              <a:t>BMET Staffing Shortages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BD4DB94-6856-8F48-8AC9-2FDFC0E45E4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92994" y="1590840"/>
            <a:ext cx="5672176" cy="5095221"/>
          </a:xfrm>
        </p:spPr>
        <p:txBody>
          <a:bodyPr>
            <a:normAutofit/>
          </a:bodyPr>
          <a:lstStyle/>
          <a:p>
            <a:pPr algn="l"/>
            <a:r>
              <a:rPr lang="en-US" sz="4400" dirty="0">
                <a:solidFill>
                  <a:srgbClr val="FFFFFF"/>
                </a:solidFill>
              </a:rPr>
              <a:t>It will take a village to raise awareness to a career in HTM!!</a:t>
            </a:r>
          </a:p>
          <a:p>
            <a:pPr algn="l"/>
            <a:endParaRPr lang="en-US" sz="4400" dirty="0">
              <a:solidFill>
                <a:srgbClr val="FFFFFF"/>
              </a:solidFill>
            </a:endParaRPr>
          </a:p>
        </p:txBody>
      </p:sp>
      <p:cxnSp>
        <p:nvCxnSpPr>
          <p:cNvPr id="208" name="Straight Connector 9">
            <a:extLst>
              <a:ext uri="{FF2B5EF4-FFF2-40B4-BE49-F238E27FC236}">
                <a16:creationId xmlns:a16="http://schemas.microsoft.com/office/drawing/2014/main" id="{56020367-4FD5-4596-8E10-C5F095CD8DB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5447322" y="1589368"/>
            <a:ext cx="0" cy="5259754"/>
          </a:xfrm>
          <a:prstGeom prst="line">
            <a:avLst/>
          </a:prstGeom>
          <a:ln w="25400" cap="sq">
            <a:solidFill>
              <a:srgbClr val="FFFFFF"/>
            </a:solidFill>
            <a:beve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40089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7" name="Rectangle 69">
            <a:extLst>
              <a:ext uri="{FF2B5EF4-FFF2-40B4-BE49-F238E27FC236}">
                <a16:creationId xmlns:a16="http://schemas.microsoft.com/office/drawing/2014/main" id="{1D50F262-343C-4101-AB3C-9DA1072F730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group of men posing for a photo&#10;&#10;Description automatically generated with low confidence">
            <a:extLst>
              <a:ext uri="{FF2B5EF4-FFF2-40B4-BE49-F238E27FC236}">
                <a16:creationId xmlns:a16="http://schemas.microsoft.com/office/drawing/2014/main" id="{A2DE14F5-E4DF-BD41-AD81-A1D46F588333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44350" r="4604" b="-1"/>
          <a:stretch/>
        </p:blipFill>
        <p:spPr>
          <a:xfrm>
            <a:off x="7816130" y="-2"/>
            <a:ext cx="4375870" cy="6858000"/>
          </a:xfrm>
          <a:custGeom>
            <a:avLst/>
            <a:gdLst/>
            <a:ahLst/>
            <a:cxnLst/>
            <a:rect l="l" t="t" r="r" b="b"/>
            <a:pathLst>
              <a:path w="4375870" h="6858000">
                <a:moveTo>
                  <a:pt x="4441" y="0"/>
                </a:moveTo>
                <a:lnTo>
                  <a:pt x="4375870" y="0"/>
                </a:lnTo>
                <a:lnTo>
                  <a:pt x="4375870" y="23"/>
                </a:lnTo>
                <a:lnTo>
                  <a:pt x="4375870" y="6858000"/>
                </a:lnTo>
                <a:lnTo>
                  <a:pt x="0" y="6858000"/>
                </a:lnTo>
                <a:lnTo>
                  <a:pt x="106674" y="6638378"/>
                </a:lnTo>
                <a:cubicBezTo>
                  <a:pt x="530028" y="5720938"/>
                  <a:pt x="777229" y="4614948"/>
                  <a:pt x="777229" y="3424428"/>
                </a:cubicBezTo>
                <a:cubicBezTo>
                  <a:pt x="777229" y="2233909"/>
                  <a:pt x="530028" y="1127919"/>
                  <a:pt x="106674" y="210478"/>
                </a:cubicBezTo>
                <a:close/>
              </a:path>
            </a:pathLst>
          </a:custGeom>
        </p:spPr>
      </p:pic>
      <p:pic>
        <p:nvPicPr>
          <p:cNvPr id="7" name="Content Placeholder 6" descr="A picture containing person, wearing, hat&#10;&#10;Description automatically generated">
            <a:extLst>
              <a:ext uri="{FF2B5EF4-FFF2-40B4-BE49-F238E27FC236}">
                <a16:creationId xmlns:a16="http://schemas.microsoft.com/office/drawing/2014/main" id="{E0D6D67F-2F55-174E-A6E8-74EC07106D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1970" r="11970"/>
          <a:stretch/>
        </p:blipFill>
        <p:spPr>
          <a:xfrm>
            <a:off x="3595404" y="33"/>
            <a:ext cx="4942298" cy="6857999"/>
          </a:xfrm>
          <a:custGeom>
            <a:avLst/>
            <a:gdLst/>
            <a:ahLst/>
            <a:cxnLst/>
            <a:rect l="l" t="t" r="r" b="b"/>
            <a:pathLst>
              <a:path w="4942298" h="6857999">
                <a:moveTo>
                  <a:pt x="0" y="0"/>
                </a:moveTo>
                <a:lnTo>
                  <a:pt x="4164238" y="0"/>
                </a:lnTo>
                <a:lnTo>
                  <a:pt x="4271743" y="210478"/>
                </a:lnTo>
                <a:cubicBezTo>
                  <a:pt x="4695097" y="1127919"/>
                  <a:pt x="4942298" y="2233909"/>
                  <a:pt x="4942298" y="3424428"/>
                </a:cubicBezTo>
                <a:cubicBezTo>
                  <a:pt x="4942298" y="4614948"/>
                  <a:pt x="4695097" y="5720938"/>
                  <a:pt x="4271743" y="6638378"/>
                </a:cubicBezTo>
                <a:lnTo>
                  <a:pt x="4159568" y="6857999"/>
                </a:lnTo>
                <a:lnTo>
                  <a:pt x="49488" y="6857999"/>
                </a:lnTo>
                <a:lnTo>
                  <a:pt x="119616" y="6721637"/>
                </a:lnTo>
                <a:cubicBezTo>
                  <a:pt x="540124" y="5863919"/>
                  <a:pt x="796416" y="4724528"/>
                  <a:pt x="796416" y="3474162"/>
                </a:cubicBezTo>
                <a:cubicBezTo>
                  <a:pt x="796416" y="2140439"/>
                  <a:pt x="504812" y="932979"/>
                  <a:pt x="33352" y="58950"/>
                </a:cubicBezTo>
                <a:close/>
              </a:path>
            </a:pathLst>
          </a:custGeom>
        </p:spPr>
      </p:pic>
      <p:sp useBgFill="1">
        <p:nvSpPr>
          <p:cNvPr id="72" name="Freeform: Shape 71">
            <a:extLst>
              <a:ext uri="{FF2B5EF4-FFF2-40B4-BE49-F238E27FC236}">
                <a16:creationId xmlns:a16="http://schemas.microsoft.com/office/drawing/2014/main" id="{6A0924B3-0260-445E-AFD7-9533C0D1B3C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97136" cy="6858000"/>
          </a:xfrm>
          <a:custGeom>
            <a:avLst/>
            <a:gdLst>
              <a:gd name="connsiteX0" fmla="*/ 0 w 4397136"/>
              <a:gd name="connsiteY0" fmla="*/ 0 h 6858000"/>
              <a:gd name="connsiteX1" fmla="*/ 3599069 w 4397136"/>
              <a:gd name="connsiteY1" fmla="*/ 0 h 6858000"/>
              <a:gd name="connsiteX2" fmla="*/ 3634072 w 4397136"/>
              <a:gd name="connsiteY2" fmla="*/ 58977 h 6858000"/>
              <a:gd name="connsiteX3" fmla="*/ 4397136 w 4397136"/>
              <a:gd name="connsiteY3" fmla="*/ 3474189 h 6858000"/>
              <a:gd name="connsiteX4" fmla="*/ 3802221 w 4397136"/>
              <a:gd name="connsiteY4" fmla="*/ 6546415 h 6858000"/>
              <a:gd name="connsiteX5" fmla="*/ 3649466 w 4397136"/>
              <a:gd name="connsiteY5" fmla="*/ 6858000 h 6858000"/>
              <a:gd name="connsiteX6" fmla="*/ 0 w 4397136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97136" h="6858000">
                <a:moveTo>
                  <a:pt x="0" y="0"/>
                </a:moveTo>
                <a:lnTo>
                  <a:pt x="3599069" y="0"/>
                </a:lnTo>
                <a:lnTo>
                  <a:pt x="3634072" y="58977"/>
                </a:lnTo>
                <a:cubicBezTo>
                  <a:pt x="4105532" y="933006"/>
                  <a:pt x="4397136" y="2140466"/>
                  <a:pt x="4397136" y="3474189"/>
                </a:cubicBezTo>
                <a:cubicBezTo>
                  <a:pt x="4397136" y="4641197"/>
                  <a:pt x="4173877" y="5711534"/>
                  <a:pt x="3802221" y="6546415"/>
                </a:cubicBezTo>
                <a:lnTo>
                  <a:pt x="3649466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rgbClr val="EFEFEF"/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79" name="Freeform: Shape 73">
            <a:extLst>
              <a:ext uri="{FF2B5EF4-FFF2-40B4-BE49-F238E27FC236}">
                <a16:creationId xmlns:a16="http://schemas.microsoft.com/office/drawing/2014/main" id="{7C34E8CB-B972-4A94-8469-315C10C2AA9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386504" cy="6858000"/>
          </a:xfrm>
          <a:custGeom>
            <a:avLst/>
            <a:gdLst>
              <a:gd name="connsiteX0" fmla="*/ 0 w 4386504"/>
              <a:gd name="connsiteY0" fmla="*/ 0 h 6858000"/>
              <a:gd name="connsiteX1" fmla="*/ 3588437 w 4386504"/>
              <a:gd name="connsiteY1" fmla="*/ 0 h 6858000"/>
              <a:gd name="connsiteX2" fmla="*/ 3623440 w 4386504"/>
              <a:gd name="connsiteY2" fmla="*/ 58977 h 6858000"/>
              <a:gd name="connsiteX3" fmla="*/ 4386504 w 4386504"/>
              <a:gd name="connsiteY3" fmla="*/ 3474189 h 6858000"/>
              <a:gd name="connsiteX4" fmla="*/ 3791589 w 4386504"/>
              <a:gd name="connsiteY4" fmla="*/ 6546415 h 6858000"/>
              <a:gd name="connsiteX5" fmla="*/ 3638834 w 4386504"/>
              <a:gd name="connsiteY5" fmla="*/ 6858000 h 6858000"/>
              <a:gd name="connsiteX6" fmla="*/ 0 w 4386504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386504" h="6858000">
                <a:moveTo>
                  <a:pt x="0" y="0"/>
                </a:moveTo>
                <a:lnTo>
                  <a:pt x="3588437" y="0"/>
                </a:lnTo>
                <a:lnTo>
                  <a:pt x="3623440" y="58977"/>
                </a:lnTo>
                <a:cubicBezTo>
                  <a:pt x="4094900" y="933006"/>
                  <a:pt x="4386504" y="2140466"/>
                  <a:pt x="4386504" y="3474189"/>
                </a:cubicBezTo>
                <a:cubicBezTo>
                  <a:pt x="4386504" y="4641197"/>
                  <a:pt x="4163245" y="5711534"/>
                  <a:pt x="3791589" y="6546415"/>
                </a:cubicBezTo>
                <a:lnTo>
                  <a:pt x="3638834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Title 10">
            <a:extLst>
              <a:ext uri="{FF2B5EF4-FFF2-40B4-BE49-F238E27FC236}">
                <a16:creationId xmlns:a16="http://schemas.microsoft.com/office/drawing/2014/main" id="{BDB6A5DA-F1FE-9647-B91D-7FA61149379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913" y="1511589"/>
            <a:ext cx="3430958" cy="289643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0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WHO DAT!!!</a:t>
            </a:r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114A821F-8663-46BA-8CC0-D4C44F639F3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67989" y="346791"/>
            <a:ext cx="146304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Avenir Next LT Pro"/>
            </a:endParaRPr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67EF550F-47CE-4FB2-9DAC-12AD835C833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38912" y="4544568"/>
            <a:ext cx="3414966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80387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0DC10423-3EEE-0140-8F30-F64CD99C387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781570" y="643468"/>
            <a:ext cx="6963832" cy="5571066"/>
          </a:xfrm>
          <a:prstGeom prst="rect">
            <a:avLst/>
          </a:prstGeom>
        </p:spPr>
      </p:pic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39607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7C1E5815-D54C-487F-A054-6D4930ADE3DF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5D5ADDFE-4FC1-354B-BFEB-03530AEDF71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t="4211" r="-1" b="-1"/>
          <a:stretch/>
        </p:blipFill>
        <p:spPr>
          <a:xfrm>
            <a:off x="1628504" y="643468"/>
            <a:ext cx="7269965" cy="5571066"/>
          </a:xfrm>
          <a:prstGeom prst="rect">
            <a:avLst/>
          </a:prstGeom>
        </p:spPr>
      </p:pic>
      <p:sp>
        <p:nvSpPr>
          <p:cNvPr id="27" name="Freeform: Shape 26">
            <a:extLst>
              <a:ext uri="{FF2B5EF4-FFF2-40B4-BE49-F238E27FC236}">
                <a16:creationId xmlns:a16="http://schemas.microsoft.com/office/drawing/2014/main" id="{736F0DFD-0954-464F-BF12-DD2E6F6E038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208496" y="0"/>
            <a:ext cx="1983504" cy="6858000"/>
          </a:xfrm>
          <a:custGeom>
            <a:avLst/>
            <a:gdLst>
              <a:gd name="connsiteX0" fmla="*/ 0 w 1983504"/>
              <a:gd name="connsiteY0" fmla="*/ 0 h 6858000"/>
              <a:gd name="connsiteX1" fmla="*/ 1376658 w 1983504"/>
              <a:gd name="connsiteY1" fmla="*/ 0 h 6858000"/>
              <a:gd name="connsiteX2" fmla="*/ 1690650 w 1983504"/>
              <a:gd name="connsiteY2" fmla="*/ 110269 h 6858000"/>
              <a:gd name="connsiteX3" fmla="*/ 1645361 w 1983504"/>
              <a:gd name="connsiteY3" fmla="*/ 135168 h 6858000"/>
              <a:gd name="connsiteX4" fmla="*/ 1373640 w 1983504"/>
              <a:gd name="connsiteY4" fmla="*/ 71141 h 6858000"/>
              <a:gd name="connsiteX5" fmla="*/ 1319295 w 1983504"/>
              <a:gd name="connsiteY5" fmla="*/ 88927 h 6858000"/>
              <a:gd name="connsiteX6" fmla="*/ 1346468 w 1983504"/>
              <a:gd name="connsiteY6" fmla="*/ 163625 h 6858000"/>
              <a:gd name="connsiteX7" fmla="*/ 1464213 w 1983504"/>
              <a:gd name="connsiteY7" fmla="*/ 192082 h 6858000"/>
              <a:gd name="connsiteX8" fmla="*/ 1648381 w 1983504"/>
              <a:gd name="connsiteY8" fmla="*/ 373491 h 6858000"/>
              <a:gd name="connsiteX9" fmla="*/ 1370620 w 1983504"/>
              <a:gd name="connsiteY9" fmla="*/ 352148 h 6858000"/>
              <a:gd name="connsiteX10" fmla="*/ 1322314 w 1983504"/>
              <a:gd name="connsiteY10" fmla="*/ 394834 h 6858000"/>
              <a:gd name="connsiteX11" fmla="*/ 1304199 w 1983504"/>
              <a:gd name="connsiteY11" fmla="*/ 451747 h 6858000"/>
              <a:gd name="connsiteX12" fmla="*/ 1222682 w 1983504"/>
              <a:gd name="connsiteY12" fmla="*/ 359262 h 6858000"/>
              <a:gd name="connsiteX13" fmla="*/ 1153242 w 1983504"/>
              <a:gd name="connsiteY13" fmla="*/ 334364 h 6858000"/>
              <a:gd name="connsiteX14" fmla="*/ 1132108 w 1983504"/>
              <a:gd name="connsiteY14" fmla="*/ 416176 h 6858000"/>
              <a:gd name="connsiteX15" fmla="*/ 1195509 w 1983504"/>
              <a:gd name="connsiteY15" fmla="*/ 505101 h 6858000"/>
              <a:gd name="connsiteX16" fmla="*/ 1364582 w 1983504"/>
              <a:gd name="connsiteY16" fmla="*/ 558458 h 6858000"/>
              <a:gd name="connsiteX17" fmla="*/ 1183434 w 1983504"/>
              <a:gd name="connsiteY17" fmla="*/ 558458 h 6858000"/>
              <a:gd name="connsiteX18" fmla="*/ 975114 w 1983504"/>
              <a:gd name="connsiteY18" fmla="*/ 522887 h 6858000"/>
              <a:gd name="connsiteX19" fmla="*/ 754716 w 1983504"/>
              <a:gd name="connsiteY19" fmla="*/ 533558 h 6858000"/>
              <a:gd name="connsiteX20" fmla="*/ 546395 w 1983504"/>
              <a:gd name="connsiteY20" fmla="*/ 462417 h 6858000"/>
              <a:gd name="connsiteX21" fmla="*/ 335056 w 1983504"/>
              <a:gd name="connsiteY21" fmla="*/ 465975 h 6858000"/>
              <a:gd name="connsiteX22" fmla="*/ 1270988 w 1983504"/>
              <a:gd name="connsiteY22" fmla="*/ 910606 h 6858000"/>
              <a:gd name="connsiteX23" fmla="*/ 1225701 w 1983504"/>
              <a:gd name="connsiteY23" fmla="*/ 921277 h 6858000"/>
              <a:gd name="connsiteX24" fmla="*/ 1165318 w 1983504"/>
              <a:gd name="connsiteY24" fmla="*/ 949734 h 6858000"/>
              <a:gd name="connsiteX25" fmla="*/ 1210606 w 1983504"/>
              <a:gd name="connsiteY25" fmla="*/ 1006647 h 6858000"/>
              <a:gd name="connsiteX26" fmla="*/ 1455156 w 1983504"/>
              <a:gd name="connsiteY26" fmla="*/ 1113358 h 6858000"/>
              <a:gd name="connsiteX27" fmla="*/ 1515538 w 1983504"/>
              <a:gd name="connsiteY27" fmla="*/ 1220069 h 6858000"/>
              <a:gd name="connsiteX28" fmla="*/ 1440060 w 1983504"/>
              <a:gd name="connsiteY28" fmla="*/ 1209399 h 6858000"/>
              <a:gd name="connsiteX29" fmla="*/ 1373640 w 1983504"/>
              <a:gd name="connsiteY29" fmla="*/ 1230741 h 6858000"/>
              <a:gd name="connsiteX30" fmla="*/ 1400810 w 1983504"/>
              <a:gd name="connsiteY30" fmla="*/ 1365909 h 6858000"/>
              <a:gd name="connsiteX31" fmla="*/ 1748012 w 1983504"/>
              <a:gd name="connsiteY31" fmla="*/ 1540204 h 6858000"/>
              <a:gd name="connsiteX32" fmla="*/ 1778203 w 1983504"/>
              <a:gd name="connsiteY32" fmla="*/ 1597117 h 6858000"/>
              <a:gd name="connsiteX33" fmla="*/ 1735936 w 1983504"/>
              <a:gd name="connsiteY33" fmla="*/ 1636245 h 6858000"/>
              <a:gd name="connsiteX34" fmla="*/ 1624228 w 1983504"/>
              <a:gd name="connsiteY34" fmla="*/ 1657587 h 6858000"/>
              <a:gd name="connsiteX35" fmla="*/ 1781223 w 1983504"/>
              <a:gd name="connsiteY35" fmla="*/ 1849668 h 6858000"/>
              <a:gd name="connsiteX36" fmla="*/ 1838587 w 1983504"/>
              <a:gd name="connsiteY36" fmla="*/ 1903025 h 6858000"/>
              <a:gd name="connsiteX37" fmla="*/ 1938218 w 1983504"/>
              <a:gd name="connsiteY37" fmla="*/ 1984836 h 6858000"/>
              <a:gd name="connsiteX38" fmla="*/ 1938218 w 1983504"/>
              <a:gd name="connsiteY38" fmla="*/ 2013292 h 6858000"/>
              <a:gd name="connsiteX39" fmla="*/ 1805376 w 1983504"/>
              <a:gd name="connsiteY39" fmla="*/ 2102219 h 6858000"/>
              <a:gd name="connsiteX40" fmla="*/ 1563844 w 1983504"/>
              <a:gd name="connsiteY40" fmla="*/ 2077320 h 6858000"/>
              <a:gd name="connsiteX41" fmla="*/ 1920104 w 1983504"/>
              <a:gd name="connsiteY41" fmla="*/ 2208931 h 6858000"/>
              <a:gd name="connsiteX42" fmla="*/ 766792 w 1983504"/>
              <a:gd name="connsiteY42" fmla="*/ 1892353 h 6858000"/>
              <a:gd name="connsiteX43" fmla="*/ 839252 w 1983504"/>
              <a:gd name="connsiteY43" fmla="*/ 1974165 h 6858000"/>
              <a:gd name="connsiteX44" fmla="*/ 1243816 w 1983504"/>
              <a:gd name="connsiteY44" fmla="*/ 2191146 h 6858000"/>
              <a:gd name="connsiteX45" fmla="*/ 1358543 w 1983504"/>
              <a:gd name="connsiteY45" fmla="*/ 2326314 h 6858000"/>
              <a:gd name="connsiteX46" fmla="*/ 1479310 w 1983504"/>
              <a:gd name="connsiteY46" fmla="*/ 2401012 h 6858000"/>
              <a:gd name="connsiteX47" fmla="*/ 1648381 w 1983504"/>
              <a:gd name="connsiteY47" fmla="*/ 2401012 h 6858000"/>
              <a:gd name="connsiteX48" fmla="*/ 1769146 w 1983504"/>
              <a:gd name="connsiteY48" fmla="*/ 2518395 h 6858000"/>
              <a:gd name="connsiteX49" fmla="*/ 1645361 w 1983504"/>
              <a:gd name="connsiteY49" fmla="*/ 2543294 h 6858000"/>
              <a:gd name="connsiteX50" fmla="*/ 1500444 w 1983504"/>
              <a:gd name="connsiteY50" fmla="*/ 2525509 h 6858000"/>
              <a:gd name="connsiteX51" fmla="*/ 1337410 w 1983504"/>
              <a:gd name="connsiteY51" fmla="*/ 2564636 h 6858000"/>
              <a:gd name="connsiteX52" fmla="*/ 1186452 w 1983504"/>
              <a:gd name="connsiteY52" fmla="*/ 2532623 h 6858000"/>
              <a:gd name="connsiteX53" fmla="*/ 1005304 w 1983504"/>
              <a:gd name="connsiteY53" fmla="*/ 2553965 h 6858000"/>
              <a:gd name="connsiteX54" fmla="*/ 947940 w 1983504"/>
              <a:gd name="connsiteY54" fmla="*/ 2692689 h 6858000"/>
              <a:gd name="connsiteX55" fmla="*/ 929826 w 1983504"/>
              <a:gd name="connsiteY55" fmla="*/ 2703362 h 6858000"/>
              <a:gd name="connsiteX56" fmla="*/ 594701 w 1983504"/>
              <a:gd name="connsiteY56" fmla="*/ 2923898 h 6858000"/>
              <a:gd name="connsiteX57" fmla="*/ 501108 w 1983504"/>
              <a:gd name="connsiteY57" fmla="*/ 2941684 h 6858000"/>
              <a:gd name="connsiteX58" fmla="*/ 1053610 w 1983504"/>
              <a:gd name="connsiteY58" fmla="*/ 3329402 h 6858000"/>
              <a:gd name="connsiteX59" fmla="*/ 682256 w 1983504"/>
              <a:gd name="connsiteY59" fmla="*/ 3229805 h 6858000"/>
              <a:gd name="connsiteX60" fmla="*/ 630932 w 1983504"/>
              <a:gd name="connsiteY60" fmla="*/ 3393429 h 6858000"/>
              <a:gd name="connsiteX61" fmla="*/ 806041 w 1983504"/>
              <a:gd name="connsiteY61" fmla="*/ 3539269 h 6858000"/>
              <a:gd name="connsiteX62" fmla="*/ 869444 w 1983504"/>
              <a:gd name="connsiteY62" fmla="*/ 3827390 h 6858000"/>
              <a:gd name="connsiteX63" fmla="*/ 839252 w 1983504"/>
              <a:gd name="connsiteY63" fmla="*/ 4090612 h 6858000"/>
              <a:gd name="connsiteX64" fmla="*/ 763774 w 1983504"/>
              <a:gd name="connsiteY64" fmla="*/ 4172424 h 6858000"/>
              <a:gd name="connsiteX65" fmla="*/ 655085 w 1983504"/>
              <a:gd name="connsiteY65" fmla="*/ 4321821 h 6858000"/>
              <a:gd name="connsiteX66" fmla="*/ 588662 w 1983504"/>
              <a:gd name="connsiteY66" fmla="*/ 4414305 h 6858000"/>
              <a:gd name="connsiteX67" fmla="*/ 356189 w 1983504"/>
              <a:gd name="connsiteY67" fmla="*/ 4378734 h 6858000"/>
              <a:gd name="connsiteX68" fmla="*/ 667160 w 1983504"/>
              <a:gd name="connsiteY68" fmla="*/ 4613499 h 6858000"/>
              <a:gd name="connsiteX69" fmla="*/ 416573 w 1983504"/>
              <a:gd name="connsiteY69" fmla="*/ 4585042 h 6858000"/>
              <a:gd name="connsiteX70" fmla="*/ 335056 w 1983504"/>
              <a:gd name="connsiteY70" fmla="*/ 4602828 h 6858000"/>
              <a:gd name="connsiteX71" fmla="*/ 380342 w 1983504"/>
              <a:gd name="connsiteY71" fmla="*/ 4677526 h 6858000"/>
              <a:gd name="connsiteX72" fmla="*/ 564510 w 1983504"/>
              <a:gd name="connsiteY72" fmla="*/ 4805580 h 6858000"/>
              <a:gd name="connsiteX73" fmla="*/ 944922 w 1983504"/>
              <a:gd name="connsiteY73" fmla="*/ 5154171 h 6858000"/>
              <a:gd name="connsiteX74" fmla="*/ 576586 w 1983504"/>
              <a:gd name="connsiteY74" fmla="*/ 4994104 h 6858000"/>
              <a:gd name="connsiteX75" fmla="*/ 963036 w 1983504"/>
              <a:gd name="connsiteY75" fmla="*/ 5353367 h 6858000"/>
              <a:gd name="connsiteX76" fmla="*/ 1047572 w 1983504"/>
              <a:gd name="connsiteY76" fmla="*/ 5474306 h 6858000"/>
              <a:gd name="connsiteX77" fmla="*/ 1222682 w 1983504"/>
              <a:gd name="connsiteY77" fmla="*/ 5769542 h 6858000"/>
              <a:gd name="connsiteX78" fmla="*/ 1213626 w 1983504"/>
              <a:gd name="connsiteY78" fmla="*/ 5801555 h 6858000"/>
              <a:gd name="connsiteX79" fmla="*/ 1014361 w 1983504"/>
              <a:gd name="connsiteY79" fmla="*/ 5755314 h 6858000"/>
              <a:gd name="connsiteX80" fmla="*/ 1274008 w 1983504"/>
              <a:gd name="connsiteY80" fmla="*/ 6004307 h 6858000"/>
              <a:gd name="connsiteX81" fmla="*/ 1542711 w 1983504"/>
              <a:gd name="connsiteY81" fmla="*/ 6196388 h 6858000"/>
              <a:gd name="connsiteX82" fmla="*/ 1352504 w 1983504"/>
              <a:gd name="connsiteY82" fmla="*/ 6167932 h 6858000"/>
              <a:gd name="connsiteX83" fmla="*/ 1089840 w 1983504"/>
              <a:gd name="connsiteY83" fmla="*/ 6057663 h 6858000"/>
              <a:gd name="connsiteX84" fmla="*/ 999266 w 1983504"/>
              <a:gd name="connsiteY84" fmla="*/ 6100347 h 6858000"/>
              <a:gd name="connsiteX85" fmla="*/ 1246836 w 1983504"/>
              <a:gd name="connsiteY85" fmla="*/ 6281757 h 6858000"/>
              <a:gd name="connsiteX86" fmla="*/ 1388735 w 1983504"/>
              <a:gd name="connsiteY86" fmla="*/ 6367127 h 6858000"/>
              <a:gd name="connsiteX87" fmla="*/ 1446099 w 1983504"/>
              <a:gd name="connsiteY87" fmla="*/ 6431153 h 6858000"/>
              <a:gd name="connsiteX88" fmla="*/ 1609132 w 1983504"/>
              <a:gd name="connsiteY88" fmla="*/ 6658805 h 6858000"/>
              <a:gd name="connsiteX89" fmla="*/ 1983504 w 1983504"/>
              <a:gd name="connsiteY89" fmla="*/ 6858000 h 6858000"/>
              <a:gd name="connsiteX90" fmla="*/ 0 w 1983504"/>
              <a:gd name="connsiteY9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</a:cxnLst>
            <a:rect l="l" t="t" r="r" b="b"/>
            <a:pathLst>
              <a:path w="1983504" h="6858000">
                <a:moveTo>
                  <a:pt x="0" y="0"/>
                </a:moveTo>
                <a:lnTo>
                  <a:pt x="1376658" y="0"/>
                </a:lnTo>
                <a:cubicBezTo>
                  <a:pt x="1482328" y="35571"/>
                  <a:pt x="1584980" y="78255"/>
                  <a:pt x="1690650" y="110269"/>
                </a:cubicBezTo>
                <a:cubicBezTo>
                  <a:pt x="1675553" y="145839"/>
                  <a:pt x="1660458" y="138725"/>
                  <a:pt x="1645361" y="135168"/>
                </a:cubicBezTo>
                <a:cubicBezTo>
                  <a:pt x="1554788" y="120941"/>
                  <a:pt x="1461194" y="110269"/>
                  <a:pt x="1373640" y="71141"/>
                </a:cubicBezTo>
                <a:cubicBezTo>
                  <a:pt x="1352504" y="64027"/>
                  <a:pt x="1328352" y="64027"/>
                  <a:pt x="1319295" y="88927"/>
                </a:cubicBezTo>
                <a:cubicBezTo>
                  <a:pt x="1304199" y="124497"/>
                  <a:pt x="1325332" y="145839"/>
                  <a:pt x="1346468" y="163625"/>
                </a:cubicBezTo>
                <a:cubicBezTo>
                  <a:pt x="1382696" y="195638"/>
                  <a:pt x="1424964" y="188525"/>
                  <a:pt x="1464213" y="192082"/>
                </a:cubicBezTo>
                <a:cubicBezTo>
                  <a:pt x="1572902" y="209867"/>
                  <a:pt x="1624228" y="259665"/>
                  <a:pt x="1648381" y="373491"/>
                </a:cubicBezTo>
                <a:cubicBezTo>
                  <a:pt x="1554788" y="327250"/>
                  <a:pt x="1461194" y="384162"/>
                  <a:pt x="1370620" y="352148"/>
                </a:cubicBezTo>
                <a:cubicBezTo>
                  <a:pt x="1346468" y="345034"/>
                  <a:pt x="1310237" y="355706"/>
                  <a:pt x="1322314" y="394834"/>
                </a:cubicBezTo>
                <a:cubicBezTo>
                  <a:pt x="1334390" y="430405"/>
                  <a:pt x="1373640" y="458860"/>
                  <a:pt x="1304199" y="451747"/>
                </a:cubicBezTo>
                <a:cubicBezTo>
                  <a:pt x="1252873" y="448189"/>
                  <a:pt x="1237778" y="405504"/>
                  <a:pt x="1222682" y="359262"/>
                </a:cubicBezTo>
                <a:cubicBezTo>
                  <a:pt x="1210606" y="334364"/>
                  <a:pt x="1177395" y="320135"/>
                  <a:pt x="1153242" y="334364"/>
                </a:cubicBezTo>
                <a:cubicBezTo>
                  <a:pt x="1123051" y="348592"/>
                  <a:pt x="1132108" y="387720"/>
                  <a:pt x="1132108" y="416176"/>
                </a:cubicBezTo>
                <a:cubicBezTo>
                  <a:pt x="1129088" y="469532"/>
                  <a:pt x="1153242" y="494431"/>
                  <a:pt x="1195509" y="505101"/>
                </a:cubicBezTo>
                <a:cubicBezTo>
                  <a:pt x="1246836" y="519330"/>
                  <a:pt x="1298160" y="537116"/>
                  <a:pt x="1364582" y="558458"/>
                </a:cubicBezTo>
                <a:cubicBezTo>
                  <a:pt x="1292122" y="594028"/>
                  <a:pt x="1237778" y="586915"/>
                  <a:pt x="1183434" y="558458"/>
                </a:cubicBezTo>
                <a:cubicBezTo>
                  <a:pt x="1117012" y="526444"/>
                  <a:pt x="1029458" y="483759"/>
                  <a:pt x="975114" y="522887"/>
                </a:cubicBezTo>
                <a:cubicBezTo>
                  <a:pt x="893597" y="579800"/>
                  <a:pt x="827176" y="544229"/>
                  <a:pt x="754716" y="533558"/>
                </a:cubicBezTo>
                <a:cubicBezTo>
                  <a:pt x="603758" y="512216"/>
                  <a:pt x="697352" y="480203"/>
                  <a:pt x="546395" y="462417"/>
                </a:cubicBezTo>
                <a:cubicBezTo>
                  <a:pt x="486012" y="455303"/>
                  <a:pt x="422610" y="426847"/>
                  <a:pt x="335056" y="465975"/>
                </a:cubicBezTo>
                <a:cubicBezTo>
                  <a:pt x="730563" y="672284"/>
                  <a:pt x="917750" y="658055"/>
                  <a:pt x="1270988" y="910606"/>
                </a:cubicBezTo>
                <a:cubicBezTo>
                  <a:pt x="1255893" y="935506"/>
                  <a:pt x="1240798" y="924835"/>
                  <a:pt x="1225701" y="921277"/>
                </a:cubicBezTo>
                <a:cubicBezTo>
                  <a:pt x="1201548" y="917720"/>
                  <a:pt x="1171356" y="903491"/>
                  <a:pt x="1165318" y="949734"/>
                </a:cubicBezTo>
                <a:cubicBezTo>
                  <a:pt x="1162298" y="985305"/>
                  <a:pt x="1180415" y="1003089"/>
                  <a:pt x="1210606" y="1006647"/>
                </a:cubicBezTo>
                <a:cubicBezTo>
                  <a:pt x="1298160" y="1020875"/>
                  <a:pt x="1376658" y="1070674"/>
                  <a:pt x="1455156" y="1113358"/>
                </a:cubicBezTo>
                <a:cubicBezTo>
                  <a:pt x="1491385" y="1131144"/>
                  <a:pt x="1530634" y="1156043"/>
                  <a:pt x="1515538" y="1220069"/>
                </a:cubicBezTo>
                <a:cubicBezTo>
                  <a:pt x="1485348" y="1237855"/>
                  <a:pt x="1464213" y="1212955"/>
                  <a:pt x="1440060" y="1209399"/>
                </a:cubicBezTo>
                <a:cubicBezTo>
                  <a:pt x="1415907" y="1205842"/>
                  <a:pt x="1358543" y="1220069"/>
                  <a:pt x="1373640" y="1230741"/>
                </a:cubicBezTo>
                <a:cubicBezTo>
                  <a:pt x="1443080" y="1269868"/>
                  <a:pt x="1316276" y="1365909"/>
                  <a:pt x="1400810" y="1365909"/>
                </a:cubicBezTo>
                <a:cubicBezTo>
                  <a:pt x="1539691" y="1365909"/>
                  <a:pt x="1615170" y="1536647"/>
                  <a:pt x="1748012" y="1540204"/>
                </a:cubicBezTo>
                <a:cubicBezTo>
                  <a:pt x="1769146" y="1540204"/>
                  <a:pt x="1778203" y="1572219"/>
                  <a:pt x="1778203" y="1597117"/>
                </a:cubicBezTo>
                <a:cubicBezTo>
                  <a:pt x="1778203" y="1629132"/>
                  <a:pt x="1757070" y="1632688"/>
                  <a:pt x="1735936" y="1636245"/>
                </a:cubicBezTo>
                <a:cubicBezTo>
                  <a:pt x="1702725" y="1639802"/>
                  <a:pt x="1666496" y="1597117"/>
                  <a:pt x="1624228" y="1657587"/>
                </a:cubicBezTo>
                <a:cubicBezTo>
                  <a:pt x="1702725" y="1693158"/>
                  <a:pt x="1784242" y="1728729"/>
                  <a:pt x="1781223" y="1849668"/>
                </a:cubicBezTo>
                <a:cubicBezTo>
                  <a:pt x="1781223" y="1881683"/>
                  <a:pt x="1814434" y="1895910"/>
                  <a:pt x="1838587" y="1903025"/>
                </a:cubicBezTo>
                <a:cubicBezTo>
                  <a:pt x="1880854" y="1917252"/>
                  <a:pt x="1914065" y="1938595"/>
                  <a:pt x="1938218" y="1984836"/>
                </a:cubicBezTo>
                <a:cubicBezTo>
                  <a:pt x="1938218" y="1995507"/>
                  <a:pt x="1938218" y="2002622"/>
                  <a:pt x="1938218" y="2013292"/>
                </a:cubicBezTo>
                <a:cubicBezTo>
                  <a:pt x="1932180" y="2123562"/>
                  <a:pt x="1871798" y="2120004"/>
                  <a:pt x="1805376" y="2102219"/>
                </a:cubicBezTo>
                <a:cubicBezTo>
                  <a:pt x="1726878" y="2080877"/>
                  <a:pt x="1648381" y="2038192"/>
                  <a:pt x="1563844" y="2077320"/>
                </a:cubicBezTo>
                <a:cubicBezTo>
                  <a:pt x="1681592" y="2130676"/>
                  <a:pt x="1811414" y="2134233"/>
                  <a:pt x="1920104" y="2208931"/>
                </a:cubicBezTo>
                <a:cubicBezTo>
                  <a:pt x="1515538" y="2223159"/>
                  <a:pt x="1159280" y="1984836"/>
                  <a:pt x="766792" y="1892353"/>
                </a:cubicBezTo>
                <a:cubicBezTo>
                  <a:pt x="778869" y="1952823"/>
                  <a:pt x="812080" y="1967051"/>
                  <a:pt x="839252" y="1974165"/>
                </a:cubicBezTo>
                <a:cubicBezTo>
                  <a:pt x="984170" y="2020407"/>
                  <a:pt x="1110974" y="2112891"/>
                  <a:pt x="1243816" y="2191146"/>
                </a:cubicBezTo>
                <a:cubicBezTo>
                  <a:pt x="1298160" y="2223159"/>
                  <a:pt x="1337410" y="2258731"/>
                  <a:pt x="1358543" y="2326314"/>
                </a:cubicBezTo>
                <a:cubicBezTo>
                  <a:pt x="1376658" y="2390340"/>
                  <a:pt x="1412888" y="2418796"/>
                  <a:pt x="1479310" y="2401012"/>
                </a:cubicBezTo>
                <a:cubicBezTo>
                  <a:pt x="1533654" y="2386784"/>
                  <a:pt x="1591018" y="2393898"/>
                  <a:pt x="1648381" y="2401012"/>
                </a:cubicBezTo>
                <a:cubicBezTo>
                  <a:pt x="1711782" y="2408126"/>
                  <a:pt x="1784242" y="2479267"/>
                  <a:pt x="1769146" y="2518395"/>
                </a:cubicBezTo>
                <a:cubicBezTo>
                  <a:pt x="1738956" y="2582422"/>
                  <a:pt x="1687630" y="2550408"/>
                  <a:pt x="1645361" y="2543294"/>
                </a:cubicBezTo>
                <a:cubicBezTo>
                  <a:pt x="1594036" y="2536181"/>
                  <a:pt x="1500444" y="2518395"/>
                  <a:pt x="1500444" y="2525509"/>
                </a:cubicBezTo>
                <a:cubicBezTo>
                  <a:pt x="1467232" y="2685576"/>
                  <a:pt x="1391754" y="2564636"/>
                  <a:pt x="1337410" y="2564636"/>
                </a:cubicBezTo>
                <a:cubicBezTo>
                  <a:pt x="1286084" y="2564636"/>
                  <a:pt x="1234759" y="2546851"/>
                  <a:pt x="1186452" y="2532623"/>
                </a:cubicBezTo>
                <a:cubicBezTo>
                  <a:pt x="1123051" y="2514837"/>
                  <a:pt x="1065688" y="2546851"/>
                  <a:pt x="1005304" y="2553965"/>
                </a:cubicBezTo>
                <a:cubicBezTo>
                  <a:pt x="950960" y="2561080"/>
                  <a:pt x="981150" y="2653563"/>
                  <a:pt x="947940" y="2692689"/>
                </a:cubicBezTo>
                <a:cubicBezTo>
                  <a:pt x="941903" y="2703362"/>
                  <a:pt x="935864" y="2703362"/>
                  <a:pt x="929826" y="2703362"/>
                </a:cubicBezTo>
                <a:cubicBezTo>
                  <a:pt x="911711" y="2980812"/>
                  <a:pt x="594701" y="2913227"/>
                  <a:pt x="594701" y="2923898"/>
                </a:cubicBezTo>
                <a:cubicBezTo>
                  <a:pt x="567529" y="2941684"/>
                  <a:pt x="534318" y="2899000"/>
                  <a:pt x="501108" y="2941684"/>
                </a:cubicBezTo>
                <a:cubicBezTo>
                  <a:pt x="643007" y="3137322"/>
                  <a:pt x="860386" y="3183563"/>
                  <a:pt x="1053610" y="3329402"/>
                </a:cubicBezTo>
                <a:cubicBezTo>
                  <a:pt x="893597" y="3379202"/>
                  <a:pt x="800002" y="3208463"/>
                  <a:pt x="682256" y="3229805"/>
                </a:cubicBezTo>
                <a:cubicBezTo>
                  <a:pt x="624893" y="3283162"/>
                  <a:pt x="796984" y="3368530"/>
                  <a:pt x="630932" y="3393429"/>
                </a:cubicBezTo>
                <a:cubicBezTo>
                  <a:pt x="703390" y="3439672"/>
                  <a:pt x="754716" y="3485914"/>
                  <a:pt x="806041" y="3539269"/>
                </a:cubicBezTo>
                <a:cubicBezTo>
                  <a:pt x="893597" y="3635309"/>
                  <a:pt x="911711" y="3699337"/>
                  <a:pt x="869444" y="3827390"/>
                </a:cubicBezTo>
                <a:cubicBezTo>
                  <a:pt x="842270" y="3912759"/>
                  <a:pt x="803022" y="3991015"/>
                  <a:pt x="839252" y="4090612"/>
                </a:cubicBezTo>
                <a:cubicBezTo>
                  <a:pt x="863405" y="4158196"/>
                  <a:pt x="854347" y="4204438"/>
                  <a:pt x="763774" y="4172424"/>
                </a:cubicBezTo>
                <a:cubicBezTo>
                  <a:pt x="667160" y="4140411"/>
                  <a:pt x="630932" y="4200882"/>
                  <a:pt x="655085" y="4321821"/>
                </a:cubicBezTo>
                <a:cubicBezTo>
                  <a:pt x="670179" y="4400076"/>
                  <a:pt x="655085" y="4424975"/>
                  <a:pt x="588662" y="4414305"/>
                </a:cubicBezTo>
                <a:cubicBezTo>
                  <a:pt x="516204" y="4403633"/>
                  <a:pt x="446764" y="4353835"/>
                  <a:pt x="356189" y="4378734"/>
                </a:cubicBezTo>
                <a:cubicBezTo>
                  <a:pt x="428648" y="4521016"/>
                  <a:pt x="582626" y="4478331"/>
                  <a:pt x="667160" y="4613499"/>
                </a:cubicBezTo>
                <a:cubicBezTo>
                  <a:pt x="567529" y="4613499"/>
                  <a:pt x="489031" y="4613499"/>
                  <a:pt x="416573" y="4585042"/>
                </a:cubicBezTo>
                <a:cubicBezTo>
                  <a:pt x="386381" y="4574373"/>
                  <a:pt x="353170" y="4560144"/>
                  <a:pt x="335056" y="4602828"/>
                </a:cubicBezTo>
                <a:cubicBezTo>
                  <a:pt x="313920" y="4652628"/>
                  <a:pt x="356189" y="4670412"/>
                  <a:pt x="380342" y="4677526"/>
                </a:cubicBezTo>
                <a:cubicBezTo>
                  <a:pt x="449784" y="4702425"/>
                  <a:pt x="504126" y="4759339"/>
                  <a:pt x="564510" y="4805580"/>
                </a:cubicBezTo>
                <a:cubicBezTo>
                  <a:pt x="694332" y="4905177"/>
                  <a:pt x="836233" y="4990547"/>
                  <a:pt x="944922" y="5154171"/>
                </a:cubicBezTo>
                <a:cubicBezTo>
                  <a:pt x="809060" y="5111487"/>
                  <a:pt x="706410" y="5011889"/>
                  <a:pt x="576586" y="4994104"/>
                </a:cubicBezTo>
                <a:cubicBezTo>
                  <a:pt x="688296" y="5143500"/>
                  <a:pt x="830194" y="5243097"/>
                  <a:pt x="963036" y="5353367"/>
                </a:cubicBezTo>
                <a:cubicBezTo>
                  <a:pt x="1002286" y="5385379"/>
                  <a:pt x="1041534" y="5406721"/>
                  <a:pt x="1047572" y="5474306"/>
                </a:cubicBezTo>
                <a:cubicBezTo>
                  <a:pt x="1065688" y="5605917"/>
                  <a:pt x="1113992" y="5712629"/>
                  <a:pt x="1222682" y="5769542"/>
                </a:cubicBezTo>
                <a:cubicBezTo>
                  <a:pt x="1222682" y="5769542"/>
                  <a:pt x="1216644" y="5790884"/>
                  <a:pt x="1213626" y="5801555"/>
                </a:cubicBezTo>
                <a:cubicBezTo>
                  <a:pt x="1147203" y="5805112"/>
                  <a:pt x="1095878" y="5726858"/>
                  <a:pt x="1014361" y="5755314"/>
                </a:cubicBezTo>
                <a:cubicBezTo>
                  <a:pt x="1095878" y="5862025"/>
                  <a:pt x="1162298" y="5954508"/>
                  <a:pt x="1274008" y="6004307"/>
                </a:cubicBezTo>
                <a:cubicBezTo>
                  <a:pt x="1364582" y="6043434"/>
                  <a:pt x="1476290" y="6068335"/>
                  <a:pt x="1542711" y="6196388"/>
                </a:cubicBezTo>
                <a:cubicBezTo>
                  <a:pt x="1467232" y="6221287"/>
                  <a:pt x="1409868" y="6189274"/>
                  <a:pt x="1352504" y="6167932"/>
                </a:cubicBezTo>
                <a:cubicBezTo>
                  <a:pt x="1264950" y="6132361"/>
                  <a:pt x="1177395" y="6093234"/>
                  <a:pt x="1089840" y="6057663"/>
                </a:cubicBezTo>
                <a:cubicBezTo>
                  <a:pt x="1056628" y="6043434"/>
                  <a:pt x="1020400" y="6036320"/>
                  <a:pt x="999266" y="6100347"/>
                </a:cubicBezTo>
                <a:cubicBezTo>
                  <a:pt x="1110974" y="6114575"/>
                  <a:pt x="1177395" y="6199945"/>
                  <a:pt x="1246836" y="6281757"/>
                </a:cubicBezTo>
                <a:cubicBezTo>
                  <a:pt x="1286084" y="6327999"/>
                  <a:pt x="1319295" y="6388469"/>
                  <a:pt x="1388735" y="6367127"/>
                </a:cubicBezTo>
                <a:cubicBezTo>
                  <a:pt x="1424964" y="6356456"/>
                  <a:pt x="1449118" y="6388469"/>
                  <a:pt x="1446099" y="6431153"/>
                </a:cubicBezTo>
                <a:cubicBezTo>
                  <a:pt x="1431002" y="6580550"/>
                  <a:pt x="1518558" y="6630349"/>
                  <a:pt x="1609132" y="6658805"/>
                </a:cubicBezTo>
                <a:cubicBezTo>
                  <a:pt x="1741974" y="6701489"/>
                  <a:pt x="1859720" y="6786859"/>
                  <a:pt x="1983504" y="6858000"/>
                </a:cubicBezTo>
                <a:lnTo>
                  <a:pt x="0" y="6858000"/>
                </a:lnTo>
                <a:close/>
              </a:path>
            </a:pathLst>
          </a:custGeom>
          <a:solidFill>
            <a:schemeClr val="bg2">
              <a:alpha val="50000"/>
            </a:schemeClr>
          </a:solidFill>
          <a:ln w="32707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28861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56B2C21-A230-48C0-8DF1-C46611373C44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3847E18C-932D-4C95-AABA-FEC7C9499A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150CB11-0C61-439E-910F-5787759E72A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43F8A58B-5155-44CE-A5FF-7647B47D0A7A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43F2ACA-E6D6-4028-82DD-F03C262D5DE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5" y="1410079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44C045C-A69B-704D-BABB-5368C14142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6478" y="1683756"/>
            <a:ext cx="3115265" cy="2396359"/>
          </a:xfrm>
        </p:spPr>
        <p:txBody>
          <a:bodyPr anchor="b">
            <a:normAutofit/>
          </a:bodyPr>
          <a:lstStyle/>
          <a:p>
            <a:pPr algn="r"/>
            <a:r>
              <a:rPr lang="en-US" sz="4000" dirty="0">
                <a:solidFill>
                  <a:srgbClr val="FFFFFF"/>
                </a:solidFill>
              </a:rPr>
              <a:t>Ways to overcome BMET Staffing Shortage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FAE9AED9-A65B-4586-AD1E-7254151568E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93175435"/>
              </p:ext>
            </p:extLst>
          </p:nvPr>
        </p:nvGraphicFramePr>
        <p:xfrm>
          <a:off x="4905052" y="750440"/>
          <a:ext cx="6666833" cy="54539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702386517"/>
      </p:ext>
    </p:extLst>
  </p:cSld>
  <p:clrMapOvr>
    <a:masterClrMapping/>
  </p:clrMapOvr>
  <p:extLst>
    <p:ext uri="{6950BFC3-D8DA-4A85-94F7-54DA5524770B}">
      <p188:commentRel xmlns:p188="http://schemas.microsoft.com/office/powerpoint/2018/8/main" xmlns="" r:id="rId7"/>
    </p:ext>
  </p:extLs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sign&#10;&#10;Description automatically generated">
            <a:extLst>
              <a:ext uri="{FF2B5EF4-FFF2-40B4-BE49-F238E27FC236}">
                <a16:creationId xmlns:a16="http://schemas.microsoft.com/office/drawing/2014/main" id="{B1A83EE6-EC2D-444D-9C92-816C21FD73A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03485" y="643466"/>
            <a:ext cx="5585029" cy="55710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39277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outdoor, sign, city&#10;&#10;Description automatically generated">
            <a:extLst>
              <a:ext uri="{FF2B5EF4-FFF2-40B4-BE49-F238E27FC236}">
                <a16:creationId xmlns:a16="http://schemas.microsoft.com/office/drawing/2014/main" id="{7B40722B-E0CC-AD47-A384-88C35D0EC7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l="791" r="6639" b="-2"/>
          <a:stretch/>
        </p:blipFill>
        <p:spPr>
          <a:xfrm>
            <a:off x="2657324" y="457200"/>
            <a:ext cx="6877351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69029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icture containing text, light, dark, sign&#10;&#10;Description automatically generated">
            <a:extLst>
              <a:ext uri="{FF2B5EF4-FFF2-40B4-BE49-F238E27FC236}">
                <a16:creationId xmlns:a16="http://schemas.microsoft.com/office/drawing/2014/main" id="{07277BF7-2A4C-B040-8E9C-AE3D5A9D7025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4409" r="1" b="10924"/>
          <a:stretch/>
        </p:blipFill>
        <p:spPr>
          <a:xfrm>
            <a:off x="20" y="10"/>
            <a:ext cx="4637226" cy="6857990"/>
          </a:xfrm>
          <a:prstGeom prst="rect">
            <a:avLst/>
          </a:prstGeom>
        </p:spPr>
      </p:pic>
      <p:sp>
        <p:nvSpPr>
          <p:cNvPr id="19" name="Rectangle 18">
            <a:extLst>
              <a:ext uri="{FF2B5EF4-FFF2-40B4-BE49-F238E27FC236}">
                <a16:creationId xmlns:a16="http://schemas.microsoft.com/office/drawing/2014/main" id="{B9951BD9-0868-4CDB-ACD6-9C4209B5E412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4637247" y="0"/>
            <a:ext cx="7554754" cy="6858000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EC765F4-4617-1544-B9AA-1727F4ABB4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277328" y="640082"/>
            <a:ext cx="6274591" cy="335160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6000">
                <a:solidFill>
                  <a:schemeClr val="bg1"/>
                </a:solidFill>
              </a:rPr>
              <a:t>The Future –</a:t>
            </a:r>
          </a:p>
        </p:txBody>
      </p:sp>
      <p:sp>
        <p:nvSpPr>
          <p:cNvPr id="14" name="Content Placeholder 8">
            <a:extLst>
              <a:ext uri="{FF2B5EF4-FFF2-40B4-BE49-F238E27FC236}">
                <a16:creationId xmlns:a16="http://schemas.microsoft.com/office/drawing/2014/main" id="{39080FCA-1EEC-450D-AF16-D225DC0B8D4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77327" y="4156276"/>
            <a:ext cx="6274592" cy="2061645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2400">
                <a:solidFill>
                  <a:schemeClr val="bg1"/>
                </a:solidFill>
              </a:rPr>
              <a:t>Holding up the shield proudly!!</a:t>
            </a:r>
          </a:p>
        </p:txBody>
      </p:sp>
    </p:spTree>
    <p:extLst>
      <p:ext uri="{BB962C8B-B14F-4D97-AF65-F5344CB8AC3E}">
        <p14:creationId xmlns:p14="http://schemas.microsoft.com/office/powerpoint/2010/main" val="41631149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16">
            <a:extLst>
              <a:ext uri="{FF2B5EF4-FFF2-40B4-BE49-F238E27FC236}">
                <a16:creationId xmlns:a16="http://schemas.microsoft.com/office/drawing/2014/main" id="{131BAD53-4E89-4F62-BBB7-26359763ED3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Freeform: Shape 18">
            <a:extLst>
              <a:ext uri="{FF2B5EF4-FFF2-40B4-BE49-F238E27FC236}">
                <a16:creationId xmlns:a16="http://schemas.microsoft.com/office/drawing/2014/main" id="{62756DA2-40EB-4C6F-B962-5822FFB54FB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5653438" cy="6858000"/>
          </a:xfrm>
          <a:custGeom>
            <a:avLst/>
            <a:gdLst>
              <a:gd name="connsiteX0" fmla="*/ 0 w 6096000"/>
              <a:gd name="connsiteY0" fmla="*/ 0 h 6858000"/>
              <a:gd name="connsiteX1" fmla="*/ 5567517 w 6096000"/>
              <a:gd name="connsiteY1" fmla="*/ 0 h 6858000"/>
              <a:gd name="connsiteX2" fmla="*/ 5566938 w 6096000"/>
              <a:gd name="connsiteY2" fmla="*/ 1705 h 6858000"/>
              <a:gd name="connsiteX3" fmla="*/ 5551594 w 6096000"/>
              <a:gd name="connsiteY3" fmla="*/ 17287 h 6858000"/>
              <a:gd name="connsiteX4" fmla="*/ 5545641 w 6096000"/>
              <a:gd name="connsiteY4" fmla="*/ 130336 h 6858000"/>
              <a:gd name="connsiteX5" fmla="*/ 5538289 w 6096000"/>
              <a:gd name="connsiteY5" fmla="*/ 187093 h 6858000"/>
              <a:gd name="connsiteX6" fmla="*/ 5545790 w 6096000"/>
              <a:gd name="connsiteY6" fmla="*/ 265704 h 6858000"/>
              <a:gd name="connsiteX7" fmla="*/ 5542313 w 6096000"/>
              <a:gd name="connsiteY7" fmla="*/ 354566 h 6858000"/>
              <a:gd name="connsiteX8" fmla="*/ 5524126 w 6096000"/>
              <a:gd name="connsiteY8" fmla="*/ 472000 h 6858000"/>
              <a:gd name="connsiteX9" fmla="*/ 5522170 w 6096000"/>
              <a:gd name="connsiteY9" fmla="*/ 473782 h 6858000"/>
              <a:gd name="connsiteX10" fmla="*/ 5521798 w 6096000"/>
              <a:gd name="connsiteY10" fmla="*/ 491380 h 6858000"/>
              <a:gd name="connsiteX11" fmla="*/ 5536419 w 6096000"/>
              <a:gd name="connsiteY11" fmla="*/ 531675 h 6858000"/>
              <a:gd name="connsiteX12" fmla="*/ 5533435 w 6096000"/>
              <a:gd name="connsiteY12" fmla="*/ 536015 h 6858000"/>
              <a:gd name="connsiteX13" fmla="*/ 5538088 w 6096000"/>
              <a:gd name="connsiteY13" fmla="*/ 572092 h 6858000"/>
              <a:gd name="connsiteX14" fmla="*/ 5536061 w 6096000"/>
              <a:gd name="connsiteY14" fmla="*/ 572511 h 6858000"/>
              <a:gd name="connsiteX15" fmla="*/ 5528218 w 6096000"/>
              <a:gd name="connsiteY15" fmla="*/ 582332 h 6858000"/>
              <a:gd name="connsiteX16" fmla="*/ 5518011 w 6096000"/>
              <a:gd name="connsiteY16" fmla="*/ 601285 h 6858000"/>
              <a:gd name="connsiteX17" fmla="*/ 5473174 w 6096000"/>
              <a:gd name="connsiteY17" fmla="*/ 681608 h 6858000"/>
              <a:gd name="connsiteX18" fmla="*/ 5472963 w 6096000"/>
              <a:gd name="connsiteY18" fmla="*/ 689151 h 6858000"/>
              <a:gd name="connsiteX19" fmla="*/ 5472485 w 6096000"/>
              <a:gd name="connsiteY19" fmla="*/ 689289 h 6858000"/>
              <a:gd name="connsiteX20" fmla="*/ 5471326 w 6096000"/>
              <a:gd name="connsiteY20" fmla="*/ 697222 h 6858000"/>
              <a:gd name="connsiteX21" fmla="*/ 5472164 w 6096000"/>
              <a:gd name="connsiteY21" fmla="*/ 717531 h 6858000"/>
              <a:gd name="connsiteX22" fmla="*/ 5468891 w 6096000"/>
              <a:gd name="connsiteY22" fmla="*/ 722494 h 6858000"/>
              <a:gd name="connsiteX23" fmla="*/ 5463081 w 6096000"/>
              <a:gd name="connsiteY23" fmla="*/ 724368 h 6858000"/>
              <a:gd name="connsiteX24" fmla="*/ 5446981 w 6096000"/>
              <a:gd name="connsiteY24" fmla="*/ 752692 h 6858000"/>
              <a:gd name="connsiteX25" fmla="*/ 5417190 w 6096000"/>
              <a:gd name="connsiteY25" fmla="*/ 816346 h 6858000"/>
              <a:gd name="connsiteX26" fmla="*/ 5388958 w 6096000"/>
              <a:gd name="connsiteY26" fmla="*/ 889417 h 6858000"/>
              <a:gd name="connsiteX27" fmla="*/ 5307044 w 6096000"/>
              <a:gd name="connsiteY27" fmla="*/ 1063288 h 6858000"/>
              <a:gd name="connsiteX28" fmla="*/ 5303837 w 6096000"/>
              <a:gd name="connsiteY28" fmla="*/ 1157176 h 6858000"/>
              <a:gd name="connsiteX29" fmla="*/ 5286494 w 6096000"/>
              <a:gd name="connsiteY29" fmla="*/ 1210776 h 6858000"/>
              <a:gd name="connsiteX30" fmla="*/ 5282463 w 6096000"/>
              <a:gd name="connsiteY30" fmla="*/ 1301993 h 6858000"/>
              <a:gd name="connsiteX31" fmla="*/ 5252235 w 6096000"/>
              <a:gd name="connsiteY31" fmla="*/ 1360879 h 6858000"/>
              <a:gd name="connsiteX32" fmla="*/ 5244497 w 6096000"/>
              <a:gd name="connsiteY32" fmla="*/ 1404045 h 6858000"/>
              <a:gd name="connsiteX33" fmla="*/ 5223823 w 6096000"/>
              <a:gd name="connsiteY33" fmla="*/ 1429568 h 6858000"/>
              <a:gd name="connsiteX34" fmla="*/ 5224851 w 6096000"/>
              <a:gd name="connsiteY34" fmla="*/ 1430305 h 6858000"/>
              <a:gd name="connsiteX35" fmla="*/ 5212394 w 6096000"/>
              <a:gd name="connsiteY35" fmla="*/ 1463304 h 6858000"/>
              <a:gd name="connsiteX36" fmla="*/ 5209958 w 6096000"/>
              <a:gd name="connsiteY36" fmla="*/ 1514846 h 6858000"/>
              <a:gd name="connsiteX37" fmla="*/ 5206417 w 6096000"/>
              <a:gd name="connsiteY37" fmla="*/ 1519731 h 6858000"/>
              <a:gd name="connsiteX38" fmla="*/ 5206640 w 6096000"/>
              <a:gd name="connsiteY38" fmla="*/ 1519929 h 6858000"/>
              <a:gd name="connsiteX39" fmla="*/ 5207632 w 6096000"/>
              <a:gd name="connsiteY39" fmla="*/ 1546022 h 6858000"/>
              <a:gd name="connsiteX40" fmla="*/ 5212030 w 6096000"/>
              <a:gd name="connsiteY40" fmla="*/ 1578752 h 6858000"/>
              <a:gd name="connsiteX41" fmla="*/ 5203533 w 6096000"/>
              <a:gd name="connsiteY41" fmla="*/ 1647555 h 6858000"/>
              <a:gd name="connsiteX42" fmla="*/ 5190877 w 6096000"/>
              <a:gd name="connsiteY42" fmla="*/ 1715685 h 6858000"/>
              <a:gd name="connsiteX43" fmla="*/ 5184235 w 6096000"/>
              <a:gd name="connsiteY43" fmla="*/ 1740358 h 6858000"/>
              <a:gd name="connsiteX44" fmla="*/ 5181475 w 6096000"/>
              <a:gd name="connsiteY44" fmla="*/ 1784314 h 6858000"/>
              <a:gd name="connsiteX45" fmla="*/ 5185845 w 6096000"/>
              <a:gd name="connsiteY45" fmla="*/ 1804434 h 6858000"/>
              <a:gd name="connsiteX46" fmla="*/ 5185068 w 6096000"/>
              <a:gd name="connsiteY46" fmla="*/ 1805316 h 6858000"/>
              <a:gd name="connsiteX47" fmla="*/ 5188593 w 6096000"/>
              <a:gd name="connsiteY47" fmla="*/ 1807109 h 6858000"/>
              <a:gd name="connsiteX48" fmla="*/ 5185920 w 6096000"/>
              <a:gd name="connsiteY48" fmla="*/ 1821003 h 6858000"/>
              <a:gd name="connsiteX49" fmla="*/ 5183543 w 6096000"/>
              <a:gd name="connsiteY49" fmla="*/ 1824832 h 6858000"/>
              <a:gd name="connsiteX50" fmla="*/ 5182235 w 6096000"/>
              <a:gd name="connsiteY50" fmla="*/ 1830429 h 6858000"/>
              <a:gd name="connsiteX51" fmla="*/ 5182525 w 6096000"/>
              <a:gd name="connsiteY51" fmla="*/ 1830569 h 6858000"/>
              <a:gd name="connsiteX52" fmla="*/ 5180663 w 6096000"/>
              <a:gd name="connsiteY52" fmla="*/ 1835810 h 6858000"/>
              <a:gd name="connsiteX53" fmla="*/ 5167452 w 6096000"/>
              <a:gd name="connsiteY53" fmla="*/ 1861483 h 6858000"/>
              <a:gd name="connsiteX54" fmla="*/ 5174266 w 6096000"/>
              <a:gd name="connsiteY54" fmla="*/ 1892417 h 6858000"/>
              <a:gd name="connsiteX55" fmla="*/ 5189262 w 6096000"/>
              <a:gd name="connsiteY55" fmla="*/ 1895114 h 6858000"/>
              <a:gd name="connsiteX56" fmla="*/ 5187100 w 6096000"/>
              <a:gd name="connsiteY56" fmla="*/ 1899379 h 6858000"/>
              <a:gd name="connsiteX57" fmla="*/ 5180471 w 6096000"/>
              <a:gd name="connsiteY57" fmla="*/ 1907867 h 6858000"/>
              <a:gd name="connsiteX58" fmla="*/ 5181361 w 6096000"/>
              <a:gd name="connsiteY58" fmla="*/ 1910265 h 6858000"/>
              <a:gd name="connsiteX59" fmla="*/ 5178268 w 6096000"/>
              <a:gd name="connsiteY59" fmla="*/ 1935584 h 6858000"/>
              <a:gd name="connsiteX60" fmla="*/ 5183619 w 6096000"/>
              <a:gd name="connsiteY60" fmla="*/ 1942021 h 6858000"/>
              <a:gd name="connsiteX61" fmla="*/ 5184480 w 6096000"/>
              <a:gd name="connsiteY61" fmla="*/ 1945112 h 6858000"/>
              <a:gd name="connsiteX62" fmla="*/ 5172776 w 6096000"/>
              <a:gd name="connsiteY62" fmla="*/ 1961162 h 6858000"/>
              <a:gd name="connsiteX63" fmla="*/ 5168513 w 6096000"/>
              <a:gd name="connsiteY63" fmla="*/ 1969445 h 6858000"/>
              <a:gd name="connsiteX64" fmla="*/ 5126597 w 6096000"/>
              <a:gd name="connsiteY64" fmla="*/ 2024270 h 6858000"/>
              <a:gd name="connsiteX65" fmla="*/ 5119528 w 6096000"/>
              <a:gd name="connsiteY65" fmla="*/ 2107942 h 6858000"/>
              <a:gd name="connsiteX66" fmla="*/ 5110356 w 6096000"/>
              <a:gd name="connsiteY66" fmla="*/ 2193455 h 6858000"/>
              <a:gd name="connsiteX67" fmla="*/ 5104992 w 6096000"/>
              <a:gd name="connsiteY67" fmla="*/ 2260088 h 6858000"/>
              <a:gd name="connsiteX68" fmla="*/ 5059439 w 6096000"/>
              <a:gd name="connsiteY68" fmla="*/ 2335735 h 6858000"/>
              <a:gd name="connsiteX69" fmla="*/ 5022061 w 6096000"/>
              <a:gd name="connsiteY69" fmla="*/ 2408995 h 6858000"/>
              <a:gd name="connsiteX70" fmla="*/ 5022253 w 6096000"/>
              <a:gd name="connsiteY70" fmla="*/ 2445869 h 6858000"/>
              <a:gd name="connsiteX71" fmla="*/ 5011426 w 6096000"/>
              <a:gd name="connsiteY71" fmla="*/ 2496499 h 6858000"/>
              <a:gd name="connsiteX72" fmla="*/ 4994224 w 6096000"/>
              <a:gd name="connsiteY72" fmla="*/ 2549900 h 6858000"/>
              <a:gd name="connsiteX73" fmla="*/ 4995245 w 6096000"/>
              <a:gd name="connsiteY73" fmla="*/ 2596456 h 6858000"/>
              <a:gd name="connsiteX74" fmla="*/ 4988570 w 6096000"/>
              <a:gd name="connsiteY74" fmla="*/ 2606088 h 6858000"/>
              <a:gd name="connsiteX75" fmla="*/ 4988371 w 6096000"/>
              <a:gd name="connsiteY75" fmla="*/ 2635351 h 6858000"/>
              <a:gd name="connsiteX76" fmla="*/ 4983212 w 6096000"/>
              <a:gd name="connsiteY76" fmla="*/ 2665666 h 6858000"/>
              <a:gd name="connsiteX77" fmla="*/ 4968234 w 6096000"/>
              <a:gd name="connsiteY77" fmla="*/ 2715895 h 6858000"/>
              <a:gd name="connsiteX78" fmla="*/ 4975888 w 6096000"/>
              <a:gd name="connsiteY78" fmla="*/ 2725052 h 6858000"/>
              <a:gd name="connsiteX79" fmla="*/ 4980195 w 6096000"/>
              <a:gd name="connsiteY79" fmla="*/ 2726489 h 6858000"/>
              <a:gd name="connsiteX80" fmla="*/ 4976218 w 6096000"/>
              <a:gd name="connsiteY80" fmla="*/ 2740278 h 6858000"/>
              <a:gd name="connsiteX81" fmla="*/ 4980571 w 6096000"/>
              <a:gd name="connsiteY81" fmla="*/ 2751112 h 6858000"/>
              <a:gd name="connsiteX82" fmla="*/ 4973893 w 6096000"/>
              <a:gd name="connsiteY82" fmla="*/ 2760208 h 6858000"/>
              <a:gd name="connsiteX83" fmla="*/ 4979005 w 6096000"/>
              <a:gd name="connsiteY83" fmla="*/ 2790136 h 6858000"/>
              <a:gd name="connsiteX84" fmla="*/ 4986137 w 6096000"/>
              <a:gd name="connsiteY84" fmla="*/ 2804183 h 6858000"/>
              <a:gd name="connsiteX85" fmla="*/ 4986175 w 6096000"/>
              <a:gd name="connsiteY85" fmla="*/ 2825860 h 6858000"/>
              <a:gd name="connsiteX86" fmla="*/ 4993936 w 6096000"/>
              <a:gd name="connsiteY86" fmla="*/ 2911749 h 6858000"/>
              <a:gd name="connsiteX87" fmla="*/ 4992563 w 6096000"/>
              <a:gd name="connsiteY87" fmla="*/ 2977278 h 6858000"/>
              <a:gd name="connsiteX88" fmla="*/ 4980516 w 6096000"/>
              <a:gd name="connsiteY88" fmla="*/ 2991092 h 6858000"/>
              <a:gd name="connsiteX89" fmla="*/ 4992801 w 6096000"/>
              <a:gd name="connsiteY89" fmla="*/ 3020247 h 6858000"/>
              <a:gd name="connsiteX90" fmla="*/ 5014805 w 6096000"/>
              <a:gd name="connsiteY90" fmla="*/ 3065434 h 6858000"/>
              <a:gd name="connsiteX91" fmla="*/ 5002733 w 6096000"/>
              <a:gd name="connsiteY91" fmla="*/ 3103777 h 6858000"/>
              <a:gd name="connsiteX92" fmla="*/ 5002941 w 6096000"/>
              <a:gd name="connsiteY92" fmla="*/ 3151828 h 6858000"/>
              <a:gd name="connsiteX93" fmla="*/ 5002883 w 6096000"/>
              <a:gd name="connsiteY93" fmla="*/ 3180546 h 6858000"/>
              <a:gd name="connsiteX94" fmla="*/ 5016711 w 6096000"/>
              <a:gd name="connsiteY94" fmla="*/ 3258677 h 6858000"/>
              <a:gd name="connsiteX95" fmla="*/ 5017918 w 6096000"/>
              <a:gd name="connsiteY95" fmla="*/ 3262610 h 6858000"/>
              <a:gd name="connsiteX96" fmla="*/ 5011672 w 6096000"/>
              <a:gd name="connsiteY96" fmla="*/ 3277179 h 6858000"/>
              <a:gd name="connsiteX97" fmla="*/ 5009344 w 6096000"/>
              <a:gd name="connsiteY97" fmla="*/ 3278130 h 6858000"/>
              <a:gd name="connsiteX98" fmla="*/ 5026770 w 6096000"/>
              <a:gd name="connsiteY98" fmla="*/ 3325671 h 6858000"/>
              <a:gd name="connsiteX99" fmla="*/ 5024571 w 6096000"/>
              <a:gd name="connsiteY99" fmla="*/ 3332072 h 6858000"/>
              <a:gd name="connsiteX100" fmla="*/ 5041705 w 6096000"/>
              <a:gd name="connsiteY100" fmla="*/ 3362948 h 6858000"/>
              <a:gd name="connsiteX101" fmla="*/ 5047477 w 6096000"/>
              <a:gd name="connsiteY101" fmla="*/ 3378959 h 6858000"/>
              <a:gd name="connsiteX102" fmla="*/ 5060758 w 6096000"/>
              <a:gd name="connsiteY102" fmla="*/ 3407057 h 6858000"/>
              <a:gd name="connsiteX103" fmla="*/ 5058968 w 6096000"/>
              <a:gd name="connsiteY103" fmla="*/ 3409825 h 6858000"/>
              <a:gd name="connsiteX104" fmla="*/ 5062667 w 6096000"/>
              <a:gd name="connsiteY104" fmla="*/ 3415218 h 6858000"/>
              <a:gd name="connsiteX105" fmla="*/ 5060928 w 6096000"/>
              <a:gd name="connsiteY105" fmla="*/ 3419880 h 6858000"/>
              <a:gd name="connsiteX106" fmla="*/ 5062923 w 6096000"/>
              <a:gd name="connsiteY106" fmla="*/ 3424545 h 6858000"/>
              <a:gd name="connsiteX107" fmla="*/ 5064623 w 6096000"/>
              <a:gd name="connsiteY107" fmla="*/ 3476412 h 6858000"/>
              <a:gd name="connsiteX108" fmla="*/ 5069684 w 6096000"/>
              <a:gd name="connsiteY108" fmla="*/ 3486850 h 6858000"/>
              <a:gd name="connsiteX109" fmla="*/ 5063339 w 6096000"/>
              <a:gd name="connsiteY109" fmla="*/ 3496391 h 6858000"/>
              <a:gd name="connsiteX110" fmla="*/ 5070139 w 6096000"/>
              <a:gd name="connsiteY110" fmla="*/ 3531201 h 6858000"/>
              <a:gd name="connsiteX111" fmla="*/ 5079896 w 6096000"/>
              <a:gd name="connsiteY111" fmla="*/ 3542019 h 6858000"/>
              <a:gd name="connsiteX112" fmla="*/ 5087540 w 6096000"/>
              <a:gd name="connsiteY112" fmla="*/ 3552249 h 6858000"/>
              <a:gd name="connsiteX113" fmla="*/ 5087902 w 6096000"/>
              <a:gd name="connsiteY113" fmla="*/ 3553678 h 6858000"/>
              <a:gd name="connsiteX114" fmla="*/ 5091509 w 6096000"/>
              <a:gd name="connsiteY114" fmla="*/ 3568021 h 6858000"/>
              <a:gd name="connsiteX115" fmla="*/ 5091934 w 6096000"/>
              <a:gd name="connsiteY115" fmla="*/ 3569719 h 6858000"/>
              <a:gd name="connsiteX116" fmla="*/ 5089362 w 6096000"/>
              <a:gd name="connsiteY116" fmla="*/ 3586412 h 6858000"/>
              <a:gd name="connsiteX117" fmla="*/ 5092358 w 6096000"/>
              <a:gd name="connsiteY117" fmla="*/ 3597336 h 6858000"/>
              <a:gd name="connsiteX118" fmla="*/ 5084254 w 6096000"/>
              <a:gd name="connsiteY118" fmla="*/ 3606007 h 6858000"/>
              <a:gd name="connsiteX119" fmla="*/ 5084281 w 6096000"/>
              <a:gd name="connsiteY119" fmla="*/ 3641228 h 6858000"/>
              <a:gd name="connsiteX120" fmla="*/ 5091848 w 6096000"/>
              <a:gd name="connsiteY120" fmla="*/ 3653088 h 6858000"/>
              <a:gd name="connsiteX121" fmla="*/ 5097436 w 6096000"/>
              <a:gd name="connsiteY121" fmla="*/ 3664114 h 6858000"/>
              <a:gd name="connsiteX122" fmla="*/ 5097518 w 6096000"/>
              <a:gd name="connsiteY122" fmla="*/ 3665569 h 6858000"/>
              <a:gd name="connsiteX123" fmla="*/ 5099829 w 6096000"/>
              <a:gd name="connsiteY123" fmla="*/ 3707357 h 6858000"/>
              <a:gd name="connsiteX124" fmla="*/ 5114696 w 6096000"/>
              <a:gd name="connsiteY124" fmla="*/ 3778166 h 6858000"/>
              <a:gd name="connsiteX125" fmla="*/ 5135379 w 6096000"/>
              <a:gd name="connsiteY125" fmla="*/ 3878222 h 6858000"/>
              <a:gd name="connsiteX126" fmla="*/ 5130138 w 6096000"/>
              <a:gd name="connsiteY126" fmla="*/ 4048117 h 6858000"/>
              <a:gd name="connsiteX127" fmla="*/ 5090040 w 6096000"/>
              <a:gd name="connsiteY127" fmla="*/ 4219510 h 6858000"/>
              <a:gd name="connsiteX128" fmla="*/ 5092812 w 6096000"/>
              <a:gd name="connsiteY128" fmla="*/ 4411258 h 6858000"/>
              <a:gd name="connsiteX129" fmla="*/ 5084599 w 6096000"/>
              <a:gd name="connsiteY129" fmla="*/ 4488531 h 6858000"/>
              <a:gd name="connsiteX130" fmla="*/ 5084072 w 6096000"/>
              <a:gd name="connsiteY130" fmla="*/ 4539168 h 6858000"/>
              <a:gd name="connsiteX131" fmla="*/ 5068936 w 6096000"/>
              <a:gd name="connsiteY131" fmla="*/ 4625153 h 6858000"/>
              <a:gd name="connsiteX132" fmla="*/ 5059114 w 6096000"/>
              <a:gd name="connsiteY132" fmla="*/ 4733115 h 6858000"/>
              <a:gd name="connsiteX133" fmla="*/ 5037209 w 6096000"/>
              <a:gd name="connsiteY133" fmla="*/ 4844323 h 6858000"/>
              <a:gd name="connsiteX134" fmla="*/ 5020638 w 6096000"/>
              <a:gd name="connsiteY134" fmla="*/ 4877992 h 6858000"/>
              <a:gd name="connsiteX135" fmla="*/ 5006413 w 6096000"/>
              <a:gd name="connsiteY135" fmla="*/ 4925805 h 6858000"/>
              <a:gd name="connsiteX136" fmla="*/ 4971037 w 6096000"/>
              <a:gd name="connsiteY136" fmla="*/ 5009272 h 6858000"/>
              <a:gd name="connsiteX137" fmla="*/ 4963105 w 6096000"/>
              <a:gd name="connsiteY137" fmla="*/ 5111369 h 6858000"/>
              <a:gd name="connsiteX138" fmla="*/ 4976341 w 6096000"/>
              <a:gd name="connsiteY138" fmla="*/ 5210876 h 6858000"/>
              <a:gd name="connsiteX139" fmla="*/ 4980617 w 6096000"/>
              <a:gd name="connsiteY139" fmla="*/ 5269726 h 6858000"/>
              <a:gd name="connsiteX140" fmla="*/ 4997733 w 6096000"/>
              <a:gd name="connsiteY140" fmla="*/ 5464225 h 6858000"/>
              <a:gd name="connsiteX141" fmla="*/ 5001400 w 6096000"/>
              <a:gd name="connsiteY141" fmla="*/ 5594585 h 6858000"/>
              <a:gd name="connsiteX142" fmla="*/ 4983700 w 6096000"/>
              <a:gd name="connsiteY142" fmla="*/ 5667896 h 6858000"/>
              <a:gd name="connsiteX143" fmla="*/ 4968506 w 6096000"/>
              <a:gd name="connsiteY143" fmla="*/ 5769225 h 6858000"/>
              <a:gd name="connsiteX144" fmla="*/ 4969765 w 6096000"/>
              <a:gd name="connsiteY144" fmla="*/ 5823324 h 6858000"/>
              <a:gd name="connsiteX145" fmla="*/ 4966129 w 6096000"/>
              <a:gd name="connsiteY145" fmla="*/ 5862699 h 6858000"/>
              <a:gd name="connsiteX146" fmla="*/ 4970695 w 6096000"/>
              <a:gd name="connsiteY146" fmla="*/ 5906467 h 6858000"/>
              <a:gd name="connsiteX147" fmla="*/ 4991568 w 6096000"/>
              <a:gd name="connsiteY147" fmla="*/ 5939847 h 6858000"/>
              <a:gd name="connsiteX148" fmla="*/ 4986815 w 6096000"/>
              <a:gd name="connsiteY148" fmla="*/ 5973994 h 6858000"/>
              <a:gd name="connsiteX149" fmla="*/ 4987776 w 6096000"/>
              <a:gd name="connsiteY149" fmla="*/ 6089693 h 6858000"/>
              <a:gd name="connsiteX150" fmla="*/ 4991621 w 6096000"/>
              <a:gd name="connsiteY150" fmla="*/ 6224938 h 6858000"/>
              <a:gd name="connsiteX151" fmla="*/ 5017157 w 6096000"/>
              <a:gd name="connsiteY151" fmla="*/ 6370251 h 6858000"/>
              <a:gd name="connsiteX152" fmla="*/ 5040797 w 6096000"/>
              <a:gd name="connsiteY152" fmla="*/ 6541313 h 6858000"/>
              <a:gd name="connsiteX153" fmla="*/ 5045375 w 6096000"/>
              <a:gd name="connsiteY153" fmla="*/ 6640957 h 6858000"/>
              <a:gd name="connsiteX154" fmla="*/ 5058442 w 6096000"/>
              <a:gd name="connsiteY154" fmla="*/ 6705297 h 6858000"/>
              <a:gd name="connsiteX155" fmla="*/ 5071125 w 6096000"/>
              <a:gd name="connsiteY155" fmla="*/ 6759582 h 6858000"/>
              <a:gd name="connsiteX156" fmla="*/ 5069172 w 6096000"/>
              <a:gd name="connsiteY156" fmla="*/ 6817746 h 6858000"/>
              <a:gd name="connsiteX157" fmla="*/ 5072322 w 6096000"/>
              <a:gd name="connsiteY157" fmla="*/ 6843646 h 6858000"/>
              <a:gd name="connsiteX158" fmla="*/ 5091388 w 6096000"/>
              <a:gd name="connsiteY158" fmla="*/ 6857998 h 6858000"/>
              <a:gd name="connsiteX159" fmla="*/ 6096000 w 6096000"/>
              <a:gd name="connsiteY159" fmla="*/ 6857998 h 6858000"/>
              <a:gd name="connsiteX160" fmla="*/ 6096000 w 6096000"/>
              <a:gd name="connsiteY160" fmla="*/ 6858000 h 6858000"/>
              <a:gd name="connsiteX161" fmla="*/ 0 w 6096000"/>
              <a:gd name="connsiteY16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</a:cxnLst>
            <a:rect l="l" t="t" r="r" b="b"/>
            <a:pathLst>
              <a:path w="6096000" h="6858000">
                <a:moveTo>
                  <a:pt x="0" y="0"/>
                </a:moveTo>
                <a:lnTo>
                  <a:pt x="5567517" y="0"/>
                </a:lnTo>
                <a:lnTo>
                  <a:pt x="5566938" y="1705"/>
                </a:lnTo>
                <a:cubicBezTo>
                  <a:pt x="5563126" y="8440"/>
                  <a:pt x="5558112" y="13784"/>
                  <a:pt x="5551594" y="17287"/>
                </a:cubicBezTo>
                <a:cubicBezTo>
                  <a:pt x="5562364" y="82036"/>
                  <a:pt x="5510349" y="69804"/>
                  <a:pt x="5545641" y="130336"/>
                </a:cubicBezTo>
                <a:cubicBezTo>
                  <a:pt x="5526953" y="117589"/>
                  <a:pt x="5536978" y="162458"/>
                  <a:pt x="5538289" y="187093"/>
                </a:cubicBezTo>
                <a:cubicBezTo>
                  <a:pt x="5536205" y="226511"/>
                  <a:pt x="5545722" y="205530"/>
                  <a:pt x="5545790" y="265704"/>
                </a:cubicBezTo>
                <a:cubicBezTo>
                  <a:pt x="5542296" y="317533"/>
                  <a:pt x="5543813" y="325288"/>
                  <a:pt x="5542313" y="354566"/>
                </a:cubicBezTo>
                <a:lnTo>
                  <a:pt x="5524126" y="472000"/>
                </a:lnTo>
                <a:lnTo>
                  <a:pt x="5522170" y="473782"/>
                </a:lnTo>
                <a:cubicBezTo>
                  <a:pt x="5517847" y="482008"/>
                  <a:pt x="5518682" y="487340"/>
                  <a:pt x="5521798" y="491380"/>
                </a:cubicBezTo>
                <a:lnTo>
                  <a:pt x="5536419" y="531675"/>
                </a:lnTo>
                <a:lnTo>
                  <a:pt x="5533435" y="536015"/>
                </a:lnTo>
                <a:lnTo>
                  <a:pt x="5538088" y="572092"/>
                </a:lnTo>
                <a:lnTo>
                  <a:pt x="5536061" y="572511"/>
                </a:lnTo>
                <a:cubicBezTo>
                  <a:pt x="5531611" y="574271"/>
                  <a:pt x="5528529" y="577121"/>
                  <a:pt x="5528218" y="582332"/>
                </a:cubicBezTo>
                <a:cubicBezTo>
                  <a:pt x="5498002" y="573171"/>
                  <a:pt x="5516262" y="585107"/>
                  <a:pt x="5518011" y="601285"/>
                </a:cubicBezTo>
                <a:cubicBezTo>
                  <a:pt x="5508838" y="617831"/>
                  <a:pt x="5480684" y="666964"/>
                  <a:pt x="5473174" y="681608"/>
                </a:cubicBezTo>
                <a:cubicBezTo>
                  <a:pt x="5473102" y="684122"/>
                  <a:pt x="5473033" y="686637"/>
                  <a:pt x="5472963" y="689151"/>
                </a:cubicBezTo>
                <a:lnTo>
                  <a:pt x="5472485" y="689289"/>
                </a:lnTo>
                <a:cubicBezTo>
                  <a:pt x="5471434" y="690905"/>
                  <a:pt x="5470986" y="693376"/>
                  <a:pt x="5471326" y="697222"/>
                </a:cubicBezTo>
                <a:cubicBezTo>
                  <a:pt x="5471606" y="703992"/>
                  <a:pt x="5471884" y="710761"/>
                  <a:pt x="5472164" y="717531"/>
                </a:cubicBezTo>
                <a:lnTo>
                  <a:pt x="5468891" y="722494"/>
                </a:lnTo>
                <a:lnTo>
                  <a:pt x="5463081" y="724368"/>
                </a:lnTo>
                <a:lnTo>
                  <a:pt x="5446981" y="752692"/>
                </a:lnTo>
                <a:cubicBezTo>
                  <a:pt x="5454691" y="764380"/>
                  <a:pt x="5422719" y="808083"/>
                  <a:pt x="5417190" y="816346"/>
                </a:cubicBezTo>
                <a:lnTo>
                  <a:pt x="5388958" y="889417"/>
                </a:lnTo>
                <a:cubicBezTo>
                  <a:pt x="5320491" y="969963"/>
                  <a:pt x="5321907" y="1005331"/>
                  <a:pt x="5307044" y="1063288"/>
                </a:cubicBezTo>
                <a:cubicBezTo>
                  <a:pt x="5313332" y="1111028"/>
                  <a:pt x="5317096" y="1110140"/>
                  <a:pt x="5303837" y="1157176"/>
                </a:cubicBezTo>
                <a:cubicBezTo>
                  <a:pt x="5301103" y="1192124"/>
                  <a:pt x="5301884" y="1197232"/>
                  <a:pt x="5286494" y="1210776"/>
                </a:cubicBezTo>
                <a:lnTo>
                  <a:pt x="5282463" y="1301993"/>
                </a:lnTo>
                <a:lnTo>
                  <a:pt x="5252235" y="1360879"/>
                </a:lnTo>
                <a:lnTo>
                  <a:pt x="5244497" y="1404045"/>
                </a:lnTo>
                <a:lnTo>
                  <a:pt x="5223823" y="1429568"/>
                </a:lnTo>
                <a:lnTo>
                  <a:pt x="5224851" y="1430305"/>
                </a:lnTo>
                <a:cubicBezTo>
                  <a:pt x="5226697" y="1432466"/>
                  <a:pt x="5214738" y="1459891"/>
                  <a:pt x="5212394" y="1463304"/>
                </a:cubicBezTo>
                <a:cubicBezTo>
                  <a:pt x="5209912" y="1477394"/>
                  <a:pt x="5213027" y="1501295"/>
                  <a:pt x="5209958" y="1514846"/>
                </a:cubicBezTo>
                <a:lnTo>
                  <a:pt x="5206417" y="1519731"/>
                </a:lnTo>
                <a:lnTo>
                  <a:pt x="5206640" y="1519929"/>
                </a:lnTo>
                <a:cubicBezTo>
                  <a:pt x="5206490" y="1521210"/>
                  <a:pt x="5209710" y="1543635"/>
                  <a:pt x="5207632" y="1546022"/>
                </a:cubicBezTo>
                <a:lnTo>
                  <a:pt x="5212030" y="1578752"/>
                </a:lnTo>
                <a:cubicBezTo>
                  <a:pt x="5206147" y="1605585"/>
                  <a:pt x="5226381" y="1622803"/>
                  <a:pt x="5203533" y="1647555"/>
                </a:cubicBezTo>
                <a:cubicBezTo>
                  <a:pt x="5198128" y="1672675"/>
                  <a:pt x="5203213" y="1694404"/>
                  <a:pt x="5190877" y="1715685"/>
                </a:cubicBezTo>
                <a:cubicBezTo>
                  <a:pt x="5196815" y="1724301"/>
                  <a:pt x="5198098" y="1732435"/>
                  <a:pt x="5184235" y="1740358"/>
                </a:cubicBezTo>
                <a:cubicBezTo>
                  <a:pt x="5182625" y="1763793"/>
                  <a:pt x="5198368" y="1769422"/>
                  <a:pt x="5181475" y="1784314"/>
                </a:cubicBezTo>
                <a:cubicBezTo>
                  <a:pt x="5205987" y="1797417"/>
                  <a:pt x="5195246" y="1798221"/>
                  <a:pt x="5185845" y="1804434"/>
                </a:cubicBezTo>
                <a:lnTo>
                  <a:pt x="5185068" y="1805316"/>
                </a:lnTo>
                <a:lnTo>
                  <a:pt x="5188593" y="1807109"/>
                </a:lnTo>
                <a:lnTo>
                  <a:pt x="5185920" y="1821003"/>
                </a:lnTo>
                <a:lnTo>
                  <a:pt x="5183543" y="1824832"/>
                </a:lnTo>
                <a:cubicBezTo>
                  <a:pt x="5182284" y="1827468"/>
                  <a:pt x="5181937" y="1829219"/>
                  <a:pt x="5182235" y="1830429"/>
                </a:cubicBezTo>
                <a:lnTo>
                  <a:pt x="5182525" y="1830569"/>
                </a:lnTo>
                <a:lnTo>
                  <a:pt x="5180663" y="1835810"/>
                </a:lnTo>
                <a:cubicBezTo>
                  <a:pt x="5176779" y="1844665"/>
                  <a:pt x="5172297" y="1853278"/>
                  <a:pt x="5167452" y="1861483"/>
                </a:cubicBezTo>
                <a:cubicBezTo>
                  <a:pt x="5179827" y="1866643"/>
                  <a:pt x="5166788" y="1884999"/>
                  <a:pt x="5174266" y="1892417"/>
                </a:cubicBezTo>
                <a:lnTo>
                  <a:pt x="5189262" y="1895114"/>
                </a:lnTo>
                <a:lnTo>
                  <a:pt x="5187100" y="1899379"/>
                </a:lnTo>
                <a:lnTo>
                  <a:pt x="5180471" y="1907867"/>
                </a:lnTo>
                <a:cubicBezTo>
                  <a:pt x="5179609" y="1909162"/>
                  <a:pt x="5179647" y="1909994"/>
                  <a:pt x="5181361" y="1910265"/>
                </a:cubicBezTo>
                <a:cubicBezTo>
                  <a:pt x="5180995" y="1914884"/>
                  <a:pt x="5177893" y="1930292"/>
                  <a:pt x="5178268" y="1935584"/>
                </a:cubicBezTo>
                <a:lnTo>
                  <a:pt x="5183619" y="1942021"/>
                </a:lnTo>
                <a:lnTo>
                  <a:pt x="5184480" y="1945112"/>
                </a:lnTo>
                <a:lnTo>
                  <a:pt x="5172776" y="1961162"/>
                </a:lnTo>
                <a:lnTo>
                  <a:pt x="5168513" y="1969445"/>
                </a:lnTo>
                <a:lnTo>
                  <a:pt x="5126597" y="2024270"/>
                </a:lnTo>
                <a:lnTo>
                  <a:pt x="5119528" y="2107942"/>
                </a:lnTo>
                <a:cubicBezTo>
                  <a:pt x="5089290" y="2138038"/>
                  <a:pt x="5110415" y="2159228"/>
                  <a:pt x="5110356" y="2193455"/>
                </a:cubicBezTo>
                <a:cubicBezTo>
                  <a:pt x="5101302" y="2220953"/>
                  <a:pt x="5110381" y="2224200"/>
                  <a:pt x="5104992" y="2260088"/>
                </a:cubicBezTo>
                <a:cubicBezTo>
                  <a:pt x="5096504" y="2291744"/>
                  <a:pt x="5078225" y="2299003"/>
                  <a:pt x="5059439" y="2335735"/>
                </a:cubicBezTo>
                <a:cubicBezTo>
                  <a:pt x="5029465" y="2329020"/>
                  <a:pt x="5058046" y="2407546"/>
                  <a:pt x="5022061" y="2408995"/>
                </a:cubicBezTo>
                <a:cubicBezTo>
                  <a:pt x="5023289" y="2413465"/>
                  <a:pt x="5019654" y="2441580"/>
                  <a:pt x="5022253" y="2445869"/>
                </a:cubicBezTo>
                <a:cubicBezTo>
                  <a:pt x="5022440" y="2449625"/>
                  <a:pt x="5011241" y="2492743"/>
                  <a:pt x="5011426" y="2496499"/>
                </a:cubicBezTo>
                <a:lnTo>
                  <a:pt x="4994224" y="2549900"/>
                </a:lnTo>
                <a:cubicBezTo>
                  <a:pt x="4992353" y="2564757"/>
                  <a:pt x="4998952" y="2582253"/>
                  <a:pt x="4995245" y="2596456"/>
                </a:cubicBezTo>
                <a:lnTo>
                  <a:pt x="4988570" y="2606088"/>
                </a:lnTo>
                <a:cubicBezTo>
                  <a:pt x="4988504" y="2615842"/>
                  <a:pt x="4988436" y="2625597"/>
                  <a:pt x="4988371" y="2635351"/>
                </a:cubicBezTo>
                <a:lnTo>
                  <a:pt x="4983212" y="2665666"/>
                </a:lnTo>
                <a:lnTo>
                  <a:pt x="4968234" y="2715895"/>
                </a:lnTo>
                <a:lnTo>
                  <a:pt x="4975888" y="2725052"/>
                </a:lnTo>
                <a:lnTo>
                  <a:pt x="4980195" y="2726489"/>
                </a:lnTo>
                <a:lnTo>
                  <a:pt x="4976218" y="2740278"/>
                </a:lnTo>
                <a:lnTo>
                  <a:pt x="4980571" y="2751112"/>
                </a:lnTo>
                <a:lnTo>
                  <a:pt x="4973893" y="2760208"/>
                </a:lnTo>
                <a:lnTo>
                  <a:pt x="4979005" y="2790136"/>
                </a:lnTo>
                <a:lnTo>
                  <a:pt x="4986137" y="2804183"/>
                </a:lnTo>
                <a:cubicBezTo>
                  <a:pt x="4986150" y="2811409"/>
                  <a:pt x="4986162" y="2818634"/>
                  <a:pt x="4986175" y="2825860"/>
                </a:cubicBezTo>
                <a:cubicBezTo>
                  <a:pt x="4987474" y="2843788"/>
                  <a:pt x="4992871" y="2886513"/>
                  <a:pt x="4993936" y="2911749"/>
                </a:cubicBezTo>
                <a:cubicBezTo>
                  <a:pt x="4993313" y="2946689"/>
                  <a:pt x="4980300" y="2954448"/>
                  <a:pt x="4992563" y="2977278"/>
                </a:cubicBezTo>
                <a:cubicBezTo>
                  <a:pt x="4985688" y="2983455"/>
                  <a:pt x="4982051" y="2987749"/>
                  <a:pt x="4980516" y="2991092"/>
                </a:cubicBezTo>
                <a:cubicBezTo>
                  <a:pt x="4975910" y="3001119"/>
                  <a:pt x="4990216" y="3002537"/>
                  <a:pt x="4992801" y="3020247"/>
                </a:cubicBezTo>
                <a:cubicBezTo>
                  <a:pt x="4998517" y="3032637"/>
                  <a:pt x="5013148" y="3051512"/>
                  <a:pt x="5014805" y="3065434"/>
                </a:cubicBezTo>
                <a:cubicBezTo>
                  <a:pt x="4998836" y="3057428"/>
                  <a:pt x="5016840" y="3105196"/>
                  <a:pt x="5002733" y="3103777"/>
                </a:cubicBezTo>
                <a:cubicBezTo>
                  <a:pt x="5022381" y="3124610"/>
                  <a:pt x="4997365" y="3128169"/>
                  <a:pt x="5002941" y="3151828"/>
                </a:cubicBezTo>
                <a:cubicBezTo>
                  <a:pt x="5010264" y="3163902"/>
                  <a:pt x="5011356" y="3171780"/>
                  <a:pt x="5002883" y="3180546"/>
                </a:cubicBezTo>
                <a:cubicBezTo>
                  <a:pt x="5038586" y="3236545"/>
                  <a:pt x="5003723" y="3210316"/>
                  <a:pt x="5016711" y="3258677"/>
                </a:cubicBezTo>
                <a:lnTo>
                  <a:pt x="5017918" y="3262610"/>
                </a:lnTo>
                <a:lnTo>
                  <a:pt x="5011672" y="3277179"/>
                </a:lnTo>
                <a:lnTo>
                  <a:pt x="5009344" y="3278130"/>
                </a:lnTo>
                <a:lnTo>
                  <a:pt x="5026770" y="3325671"/>
                </a:lnTo>
                <a:lnTo>
                  <a:pt x="5024571" y="3332072"/>
                </a:lnTo>
                <a:lnTo>
                  <a:pt x="5041705" y="3362948"/>
                </a:lnTo>
                <a:lnTo>
                  <a:pt x="5047477" y="3378959"/>
                </a:lnTo>
                <a:lnTo>
                  <a:pt x="5060758" y="3407057"/>
                </a:lnTo>
                <a:lnTo>
                  <a:pt x="5058968" y="3409825"/>
                </a:lnTo>
                <a:lnTo>
                  <a:pt x="5062667" y="3415218"/>
                </a:lnTo>
                <a:lnTo>
                  <a:pt x="5060928" y="3419880"/>
                </a:lnTo>
                <a:lnTo>
                  <a:pt x="5062923" y="3424545"/>
                </a:lnTo>
                <a:cubicBezTo>
                  <a:pt x="5063537" y="3433967"/>
                  <a:pt x="5063494" y="3466028"/>
                  <a:pt x="5064623" y="3476412"/>
                </a:cubicBezTo>
                <a:lnTo>
                  <a:pt x="5069684" y="3486850"/>
                </a:lnTo>
                <a:lnTo>
                  <a:pt x="5063339" y="3496391"/>
                </a:lnTo>
                <a:lnTo>
                  <a:pt x="5070139" y="3531201"/>
                </a:lnTo>
                <a:lnTo>
                  <a:pt x="5079896" y="3542019"/>
                </a:lnTo>
                <a:lnTo>
                  <a:pt x="5087540" y="3552249"/>
                </a:lnTo>
                <a:lnTo>
                  <a:pt x="5087902" y="3553678"/>
                </a:lnTo>
                <a:lnTo>
                  <a:pt x="5091509" y="3568021"/>
                </a:lnTo>
                <a:lnTo>
                  <a:pt x="5091934" y="3569719"/>
                </a:lnTo>
                <a:lnTo>
                  <a:pt x="5089362" y="3586412"/>
                </a:lnTo>
                <a:lnTo>
                  <a:pt x="5092358" y="3597336"/>
                </a:lnTo>
                <a:lnTo>
                  <a:pt x="5084254" y="3606007"/>
                </a:lnTo>
                <a:cubicBezTo>
                  <a:pt x="5084262" y="3617747"/>
                  <a:pt x="5084273" y="3629488"/>
                  <a:pt x="5084281" y="3641228"/>
                </a:cubicBezTo>
                <a:lnTo>
                  <a:pt x="5091848" y="3653088"/>
                </a:lnTo>
                <a:lnTo>
                  <a:pt x="5097436" y="3664114"/>
                </a:lnTo>
                <a:cubicBezTo>
                  <a:pt x="5097463" y="3664599"/>
                  <a:pt x="5097491" y="3665084"/>
                  <a:pt x="5097518" y="3665569"/>
                </a:cubicBezTo>
                <a:cubicBezTo>
                  <a:pt x="5097915" y="3672776"/>
                  <a:pt x="5096966" y="3688591"/>
                  <a:pt x="5099829" y="3707357"/>
                </a:cubicBezTo>
                <a:cubicBezTo>
                  <a:pt x="5100505" y="3724716"/>
                  <a:pt x="5118078" y="3760234"/>
                  <a:pt x="5114696" y="3778166"/>
                </a:cubicBezTo>
                <a:cubicBezTo>
                  <a:pt x="5141627" y="3845122"/>
                  <a:pt x="5125427" y="3821305"/>
                  <a:pt x="5135379" y="3878222"/>
                </a:cubicBezTo>
                <a:cubicBezTo>
                  <a:pt x="5161519" y="3905047"/>
                  <a:pt x="5125417" y="4015047"/>
                  <a:pt x="5130138" y="4048117"/>
                </a:cubicBezTo>
                <a:cubicBezTo>
                  <a:pt x="5081804" y="4192084"/>
                  <a:pt x="5096262" y="4158987"/>
                  <a:pt x="5090040" y="4219510"/>
                </a:cubicBezTo>
                <a:cubicBezTo>
                  <a:pt x="5104553" y="4280033"/>
                  <a:pt x="5065380" y="4345686"/>
                  <a:pt x="5092812" y="4411258"/>
                </a:cubicBezTo>
                <a:cubicBezTo>
                  <a:pt x="5090630" y="4437329"/>
                  <a:pt x="5083878" y="4473140"/>
                  <a:pt x="5084599" y="4488531"/>
                </a:cubicBezTo>
                <a:cubicBezTo>
                  <a:pt x="5084423" y="4505410"/>
                  <a:pt x="5084248" y="4522289"/>
                  <a:pt x="5084072" y="4539168"/>
                </a:cubicBezTo>
                <a:cubicBezTo>
                  <a:pt x="5072114" y="4567830"/>
                  <a:pt x="5064305" y="4588197"/>
                  <a:pt x="5068936" y="4625153"/>
                </a:cubicBezTo>
                <a:cubicBezTo>
                  <a:pt x="5077433" y="4662889"/>
                  <a:pt x="5065899" y="4679357"/>
                  <a:pt x="5059114" y="4733115"/>
                </a:cubicBezTo>
                <a:cubicBezTo>
                  <a:pt x="5068687" y="4752352"/>
                  <a:pt x="5055370" y="4832308"/>
                  <a:pt x="5037209" y="4844323"/>
                </a:cubicBezTo>
                <a:cubicBezTo>
                  <a:pt x="5033444" y="4857054"/>
                  <a:pt x="5040194" y="4871554"/>
                  <a:pt x="5020638" y="4877992"/>
                </a:cubicBezTo>
                <a:cubicBezTo>
                  <a:pt x="4997151" y="4888353"/>
                  <a:pt x="5034418" y="4931200"/>
                  <a:pt x="5006413" y="4925805"/>
                </a:cubicBezTo>
                <a:cubicBezTo>
                  <a:pt x="5031964" y="4956261"/>
                  <a:pt x="4982840" y="4982633"/>
                  <a:pt x="4971037" y="5009272"/>
                </a:cubicBezTo>
                <a:cubicBezTo>
                  <a:pt x="4973259" y="5034036"/>
                  <a:pt x="4968375" y="5053859"/>
                  <a:pt x="4963105" y="5111369"/>
                </a:cubicBezTo>
                <a:cubicBezTo>
                  <a:pt x="4973224" y="5141336"/>
                  <a:pt x="4937413" y="5161742"/>
                  <a:pt x="4976341" y="5210876"/>
                </a:cubicBezTo>
                <a:cubicBezTo>
                  <a:pt x="4972455" y="5212581"/>
                  <a:pt x="4977054" y="5227501"/>
                  <a:pt x="4980617" y="5269726"/>
                </a:cubicBezTo>
                <a:cubicBezTo>
                  <a:pt x="4984182" y="5311951"/>
                  <a:pt x="4990390" y="5400671"/>
                  <a:pt x="4997733" y="5464225"/>
                </a:cubicBezTo>
                <a:cubicBezTo>
                  <a:pt x="5001765" y="5536542"/>
                  <a:pt x="4990225" y="5517959"/>
                  <a:pt x="5001400" y="5594585"/>
                </a:cubicBezTo>
                <a:cubicBezTo>
                  <a:pt x="4999908" y="5619318"/>
                  <a:pt x="4974042" y="5647975"/>
                  <a:pt x="4983700" y="5667896"/>
                </a:cubicBezTo>
                <a:cubicBezTo>
                  <a:pt x="4976834" y="5696311"/>
                  <a:pt x="4975579" y="5738356"/>
                  <a:pt x="4968506" y="5769225"/>
                </a:cubicBezTo>
                <a:cubicBezTo>
                  <a:pt x="4968926" y="5787258"/>
                  <a:pt x="4969344" y="5805291"/>
                  <a:pt x="4969765" y="5823324"/>
                </a:cubicBezTo>
                <a:cubicBezTo>
                  <a:pt x="4966122" y="5853058"/>
                  <a:pt x="4965608" y="5838948"/>
                  <a:pt x="4966129" y="5862699"/>
                </a:cubicBezTo>
                <a:lnTo>
                  <a:pt x="4970695" y="5906467"/>
                </a:lnTo>
                <a:lnTo>
                  <a:pt x="4991568" y="5939847"/>
                </a:lnTo>
                <a:cubicBezTo>
                  <a:pt x="4998848" y="5955713"/>
                  <a:pt x="4974731" y="5940131"/>
                  <a:pt x="4986815" y="5973994"/>
                </a:cubicBezTo>
                <a:cubicBezTo>
                  <a:pt x="4961187" y="5997051"/>
                  <a:pt x="4983444" y="6032039"/>
                  <a:pt x="4987776" y="6089693"/>
                </a:cubicBezTo>
                <a:lnTo>
                  <a:pt x="4991621" y="6224938"/>
                </a:lnTo>
                <a:cubicBezTo>
                  <a:pt x="4988442" y="6270972"/>
                  <a:pt x="5008962" y="6317522"/>
                  <a:pt x="5017157" y="6370251"/>
                </a:cubicBezTo>
                <a:cubicBezTo>
                  <a:pt x="5025353" y="6422980"/>
                  <a:pt x="5039938" y="6490855"/>
                  <a:pt x="5040797" y="6541313"/>
                </a:cubicBezTo>
                <a:cubicBezTo>
                  <a:pt x="5039898" y="6576319"/>
                  <a:pt x="5031912" y="6591883"/>
                  <a:pt x="5045375" y="6640957"/>
                </a:cubicBezTo>
                <a:cubicBezTo>
                  <a:pt x="5057505" y="6669536"/>
                  <a:pt x="5052276" y="6675394"/>
                  <a:pt x="5058442" y="6705297"/>
                </a:cubicBezTo>
                <a:cubicBezTo>
                  <a:pt x="5057367" y="6727133"/>
                  <a:pt x="5067901" y="6732087"/>
                  <a:pt x="5071125" y="6759582"/>
                </a:cubicBezTo>
                <a:cubicBezTo>
                  <a:pt x="5055614" y="6796071"/>
                  <a:pt x="5051656" y="6769544"/>
                  <a:pt x="5069172" y="6817746"/>
                </a:cubicBezTo>
                <a:cubicBezTo>
                  <a:pt x="5060956" y="6828354"/>
                  <a:pt x="5064525" y="6836369"/>
                  <a:pt x="5072322" y="6843646"/>
                </a:cubicBezTo>
                <a:lnTo>
                  <a:pt x="5091388" y="6857998"/>
                </a:lnTo>
                <a:lnTo>
                  <a:pt x="6096000" y="6857998"/>
                </a:lnTo>
                <a:lnTo>
                  <a:pt x="6096000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243BF0-97CD-6C4D-9C12-D275D2B122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09600"/>
            <a:ext cx="3739341" cy="1330839"/>
          </a:xfrm>
        </p:spPr>
        <p:txBody>
          <a:bodyPr>
            <a:normAutofit/>
          </a:bodyPr>
          <a:lstStyle/>
          <a:p>
            <a:r>
              <a:rPr lang="en-US"/>
              <a:t>HTM In a Box!!</a:t>
            </a: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E6EA2C-0D8E-A2A4-87DD-244ED07A192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62366" y="2194102"/>
            <a:ext cx="3427001" cy="3908586"/>
          </a:xfrm>
        </p:spPr>
        <p:txBody>
          <a:bodyPr>
            <a:normAutofit/>
          </a:bodyPr>
          <a:lstStyle/>
          <a:p>
            <a:r>
              <a:rPr lang="en-US" sz="1700"/>
              <a:t>AAMI has created the tools to make promoting HTM easy! "HTM in a Box" is a free resource designed to eliminate the prep work required to present at local schools. With a standard and strong message, this virtual resource puts three exciting HTM career presentations at your fingertips. Each presentation is targeted for a specific age demographic. </a:t>
            </a:r>
            <a:r>
              <a:rPr lang="en-US" sz="1700" b="1"/>
              <a:t>Click on the photo below to access the presentations</a:t>
            </a:r>
            <a:r>
              <a:rPr lang="en-US" sz="1700"/>
              <a:t>.</a:t>
            </a:r>
          </a:p>
        </p:txBody>
      </p:sp>
      <p:pic>
        <p:nvPicPr>
          <p:cNvPr id="5" name="Content Placeholder 4" descr="Graphical user interface&#10;&#10;Description automatically generated">
            <a:extLst>
              <a:ext uri="{FF2B5EF4-FFF2-40B4-BE49-F238E27FC236}">
                <a16:creationId xmlns:a16="http://schemas.microsoft.com/office/drawing/2014/main" id="{9DCBE5A9-2F30-3F4C-853C-6F0BA853F2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5457" y="2048270"/>
            <a:ext cx="6155141" cy="27852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836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7AF6EB5-7533-1942-96BB-912E57C6D8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Content Placeholder 4" descr="Graphical user interface, text&#10;&#10;Description automatically generated">
            <a:extLst>
              <a:ext uri="{FF2B5EF4-FFF2-40B4-BE49-F238E27FC236}">
                <a16:creationId xmlns:a16="http://schemas.microsoft.com/office/drawing/2014/main" id="{0FAD4582-D968-3D43-B74F-60EBEAF4741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713679" y="189571"/>
            <a:ext cx="10640121" cy="6303304"/>
          </a:xfr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6" name="Ink 5">
                <a:extLst>
                  <a:ext uri="{FF2B5EF4-FFF2-40B4-BE49-F238E27FC236}">
                    <a16:creationId xmlns:a16="http://schemas.microsoft.com/office/drawing/2014/main" id="{B01E83FA-F455-D540-8DB7-C1D325444FAD}"/>
                  </a:ext>
                </a:extLst>
              </p14:cNvPr>
              <p14:cNvContentPartPr/>
              <p14:nvPr/>
            </p14:nvContentPartPr>
            <p14:xfrm>
              <a:off x="4517166" y="1789832"/>
              <a:ext cx="2798280" cy="43200"/>
            </p14:xfrm>
          </p:contentPart>
        </mc:Choice>
        <mc:Fallback xmlns="">
          <p:pic>
            <p:nvPicPr>
              <p:cNvPr id="6" name="Ink 5">
                <a:extLst>
                  <a:ext uri="{FF2B5EF4-FFF2-40B4-BE49-F238E27FC236}">
                    <a16:creationId xmlns:a16="http://schemas.microsoft.com/office/drawing/2014/main" id="{B01E83FA-F455-D540-8DB7-C1D325444FAD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4463166" y="1681832"/>
                <a:ext cx="2905920" cy="258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995831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Rectangle 34">
            <a:extLst>
              <a:ext uri="{FF2B5EF4-FFF2-40B4-BE49-F238E27FC236}">
                <a16:creationId xmlns:a16="http://schemas.microsoft.com/office/drawing/2014/main" id="{3A397E3E-B90C-4D82-BAAA-36F7AC6A456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7" name="Freeform: Shape 36">
            <a:extLst>
              <a:ext uri="{FF2B5EF4-FFF2-40B4-BE49-F238E27FC236}">
                <a16:creationId xmlns:a16="http://schemas.microsoft.com/office/drawing/2014/main" id="{E16C8D8F-10E9-4498-ABDB-0F923F8B683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124561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7963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283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7963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283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39" name="Freeform: Shape 38">
            <a:extLst>
              <a:ext uri="{FF2B5EF4-FFF2-40B4-BE49-F238E27FC236}">
                <a16:creationId xmlns:a16="http://schemas.microsoft.com/office/drawing/2014/main" id="{1E5A83E3-8A11-4492-BB6E-F5F2240316F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64296"/>
            <a:ext cx="1861854" cy="277779"/>
          </a:xfrm>
          <a:custGeom>
            <a:avLst/>
            <a:gdLst>
              <a:gd name="connsiteX0" fmla="*/ 180458 w 1861854"/>
              <a:gd name="connsiteY0" fmla="*/ 0 h 277779"/>
              <a:gd name="connsiteX1" fmla="*/ 419222 w 1861854"/>
              <a:gd name="connsiteY1" fmla="*/ 238761 h 277779"/>
              <a:gd name="connsiteX2" fmla="*/ 657984 w 1861854"/>
              <a:gd name="connsiteY2" fmla="*/ 0 h 277779"/>
              <a:gd name="connsiteX3" fmla="*/ 896745 w 1861854"/>
              <a:gd name="connsiteY3" fmla="*/ 238761 h 277779"/>
              <a:gd name="connsiteX4" fmla="*/ 1135754 w 1861854"/>
              <a:gd name="connsiteY4" fmla="*/ 0 h 277779"/>
              <a:gd name="connsiteX5" fmla="*/ 1374516 w 1861854"/>
              <a:gd name="connsiteY5" fmla="*/ 238761 h 277779"/>
              <a:gd name="connsiteX6" fmla="*/ 1613277 w 1861854"/>
              <a:gd name="connsiteY6" fmla="*/ 0 h 277779"/>
              <a:gd name="connsiteX7" fmla="*/ 1861854 w 1861854"/>
              <a:gd name="connsiteY7" fmla="*/ 248577 h 277779"/>
              <a:gd name="connsiteX8" fmla="*/ 1842470 w 1861854"/>
              <a:gd name="connsiteY8" fmla="*/ 268208 h 277779"/>
              <a:gd name="connsiteX9" fmla="*/ 1613277 w 1861854"/>
              <a:gd name="connsiteY9" fmla="*/ 39017 h 277779"/>
              <a:gd name="connsiteX10" fmla="*/ 1374516 w 1861854"/>
              <a:gd name="connsiteY10" fmla="*/ 277779 h 277779"/>
              <a:gd name="connsiteX11" fmla="*/ 1135754 w 1861854"/>
              <a:gd name="connsiteY11" fmla="*/ 39017 h 277779"/>
              <a:gd name="connsiteX12" fmla="*/ 896745 w 1861854"/>
              <a:gd name="connsiteY12" fmla="*/ 277779 h 277779"/>
              <a:gd name="connsiteX13" fmla="*/ 657984 w 1861854"/>
              <a:gd name="connsiteY13" fmla="*/ 39017 h 277779"/>
              <a:gd name="connsiteX14" fmla="*/ 419222 w 1861854"/>
              <a:gd name="connsiteY14" fmla="*/ 277779 h 277779"/>
              <a:gd name="connsiteX15" fmla="*/ 180458 w 1861854"/>
              <a:gd name="connsiteY15" fmla="*/ 39017 h 277779"/>
              <a:gd name="connsiteX16" fmla="*/ 0 w 1861854"/>
              <a:gd name="connsiteY16" fmla="*/ 219475 h 277779"/>
              <a:gd name="connsiteX17" fmla="*/ 0 w 1861854"/>
              <a:gd name="connsiteY17" fmla="*/ 180458 h 2777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861854" h="277779">
                <a:moveTo>
                  <a:pt x="180458" y="0"/>
                </a:moveTo>
                <a:lnTo>
                  <a:pt x="419222" y="238761"/>
                </a:lnTo>
                <a:lnTo>
                  <a:pt x="657984" y="0"/>
                </a:lnTo>
                <a:lnTo>
                  <a:pt x="896745" y="238761"/>
                </a:lnTo>
                <a:lnTo>
                  <a:pt x="1135754" y="0"/>
                </a:lnTo>
                <a:lnTo>
                  <a:pt x="1374516" y="238761"/>
                </a:lnTo>
                <a:lnTo>
                  <a:pt x="1613277" y="0"/>
                </a:lnTo>
                <a:lnTo>
                  <a:pt x="1861854" y="248577"/>
                </a:lnTo>
                <a:lnTo>
                  <a:pt x="1842470" y="268208"/>
                </a:lnTo>
                <a:lnTo>
                  <a:pt x="1613277" y="39017"/>
                </a:lnTo>
                <a:lnTo>
                  <a:pt x="1374516" y="277779"/>
                </a:lnTo>
                <a:lnTo>
                  <a:pt x="1135754" y="39017"/>
                </a:lnTo>
                <a:lnTo>
                  <a:pt x="896745" y="277779"/>
                </a:lnTo>
                <a:lnTo>
                  <a:pt x="657984" y="39017"/>
                </a:lnTo>
                <a:lnTo>
                  <a:pt x="419222" y="277779"/>
                </a:lnTo>
                <a:lnTo>
                  <a:pt x="180458" y="39017"/>
                </a:lnTo>
                <a:lnTo>
                  <a:pt x="0" y="219475"/>
                </a:lnTo>
                <a:lnTo>
                  <a:pt x="0" y="180458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/>
          </a:p>
        </p:txBody>
      </p:sp>
      <p:sp>
        <p:nvSpPr>
          <p:cNvPr id="41" name="Freeform: Shape 40">
            <a:extLst>
              <a:ext uri="{FF2B5EF4-FFF2-40B4-BE49-F238E27FC236}">
                <a16:creationId xmlns:a16="http://schemas.microsoft.com/office/drawing/2014/main" id="{8CF5E676-CA04-4CED-9F1E-5026ED66E66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6BA9E676-A8FC-4C2F-8D78-C13ED8ABDBA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2782347" cy="2943932"/>
          </a:xfrm>
          <a:custGeom>
            <a:avLst/>
            <a:gdLst>
              <a:gd name="connsiteX0" fmla="*/ 2292284 w 3871489"/>
              <a:gd name="connsiteY0" fmla="*/ 0 h 4096327"/>
              <a:gd name="connsiteX1" fmla="*/ 3500914 w 3871489"/>
              <a:gd name="connsiteY1" fmla="*/ 0 h 4096327"/>
              <a:gd name="connsiteX2" fmla="*/ 3542229 w 3871489"/>
              <a:gd name="connsiteY2" fmla="*/ 68006 h 4096327"/>
              <a:gd name="connsiteX3" fmla="*/ 3871489 w 3871489"/>
              <a:gd name="connsiteY3" fmla="*/ 1368323 h 4096327"/>
              <a:gd name="connsiteX4" fmla="*/ 1143485 w 3871489"/>
              <a:gd name="connsiteY4" fmla="*/ 4096327 h 4096327"/>
              <a:gd name="connsiteX5" fmla="*/ 81633 w 3871489"/>
              <a:gd name="connsiteY5" fmla="*/ 3881944 h 4096327"/>
              <a:gd name="connsiteX6" fmla="*/ 0 w 3871489"/>
              <a:gd name="connsiteY6" fmla="*/ 3842618 h 4096327"/>
              <a:gd name="connsiteX7" fmla="*/ 0 w 3871489"/>
              <a:gd name="connsiteY7" fmla="*/ 2741475 h 4096327"/>
              <a:gd name="connsiteX8" fmla="*/ 6615 w 3871489"/>
              <a:gd name="connsiteY8" fmla="*/ 2747487 h 4096327"/>
              <a:gd name="connsiteX9" fmla="*/ 1143485 w 3871489"/>
              <a:gd name="connsiteY9" fmla="*/ 3155655 h 4096327"/>
              <a:gd name="connsiteX10" fmla="*/ 2930817 w 3871489"/>
              <a:gd name="connsiteY10" fmla="*/ 1368323 h 4096327"/>
              <a:gd name="connsiteX11" fmla="*/ 2407287 w 3871489"/>
              <a:gd name="connsiteY11" fmla="*/ 104524 h 409632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871489" h="4096327">
                <a:moveTo>
                  <a:pt x="2292284" y="0"/>
                </a:moveTo>
                <a:lnTo>
                  <a:pt x="3500914" y="0"/>
                </a:lnTo>
                <a:lnTo>
                  <a:pt x="3542229" y="68006"/>
                </a:lnTo>
                <a:cubicBezTo>
                  <a:pt x="3752213" y="454545"/>
                  <a:pt x="3871489" y="897507"/>
                  <a:pt x="3871489" y="1368323"/>
                </a:cubicBezTo>
                <a:cubicBezTo>
                  <a:pt x="3871489" y="2874936"/>
                  <a:pt x="2650098" y="4096327"/>
                  <a:pt x="1143485" y="4096327"/>
                </a:cubicBezTo>
                <a:cubicBezTo>
                  <a:pt x="766832" y="4096327"/>
                  <a:pt x="408006" y="4019990"/>
                  <a:pt x="81633" y="3881944"/>
                </a:cubicBezTo>
                <a:lnTo>
                  <a:pt x="0" y="3842618"/>
                </a:lnTo>
                <a:lnTo>
                  <a:pt x="0" y="2741475"/>
                </a:lnTo>
                <a:lnTo>
                  <a:pt x="6615" y="2747487"/>
                </a:lnTo>
                <a:cubicBezTo>
                  <a:pt x="315579" y="3002472"/>
                  <a:pt x="711663" y="3155655"/>
                  <a:pt x="1143485" y="3155655"/>
                </a:cubicBezTo>
                <a:cubicBezTo>
                  <a:pt x="2130515" y="3155655"/>
                  <a:pt x="2930817" y="2355353"/>
                  <a:pt x="2930817" y="1368323"/>
                </a:cubicBezTo>
                <a:cubicBezTo>
                  <a:pt x="2930817" y="874812"/>
                  <a:pt x="2730741" y="427979"/>
                  <a:pt x="2407287" y="104524"/>
                </a:cubicBezTo>
                <a:close/>
              </a:path>
            </a:pathLst>
          </a:custGeom>
          <a:solidFill>
            <a:schemeClr val="accent2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>
              <a:solidFill>
                <a:schemeClr val="accent1"/>
              </a:solidFill>
            </a:endParaRP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A2B5CBEA-F125-49B6-8335-227C325B112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rgbClr val="FFFFFF"/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EECD79B5-5FC5-495F-BFD6-346C16E787A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765207" y="4529611"/>
            <a:ext cx="2426793" cy="2328389"/>
          </a:xfrm>
          <a:custGeom>
            <a:avLst/>
            <a:gdLst>
              <a:gd name="connsiteX0" fmla="*/ 2473947 w 3432581"/>
              <a:gd name="connsiteY0" fmla="*/ 0 h 3293393"/>
              <a:gd name="connsiteX1" fmla="*/ 3209623 w 3432581"/>
              <a:gd name="connsiteY1" fmla="*/ 111224 h 3293393"/>
              <a:gd name="connsiteX2" fmla="*/ 3432581 w 3432581"/>
              <a:gd name="connsiteY2" fmla="*/ 192828 h 3293393"/>
              <a:gd name="connsiteX3" fmla="*/ 3432581 w 3432581"/>
              <a:gd name="connsiteY3" fmla="*/ 3293393 h 3293393"/>
              <a:gd name="connsiteX4" fmla="*/ 141884 w 3432581"/>
              <a:gd name="connsiteY4" fmla="*/ 3293393 h 3293393"/>
              <a:gd name="connsiteX5" fmla="*/ 111224 w 3432581"/>
              <a:gd name="connsiteY5" fmla="*/ 3209623 h 3293393"/>
              <a:gd name="connsiteX6" fmla="*/ 0 w 3432581"/>
              <a:gd name="connsiteY6" fmla="*/ 2473947 h 3293393"/>
              <a:gd name="connsiteX7" fmla="*/ 2473947 w 3432581"/>
              <a:gd name="connsiteY7" fmla="*/ 0 h 32933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432581" h="3293393">
                <a:moveTo>
                  <a:pt x="2473947" y="0"/>
                </a:moveTo>
                <a:cubicBezTo>
                  <a:pt x="2730133" y="0"/>
                  <a:pt x="2977223" y="38940"/>
                  <a:pt x="3209623" y="111224"/>
                </a:cubicBezTo>
                <a:lnTo>
                  <a:pt x="3432581" y="192828"/>
                </a:lnTo>
                <a:lnTo>
                  <a:pt x="3432581" y="3293393"/>
                </a:lnTo>
                <a:lnTo>
                  <a:pt x="141884" y="3293393"/>
                </a:lnTo>
                <a:lnTo>
                  <a:pt x="111224" y="3209623"/>
                </a:lnTo>
                <a:cubicBezTo>
                  <a:pt x="38940" y="2977224"/>
                  <a:pt x="0" y="2730133"/>
                  <a:pt x="0" y="2473947"/>
                </a:cubicBezTo>
                <a:cubicBezTo>
                  <a:pt x="0" y="1107624"/>
                  <a:pt x="1107624" y="0"/>
                  <a:pt x="2473947" y="0"/>
                </a:cubicBezTo>
                <a:close/>
              </a:path>
            </a:pathLst>
          </a:custGeom>
          <a:solidFill>
            <a:schemeClr val="accent6">
              <a:alpha val="30000"/>
            </a:schemeClr>
          </a:solidFill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2C1D3151-5F97-4860-B56C-C98BD62CC255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2D9D048-3063-435A-8C23-26C1907E961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821898" y="819446"/>
            <a:ext cx="8751370" cy="5402463"/>
          </a:xfrm>
          <a:prstGeom prst="rect">
            <a:avLst/>
          </a:prstGeom>
          <a:solidFill>
            <a:schemeClr val="accent2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E96824-E506-4448-8704-5EC7BF7BC51B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720315" y="727769"/>
            <a:ext cx="8751370" cy="5402463"/>
          </a:xfrm>
          <a:prstGeom prst="rect">
            <a:avLst/>
          </a:prstGeom>
          <a:solidFill>
            <a:schemeClr val="tx1"/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E2293A1-B6C6-0445-9A1E-5B8FFA27C74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381534" y="1344304"/>
            <a:ext cx="7451678" cy="2843702"/>
          </a:xfrm>
        </p:spPr>
        <p:txBody>
          <a:bodyPr>
            <a:normAutofit/>
          </a:bodyPr>
          <a:lstStyle/>
          <a:p>
            <a:r>
              <a:rPr lang="en-US" sz="5400" dirty="0">
                <a:solidFill>
                  <a:schemeClr val="bg1"/>
                </a:solidFill>
              </a:rPr>
              <a:t>HTM Specific Academic Programs by States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83B5AF0-0F31-FF45-B5B2-1DBCD8FC5AF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886765" y="4414123"/>
            <a:ext cx="6418471" cy="1432109"/>
          </a:xfrm>
        </p:spPr>
        <p:txBody>
          <a:bodyPr>
            <a:normAutofit/>
          </a:bodyPr>
          <a:lstStyle/>
          <a:p>
            <a:r>
              <a:rPr lang="en-US" sz="2000" dirty="0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55" name="Oval 54">
            <a:extLst>
              <a:ext uri="{FF2B5EF4-FFF2-40B4-BE49-F238E27FC236}">
                <a16:creationId xmlns:a16="http://schemas.microsoft.com/office/drawing/2014/main" id="{4D1A5E71-B6B6-486A-8CDC-C7ABD9B903F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rgbClr val="FFFFFF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  <p:sp>
        <p:nvSpPr>
          <p:cNvPr id="57" name="Oval 56">
            <a:extLst>
              <a:ext uri="{FF2B5EF4-FFF2-40B4-BE49-F238E27FC236}">
                <a16:creationId xmlns:a16="http://schemas.microsoft.com/office/drawing/2014/main" id="{B6C541AE-9B02-44C0-B8C6-B2DEA7ED3813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29446" y="4786746"/>
            <a:ext cx="620727" cy="620727"/>
          </a:xfrm>
          <a:prstGeom prst="ellipse">
            <a:avLst/>
          </a:prstGeom>
          <a:solidFill>
            <a:schemeClr val="accent6">
              <a:alpha val="30000"/>
            </a:schemeClr>
          </a:solidFill>
          <a:ln w="2857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22671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A4AC5506-6312-4701-8D3C-40187889A94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5330432"/>
            <a:ext cx="12192000" cy="736551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71918FE-0F3F-8547-9415-6DF8A49649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6532" y="5322147"/>
            <a:ext cx="11210925" cy="744836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 dirty="0" err="1">
                <a:solidFill>
                  <a:schemeClr val="bg1"/>
                </a:solidFill>
              </a:rPr>
              <a:t>Mdexpo</a:t>
            </a:r>
            <a:r>
              <a:rPr lang="en-US" sz="3200" dirty="0">
                <a:solidFill>
                  <a:schemeClr val="bg1"/>
                </a:solidFill>
              </a:rPr>
              <a:t> Atlanta – Booth 311</a:t>
            </a:r>
            <a:endParaRPr lang="en-US" sz="3200" kern="1200" dirty="0">
              <a:solidFill>
                <a:schemeClr val="bg1"/>
              </a:solidFill>
              <a:latin typeface="+mj-lt"/>
              <a:ea typeface="+mj-ea"/>
              <a:cs typeface="+mj-cs"/>
            </a:endParaRPr>
          </a:p>
        </p:txBody>
      </p:sp>
      <p:pic>
        <p:nvPicPr>
          <p:cNvPr id="5" name="Content Placeholder 4" descr="Logo, company name&#10;&#10;Description automatically generated">
            <a:extLst>
              <a:ext uri="{FF2B5EF4-FFF2-40B4-BE49-F238E27FC236}">
                <a16:creationId xmlns:a16="http://schemas.microsoft.com/office/drawing/2014/main" id="{BEB28752-A781-4E4D-A8F8-2BB8113A182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889175" y="364587"/>
            <a:ext cx="10413649" cy="43941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36339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Rectangle 31">
            <a:extLst>
              <a:ext uri="{FF2B5EF4-FFF2-40B4-BE49-F238E27FC236}">
                <a16:creationId xmlns:a16="http://schemas.microsoft.com/office/drawing/2014/main" id="{E8A8EAB8-D2FF-444D-B34B-7D32F106AD0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1B4C522-6542-CF4A-8BCB-EECF92AC89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448721"/>
            <a:ext cx="4707671" cy="1225650"/>
          </a:xfrm>
        </p:spPr>
        <p:txBody>
          <a:bodyPr anchor="b">
            <a:normAutofit/>
          </a:bodyPr>
          <a:lstStyle/>
          <a:p>
            <a:r>
              <a:rPr lang="en-US" sz="3800">
                <a:solidFill>
                  <a:schemeClr val="bg1"/>
                </a:solidFill>
              </a:rPr>
              <a:t>Career Path</a:t>
            </a:r>
          </a:p>
        </p:txBody>
      </p: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EEA38897-7BA3-4408-8083-3235339C4A6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1873" y="1749756"/>
            <a:ext cx="4718304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0F75751F-3942-FA9A-E6C2-E3366FED3D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7769" y="1909192"/>
            <a:ext cx="4586513" cy="3647710"/>
          </a:xfrm>
        </p:spPr>
        <p:txBody>
          <a:bodyPr>
            <a:normAutofit/>
          </a:bodyPr>
          <a:lstStyle/>
          <a:p>
            <a:r>
              <a:rPr lang="en-US" sz="2000">
                <a:solidFill>
                  <a:schemeClr val="bg1"/>
                </a:solidFill>
              </a:rPr>
              <a:t>Graduated High School – May 2020</a:t>
            </a:r>
          </a:p>
          <a:p>
            <a:r>
              <a:rPr lang="en-US" sz="2000">
                <a:solidFill>
                  <a:schemeClr val="bg1"/>
                </a:solidFill>
              </a:rPr>
              <a:t>Entered Biomed program at College of Biomed Equipment Technology – June 2020</a:t>
            </a:r>
          </a:p>
          <a:p>
            <a:r>
              <a:rPr lang="en-US" sz="2000">
                <a:solidFill>
                  <a:schemeClr val="bg1"/>
                </a:solidFill>
              </a:rPr>
              <a:t>Completed Program – October 2021</a:t>
            </a:r>
          </a:p>
          <a:p>
            <a:r>
              <a:rPr lang="en-US" sz="2000">
                <a:solidFill>
                  <a:schemeClr val="bg1"/>
                </a:solidFill>
              </a:rPr>
              <a:t>Started his BMET career November 2021</a:t>
            </a:r>
          </a:p>
        </p:txBody>
      </p: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11AD06B-AB20-4097-8606-5DA00DBACE8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4027" y="5707672"/>
            <a:ext cx="4713997" cy="0"/>
          </a:xfrm>
          <a:prstGeom prst="line">
            <a:avLst/>
          </a:prstGeom>
          <a:ln w="1270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Content Placeholder 4" descr="A picture containing person, indoor&#10;&#10;Description automatically generated">
            <a:extLst>
              <a:ext uri="{FF2B5EF4-FFF2-40B4-BE49-F238E27FC236}">
                <a16:creationId xmlns:a16="http://schemas.microsoft.com/office/drawing/2014/main" id="{C83AC7CC-829C-4D4D-B6F4-546CD647ED98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9228" b="-3"/>
          <a:stretch/>
        </p:blipFill>
        <p:spPr>
          <a:xfrm rot="5400000">
            <a:off x="5929726" y="595726"/>
            <a:ext cx="6858000" cy="5666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69593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7742A528-B5BC-48B8-92DE-9C2B44451A9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Bryant Jr. &amp; Bryant Sr.&#10;&#10;Description automatically generated with low confidence">
            <a:extLst>
              <a:ext uri="{FF2B5EF4-FFF2-40B4-BE49-F238E27FC236}">
                <a16:creationId xmlns:a16="http://schemas.microsoft.com/office/drawing/2014/main" id="{D8107AAD-F930-ED4D-91A1-8BB0D742E2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 rotWithShape="1">
          <a:blip r:embed="rId2"/>
          <a:srcRect r="-1" b="8643"/>
          <a:stretch/>
        </p:blipFill>
        <p:spPr>
          <a:xfrm>
            <a:off x="1366347" y="433410"/>
            <a:ext cx="9459306" cy="5854700"/>
          </a:xfrm>
          <a:custGeom>
            <a:avLst/>
            <a:gdLst/>
            <a:ahLst/>
            <a:cxnLst/>
            <a:rect l="l" t="t" r="r" b="b"/>
            <a:pathLst>
              <a:path w="8500451" h="5783926">
                <a:moveTo>
                  <a:pt x="4814568" y="604"/>
                </a:moveTo>
                <a:cubicBezTo>
                  <a:pt x="5041344" y="3294"/>
                  <a:pt x="5267019" y="14348"/>
                  <a:pt x="5493575" y="21000"/>
                </a:cubicBezTo>
                <a:cubicBezTo>
                  <a:pt x="5987120" y="36130"/>
                  <a:pt x="6483273" y="35607"/>
                  <a:pt x="6977859" y="46564"/>
                </a:cubicBezTo>
                <a:cubicBezTo>
                  <a:pt x="7286195" y="53346"/>
                  <a:pt x="7590877" y="77867"/>
                  <a:pt x="7880953" y="154038"/>
                </a:cubicBezTo>
                <a:cubicBezTo>
                  <a:pt x="7921646" y="164993"/>
                  <a:pt x="7967557" y="167081"/>
                  <a:pt x="7998861" y="193166"/>
                </a:cubicBezTo>
                <a:cubicBezTo>
                  <a:pt x="8033815" y="222382"/>
                  <a:pt x="8019729" y="265163"/>
                  <a:pt x="7968600" y="273511"/>
                </a:cubicBezTo>
                <a:cubicBezTo>
                  <a:pt x="7903386" y="284466"/>
                  <a:pt x="7836607" y="287597"/>
                  <a:pt x="7764609" y="294901"/>
                </a:cubicBezTo>
                <a:cubicBezTo>
                  <a:pt x="7792260" y="335073"/>
                  <a:pt x="7859040" y="304814"/>
                  <a:pt x="7876257" y="354899"/>
                </a:cubicBezTo>
                <a:cubicBezTo>
                  <a:pt x="7799043" y="389332"/>
                  <a:pt x="7705656" y="366898"/>
                  <a:pt x="7631049" y="400810"/>
                </a:cubicBezTo>
                <a:cubicBezTo>
                  <a:pt x="7633137" y="424287"/>
                  <a:pt x="7649831" y="426374"/>
                  <a:pt x="7663396" y="432635"/>
                </a:cubicBezTo>
                <a:cubicBezTo>
                  <a:pt x="7676961" y="438373"/>
                  <a:pt x="7710871" y="430026"/>
                  <a:pt x="7696264" y="462894"/>
                </a:cubicBezTo>
                <a:cubicBezTo>
                  <a:pt x="7541315" y="482719"/>
                  <a:pt x="7393147" y="550021"/>
                  <a:pt x="7229849" y="540630"/>
                </a:cubicBezTo>
                <a:cubicBezTo>
                  <a:pt x="7431755" y="558890"/>
                  <a:pt x="7602355" y="633496"/>
                  <a:pt x="7780782" y="683059"/>
                </a:cubicBezTo>
                <a:cubicBezTo>
                  <a:pt x="7773479" y="741491"/>
                  <a:pt x="7701483" y="718014"/>
                  <a:pt x="7680613" y="759751"/>
                </a:cubicBezTo>
                <a:cubicBezTo>
                  <a:pt x="7794869" y="788967"/>
                  <a:pt x="7904429" y="823401"/>
                  <a:pt x="7998861" y="880789"/>
                </a:cubicBezTo>
                <a:cubicBezTo>
                  <a:pt x="8083901" y="932439"/>
                  <a:pt x="8164765" y="989306"/>
                  <a:pt x="8257111" y="1031566"/>
                </a:cubicBezTo>
                <a:cubicBezTo>
                  <a:pt x="8354150" y="1075912"/>
                  <a:pt x="8413103" y="1132779"/>
                  <a:pt x="8402148" y="1229819"/>
                </a:cubicBezTo>
                <a:cubicBezTo>
                  <a:pt x="8397452" y="1269468"/>
                  <a:pt x="8409973" y="1302859"/>
                  <a:pt x="8453275" y="1318510"/>
                </a:cubicBezTo>
                <a:cubicBezTo>
                  <a:pt x="8507013" y="1337814"/>
                  <a:pt x="8501275" y="1367029"/>
                  <a:pt x="8499187" y="1411897"/>
                </a:cubicBezTo>
                <a:cubicBezTo>
                  <a:pt x="8496056" y="1465634"/>
                  <a:pt x="8468406" y="1486504"/>
                  <a:pt x="8419885" y="1504764"/>
                </a:cubicBezTo>
                <a:cubicBezTo>
                  <a:pt x="8350497" y="1530327"/>
                  <a:pt x="8349975" y="1569978"/>
                  <a:pt x="8368237" y="1617454"/>
                </a:cubicBezTo>
                <a:cubicBezTo>
                  <a:pt x="8378149" y="1643540"/>
                  <a:pt x="8393278" y="1664409"/>
                  <a:pt x="8415713" y="1683712"/>
                </a:cubicBezTo>
                <a:cubicBezTo>
                  <a:pt x="8493448" y="1751014"/>
                  <a:pt x="8492927" y="1752056"/>
                  <a:pt x="8416755" y="1831880"/>
                </a:cubicBezTo>
                <a:cubicBezTo>
                  <a:pt x="8396408" y="1853269"/>
                  <a:pt x="8374496" y="1867356"/>
                  <a:pt x="8383888" y="1901790"/>
                </a:cubicBezTo>
                <a:cubicBezTo>
                  <a:pt x="8415713" y="2016046"/>
                  <a:pt x="8411538" y="2016046"/>
                  <a:pt x="8283717" y="2053609"/>
                </a:cubicBezTo>
                <a:cubicBezTo>
                  <a:pt x="8254501" y="2062479"/>
                  <a:pt x="8215373" y="2054653"/>
                  <a:pt x="8198678" y="2087521"/>
                </a:cubicBezTo>
                <a:cubicBezTo>
                  <a:pt x="8209113" y="2111521"/>
                  <a:pt x="8184591" y="2690625"/>
                  <a:pt x="8207547" y="2700017"/>
                </a:cubicBezTo>
                <a:cubicBezTo>
                  <a:pt x="8387017" y="2773578"/>
                  <a:pt x="8409451" y="2860184"/>
                  <a:pt x="8269632" y="2996352"/>
                </a:cubicBezTo>
                <a:cubicBezTo>
                  <a:pt x="8175722" y="3087653"/>
                  <a:pt x="8186677" y="3236864"/>
                  <a:pt x="8225807" y="3330251"/>
                </a:cubicBezTo>
                <a:cubicBezTo>
                  <a:pt x="8373452" y="3371467"/>
                  <a:pt x="8341107" y="3481027"/>
                  <a:pt x="8370845" y="3577023"/>
                </a:cubicBezTo>
                <a:cubicBezTo>
                  <a:pt x="8392757" y="3649020"/>
                  <a:pt x="8306673" y="3639107"/>
                  <a:pt x="8310847" y="3671976"/>
                </a:cubicBezTo>
                <a:cubicBezTo>
                  <a:pt x="8365105" y="3711626"/>
                  <a:pt x="8437624" y="3724148"/>
                  <a:pt x="8479884" y="3778406"/>
                </a:cubicBezTo>
                <a:cubicBezTo>
                  <a:pt x="8403713" y="3818056"/>
                  <a:pt x="8365105" y="3873880"/>
                  <a:pt x="8322845" y="3929703"/>
                </a:cubicBezTo>
                <a:cubicBezTo>
                  <a:pt x="8254501" y="4020482"/>
                  <a:pt x="8161635" y="4097174"/>
                  <a:pt x="8063031" y="4166563"/>
                </a:cubicBezTo>
                <a:cubicBezTo>
                  <a:pt x="8012947" y="4649674"/>
                  <a:pt x="7851215" y="5156783"/>
                  <a:pt x="7833475" y="5181825"/>
                </a:cubicBezTo>
                <a:cubicBezTo>
                  <a:pt x="7760436" y="5174520"/>
                  <a:pt x="7618528" y="5466682"/>
                  <a:pt x="7495403" y="5493812"/>
                </a:cubicBezTo>
                <a:cubicBezTo>
                  <a:pt x="7366017" y="5523550"/>
                  <a:pt x="5441925" y="5797973"/>
                  <a:pt x="5148199" y="5783364"/>
                </a:cubicBezTo>
                <a:cubicBezTo>
                  <a:pt x="3551743" y="5705628"/>
                  <a:pt x="3505310" y="5598155"/>
                  <a:pt x="3505310" y="5598155"/>
                </a:cubicBezTo>
                <a:cubicBezTo>
                  <a:pt x="3505310" y="5598155"/>
                  <a:pt x="3596089" y="5571548"/>
                  <a:pt x="3675390" y="5541287"/>
                </a:cubicBezTo>
                <a:cubicBezTo>
                  <a:pt x="3627392" y="5542853"/>
                  <a:pt x="3579395" y="5543896"/>
                  <a:pt x="3531919" y="5542331"/>
                </a:cubicBezTo>
                <a:cubicBezTo>
                  <a:pt x="3164108" y="5531375"/>
                  <a:pt x="3500093" y="5511028"/>
                  <a:pt x="3138022" y="5469291"/>
                </a:cubicBezTo>
                <a:cubicBezTo>
                  <a:pt x="2527092" y="5398860"/>
                  <a:pt x="2618913" y="5380598"/>
                  <a:pt x="2058068" y="5181825"/>
                </a:cubicBezTo>
                <a:cubicBezTo>
                  <a:pt x="2008504" y="5164086"/>
                  <a:pt x="1660519" y="5056613"/>
                  <a:pt x="1447659" y="5044613"/>
                </a:cubicBezTo>
                <a:cubicBezTo>
                  <a:pt x="1391313" y="5041483"/>
                  <a:pt x="1329751" y="5042527"/>
                  <a:pt x="1281230" y="4977311"/>
                </a:cubicBezTo>
                <a:cubicBezTo>
                  <a:pt x="1429920" y="4979399"/>
                  <a:pt x="1557741" y="4979399"/>
                  <a:pt x="1696518" y="4945487"/>
                </a:cubicBezTo>
                <a:cubicBezTo>
                  <a:pt x="1622434" y="4898532"/>
                  <a:pt x="1537394" y="4938705"/>
                  <a:pt x="1478440" y="4905836"/>
                </a:cubicBezTo>
                <a:cubicBezTo>
                  <a:pt x="1423138" y="4875577"/>
                  <a:pt x="1375140" y="4871404"/>
                  <a:pt x="1318795" y="4919401"/>
                </a:cubicBezTo>
                <a:cubicBezTo>
                  <a:pt x="1289578" y="4944443"/>
                  <a:pt x="1237928" y="4939747"/>
                  <a:pt x="1208190" y="4925140"/>
                </a:cubicBezTo>
                <a:cubicBezTo>
                  <a:pt x="1049066" y="4846360"/>
                  <a:pt x="1052718" y="4847404"/>
                  <a:pt x="875857" y="4867751"/>
                </a:cubicBezTo>
                <a:cubicBezTo>
                  <a:pt x="763166" y="4880272"/>
                  <a:pt x="648388" y="4902706"/>
                  <a:pt x="545088" y="4889141"/>
                </a:cubicBezTo>
                <a:cubicBezTo>
                  <a:pt x="532045" y="4859403"/>
                  <a:pt x="543522" y="4845839"/>
                  <a:pt x="558131" y="4841666"/>
                </a:cubicBezTo>
                <a:cubicBezTo>
                  <a:pt x="796034" y="4776973"/>
                  <a:pt x="840379" y="4702889"/>
                  <a:pt x="1081413" y="4662717"/>
                </a:cubicBezTo>
                <a:cubicBezTo>
                  <a:pt x="1099151" y="4617327"/>
                  <a:pt x="1011503" y="4609500"/>
                  <a:pt x="1052718" y="4564633"/>
                </a:cubicBezTo>
                <a:cubicBezTo>
                  <a:pt x="1127846" y="4529678"/>
                  <a:pt x="1216016" y="4570894"/>
                  <a:pt x="1290622" y="4525505"/>
                </a:cubicBezTo>
                <a:cubicBezTo>
                  <a:pt x="1277579" y="4493158"/>
                  <a:pt x="1214972" y="4516636"/>
                  <a:pt x="1217581" y="4482202"/>
                </a:cubicBezTo>
                <a:cubicBezTo>
                  <a:pt x="1220712" y="4442552"/>
                  <a:pt x="1264536" y="4448813"/>
                  <a:pt x="1294796" y="4451421"/>
                </a:cubicBezTo>
                <a:cubicBezTo>
                  <a:pt x="1441398" y="4464985"/>
                  <a:pt x="1568696" y="4390902"/>
                  <a:pt x="1709040" y="4365860"/>
                </a:cubicBezTo>
                <a:cubicBezTo>
                  <a:pt x="1559306" y="4303253"/>
                  <a:pt x="686474" y="4353338"/>
                  <a:pt x="530479" y="4334034"/>
                </a:cubicBezTo>
                <a:cubicBezTo>
                  <a:pt x="367182" y="4314210"/>
                  <a:pt x="107367" y="4261516"/>
                  <a:pt x="174146" y="4244821"/>
                </a:cubicBezTo>
                <a:cubicBezTo>
                  <a:pt x="249796" y="4225518"/>
                  <a:pt x="519524" y="3996484"/>
                  <a:pt x="596216" y="3986050"/>
                </a:cubicBezTo>
                <a:cubicBezTo>
                  <a:pt x="685430" y="3974050"/>
                  <a:pt x="703169" y="3957876"/>
                  <a:pt x="820554" y="3875967"/>
                </a:cubicBezTo>
                <a:cubicBezTo>
                  <a:pt x="897769" y="3822230"/>
                  <a:pt x="576391" y="3939094"/>
                  <a:pt x="451179" y="3901009"/>
                </a:cubicBezTo>
                <a:cubicBezTo>
                  <a:pt x="405268" y="3886923"/>
                  <a:pt x="729255" y="3738233"/>
                  <a:pt x="729255" y="3711105"/>
                </a:cubicBezTo>
                <a:cubicBezTo>
                  <a:pt x="729255" y="3682409"/>
                  <a:pt x="700038" y="3676150"/>
                  <a:pt x="672387" y="3676150"/>
                </a:cubicBezTo>
                <a:cubicBezTo>
                  <a:pt x="610824" y="3676150"/>
                  <a:pt x="629606" y="3651106"/>
                  <a:pt x="568043" y="3652673"/>
                </a:cubicBezTo>
                <a:cubicBezTo>
                  <a:pt x="748558" y="3580154"/>
                  <a:pt x="860205" y="3599458"/>
                  <a:pt x="1038632" y="3533198"/>
                </a:cubicBezTo>
                <a:cubicBezTo>
                  <a:pt x="1125760" y="3500852"/>
                  <a:pt x="817425" y="3393378"/>
                  <a:pt x="907160" y="3365206"/>
                </a:cubicBezTo>
                <a:cubicBezTo>
                  <a:pt x="941071" y="3354249"/>
                  <a:pt x="986461" y="3365727"/>
                  <a:pt x="1009938" y="3327120"/>
                </a:cubicBezTo>
                <a:cubicBezTo>
                  <a:pt x="972897" y="3296340"/>
                  <a:pt x="923855" y="3309904"/>
                  <a:pt x="886812" y="3322425"/>
                </a:cubicBezTo>
                <a:cubicBezTo>
                  <a:pt x="792381" y="3354772"/>
                  <a:pt x="799165" y="3346946"/>
                  <a:pt x="789773" y="3322947"/>
                </a:cubicBezTo>
                <a:cubicBezTo>
                  <a:pt x="758993" y="3241037"/>
                  <a:pt x="682822" y="3267123"/>
                  <a:pt x="615520" y="3280688"/>
                </a:cubicBezTo>
                <a:cubicBezTo>
                  <a:pt x="412050" y="3321382"/>
                  <a:pt x="205972" y="3309904"/>
                  <a:pt x="3023" y="3351641"/>
                </a:cubicBezTo>
                <a:cubicBezTo>
                  <a:pt x="-18888" y="3356337"/>
                  <a:pt x="83890" y="3262949"/>
                  <a:pt x="132409" y="3251993"/>
                </a:cubicBezTo>
                <a:cubicBezTo>
                  <a:pt x="185103" y="3240516"/>
                  <a:pt x="249796" y="3248863"/>
                  <a:pt x="287360" y="3195127"/>
                </a:cubicBezTo>
                <a:cubicBezTo>
                  <a:pt x="220579" y="3181561"/>
                  <a:pt x="144410" y="3207647"/>
                  <a:pt x="78150" y="3164866"/>
                </a:cubicBezTo>
                <a:cubicBezTo>
                  <a:pt x="225276" y="3105913"/>
                  <a:pt x="371878" y="3107999"/>
                  <a:pt x="498655" y="3069914"/>
                </a:cubicBezTo>
                <a:cubicBezTo>
                  <a:pt x="510133" y="2999483"/>
                  <a:pt x="426658" y="3025046"/>
                  <a:pt x="396399" y="2984874"/>
                </a:cubicBezTo>
                <a:cubicBezTo>
                  <a:pt x="1351140" y="2916007"/>
                  <a:pt x="817946" y="2712537"/>
                  <a:pt x="658822" y="2601411"/>
                </a:cubicBezTo>
                <a:cubicBezTo>
                  <a:pt x="605607" y="2564370"/>
                  <a:pt x="1164888" y="2388551"/>
                  <a:pt x="1183148" y="2383856"/>
                </a:cubicBezTo>
                <a:cubicBezTo>
                  <a:pt x="1229581" y="2372900"/>
                  <a:pt x="1413747" y="2380725"/>
                  <a:pt x="1451311" y="2366639"/>
                </a:cubicBezTo>
                <a:cubicBezTo>
                  <a:pt x="1499309" y="2348901"/>
                  <a:pt x="1340706" y="2318120"/>
                  <a:pt x="1376184" y="2296729"/>
                </a:cubicBezTo>
                <a:cubicBezTo>
                  <a:pt x="1625043" y="2145953"/>
                  <a:pt x="1642780" y="1919006"/>
                  <a:pt x="1572870" y="1902834"/>
                </a:cubicBezTo>
                <a:cubicBezTo>
                  <a:pt x="1500353" y="1886138"/>
                  <a:pt x="1429399" y="1899181"/>
                  <a:pt x="1362097" y="1926311"/>
                </a:cubicBezTo>
                <a:cubicBezTo>
                  <a:pt x="1252536" y="1970656"/>
                  <a:pt x="493960" y="1907528"/>
                  <a:pt x="281620" y="1943006"/>
                </a:cubicBezTo>
                <a:cubicBezTo>
                  <a:pt x="249274" y="1948223"/>
                  <a:pt x="205451" y="1971700"/>
                  <a:pt x="174669" y="1927876"/>
                </a:cubicBezTo>
                <a:cubicBezTo>
                  <a:pt x="393269" y="1785969"/>
                  <a:pt x="673952" y="1826663"/>
                  <a:pt x="918115" y="1730145"/>
                </a:cubicBezTo>
                <a:cubicBezTo>
                  <a:pt x="822119" y="1663886"/>
                  <a:pt x="724558" y="1667017"/>
                  <a:pt x="624389" y="1676929"/>
                </a:cubicBezTo>
                <a:cubicBezTo>
                  <a:pt x="598304" y="1679538"/>
                  <a:pt x="562826" y="1683190"/>
                  <a:pt x="556565" y="1655539"/>
                </a:cubicBezTo>
                <a:cubicBezTo>
                  <a:pt x="548739" y="1620584"/>
                  <a:pt x="590999" y="1614323"/>
                  <a:pt x="618650" y="1600237"/>
                </a:cubicBezTo>
                <a:cubicBezTo>
                  <a:pt x="660909" y="1578325"/>
                  <a:pt x="723515" y="1604410"/>
                  <a:pt x="775165" y="1544413"/>
                </a:cubicBezTo>
                <a:cubicBezTo>
                  <a:pt x="618650" y="1558500"/>
                  <a:pt x="486656" y="1583021"/>
                  <a:pt x="348401" y="1624758"/>
                </a:cubicBezTo>
                <a:cubicBezTo>
                  <a:pt x="360400" y="1587717"/>
                  <a:pt x="402137" y="1570499"/>
                  <a:pt x="378660" y="1539719"/>
                </a:cubicBezTo>
                <a:cubicBezTo>
                  <a:pt x="360922" y="1516763"/>
                  <a:pt x="310316" y="1505806"/>
                  <a:pt x="336402" y="1463025"/>
                </a:cubicBezTo>
                <a:cubicBezTo>
                  <a:pt x="409963" y="1417636"/>
                  <a:pt x="514307" y="1429636"/>
                  <a:pt x="576913" y="1364421"/>
                </a:cubicBezTo>
                <a:cubicBezTo>
                  <a:pt x="665605" y="1271556"/>
                  <a:pt x="803338" y="1239731"/>
                  <a:pt x="911856" y="1171908"/>
                </a:cubicBezTo>
                <a:cubicBezTo>
                  <a:pt x="947853" y="1149995"/>
                  <a:pt x="1184192" y="1073303"/>
                  <a:pt x="1247841" y="1048782"/>
                </a:cubicBezTo>
                <a:cubicBezTo>
                  <a:pt x="1336532" y="1014349"/>
                  <a:pt x="1437746" y="1002349"/>
                  <a:pt x="1524872" y="939221"/>
                </a:cubicBezTo>
                <a:cubicBezTo>
                  <a:pt x="1439310" y="926178"/>
                  <a:pt x="1369923" y="985133"/>
                  <a:pt x="1267145" y="956439"/>
                </a:cubicBezTo>
                <a:cubicBezTo>
                  <a:pt x="1429920" y="895398"/>
                  <a:pt x="1579131" y="867746"/>
                  <a:pt x="1697039" y="783749"/>
                </a:cubicBezTo>
                <a:cubicBezTo>
                  <a:pt x="1711648" y="773315"/>
                  <a:pt x="1740342" y="776446"/>
                  <a:pt x="1762255" y="772794"/>
                </a:cubicBezTo>
                <a:cubicBezTo>
                  <a:pt x="1992852" y="735752"/>
                  <a:pt x="2224495" y="704449"/>
                  <a:pt x="2452486" y="650712"/>
                </a:cubicBezTo>
                <a:cubicBezTo>
                  <a:pt x="2504136" y="638191"/>
                  <a:pt x="2595436" y="635061"/>
                  <a:pt x="2586045" y="590193"/>
                </a:cubicBezTo>
                <a:cubicBezTo>
                  <a:pt x="2571959" y="522891"/>
                  <a:pt x="2486919" y="570889"/>
                  <a:pt x="2432138" y="577150"/>
                </a:cubicBezTo>
                <a:cubicBezTo>
                  <a:pt x="2262059" y="597497"/>
                  <a:pt x="2091979" y="632974"/>
                  <a:pt x="1919291" y="613149"/>
                </a:cubicBezTo>
                <a:cubicBezTo>
                  <a:pt x="2035633" y="588107"/>
                  <a:pt x="2151455" y="562542"/>
                  <a:pt x="2267799" y="537499"/>
                </a:cubicBezTo>
                <a:cubicBezTo>
                  <a:pt x="2134238" y="546368"/>
                  <a:pt x="2017896" y="487936"/>
                  <a:pt x="1887988" y="514022"/>
                </a:cubicBezTo>
                <a:cubicBezTo>
                  <a:pt x="1846250" y="522370"/>
                  <a:pt x="1802427" y="495762"/>
                  <a:pt x="1798252" y="454546"/>
                </a:cubicBezTo>
                <a:cubicBezTo>
                  <a:pt x="1793557" y="421678"/>
                  <a:pt x="1832686" y="407071"/>
                  <a:pt x="1862424" y="396636"/>
                </a:cubicBezTo>
                <a:cubicBezTo>
                  <a:pt x="1938595" y="370028"/>
                  <a:pt x="1999113" y="291250"/>
                  <a:pt x="2096675" y="332987"/>
                </a:cubicBezTo>
                <a:cubicBezTo>
                  <a:pt x="2158237" y="267250"/>
                  <a:pt x="2256320" y="256816"/>
                  <a:pt x="2335621" y="239600"/>
                </a:cubicBezTo>
                <a:cubicBezTo>
                  <a:pt x="2588654" y="185341"/>
                  <a:pt x="2845338" y="143081"/>
                  <a:pt x="3102023" y="107082"/>
                </a:cubicBezTo>
                <a:cubicBezTo>
                  <a:pt x="3270538" y="83605"/>
                  <a:pt x="3444270" y="93518"/>
                  <a:pt x="3611219" y="63780"/>
                </a:cubicBezTo>
                <a:cubicBezTo>
                  <a:pt x="3937814" y="5869"/>
                  <a:pt x="4262322" y="7436"/>
                  <a:pt x="4587352" y="1175"/>
                </a:cubicBezTo>
                <a:cubicBezTo>
                  <a:pt x="4663262" y="-260"/>
                  <a:pt x="4738976" y="-293"/>
                  <a:pt x="4814568" y="604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301073539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sport, person&#10;&#10;Description automatically generated">
            <a:extLst>
              <a:ext uri="{FF2B5EF4-FFF2-40B4-BE49-F238E27FC236}">
                <a16:creationId xmlns:a16="http://schemas.microsoft.com/office/drawing/2014/main" id="{E3467C47-C445-D84A-A8C5-375D80EE18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381250" y="457200"/>
            <a:ext cx="74295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229497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32BC26D8-82FB-445E-AA49-62A77D7C1EE0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3A6F5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B44330D-EA18-4254-AA95-EB49948539B8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11237976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A picture containing text, person, person, hospital room&#10;&#10;Description automatically generated">
            <a:extLst>
              <a:ext uri="{FF2B5EF4-FFF2-40B4-BE49-F238E27FC236}">
                <a16:creationId xmlns:a16="http://schemas.microsoft.com/office/drawing/2014/main" id="{D2CAF130-6DE5-DA4D-99D7-2998274013F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310467" y="643467"/>
            <a:ext cx="5571066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503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9">
            <a:extLst>
              <a:ext uri="{FF2B5EF4-FFF2-40B4-BE49-F238E27FC236}">
                <a16:creationId xmlns:a16="http://schemas.microsoft.com/office/drawing/2014/main" id="{DA2E7C1E-2B5A-4BBA-AE51-1CD8C19309D7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6">
            <a:extLst>
              <a:ext uri="{FF2B5EF4-FFF2-40B4-BE49-F238E27FC236}">
                <a16:creationId xmlns:a16="http://schemas.microsoft.com/office/drawing/2014/main" id="{43DF76B1-5174-4FAF-9D19-FFEE98426836}"/>
              </a:ext>
              <a:ext uri="{C183D7F6-B498-43B3-948B-1728B52AA6E4}">
                <adec:decorative xmlns:adec="http://schemas.microsoft.com/office/drawing/2017/decorative" xmlns="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38200" y="720953"/>
            <a:ext cx="10515600" cy="5416094"/>
          </a:xfrm>
          <a:custGeom>
            <a:avLst/>
            <a:gdLst>
              <a:gd name="connsiteX0" fmla="*/ 0 w 10515600"/>
              <a:gd name="connsiteY0" fmla="*/ 0 h 5416094"/>
              <a:gd name="connsiteX1" fmla="*/ 552069 w 10515600"/>
              <a:gd name="connsiteY1" fmla="*/ 0 h 5416094"/>
              <a:gd name="connsiteX2" fmla="*/ 893826 w 10515600"/>
              <a:gd name="connsiteY2" fmla="*/ 0 h 5416094"/>
              <a:gd name="connsiteX3" fmla="*/ 1761363 w 10515600"/>
              <a:gd name="connsiteY3" fmla="*/ 0 h 5416094"/>
              <a:gd name="connsiteX4" fmla="*/ 2313432 w 10515600"/>
              <a:gd name="connsiteY4" fmla="*/ 0 h 5416094"/>
              <a:gd name="connsiteX5" fmla="*/ 2865501 w 10515600"/>
              <a:gd name="connsiteY5" fmla="*/ 0 h 5416094"/>
              <a:gd name="connsiteX6" fmla="*/ 3733038 w 10515600"/>
              <a:gd name="connsiteY6" fmla="*/ 0 h 5416094"/>
              <a:gd name="connsiteX7" fmla="*/ 4179951 w 10515600"/>
              <a:gd name="connsiteY7" fmla="*/ 0 h 5416094"/>
              <a:gd name="connsiteX8" fmla="*/ 5047488 w 10515600"/>
              <a:gd name="connsiteY8" fmla="*/ 0 h 5416094"/>
              <a:gd name="connsiteX9" fmla="*/ 5915025 w 10515600"/>
              <a:gd name="connsiteY9" fmla="*/ 0 h 5416094"/>
              <a:gd name="connsiteX10" fmla="*/ 6572250 w 10515600"/>
              <a:gd name="connsiteY10" fmla="*/ 0 h 5416094"/>
              <a:gd name="connsiteX11" fmla="*/ 7439787 w 10515600"/>
              <a:gd name="connsiteY11" fmla="*/ 0 h 5416094"/>
              <a:gd name="connsiteX12" fmla="*/ 7991856 w 10515600"/>
              <a:gd name="connsiteY12" fmla="*/ 0 h 5416094"/>
              <a:gd name="connsiteX13" fmla="*/ 8543925 w 10515600"/>
              <a:gd name="connsiteY13" fmla="*/ 0 h 5416094"/>
              <a:gd name="connsiteX14" fmla="*/ 9306306 w 10515600"/>
              <a:gd name="connsiteY14" fmla="*/ 0 h 5416094"/>
              <a:gd name="connsiteX15" fmla="*/ 9858375 w 10515600"/>
              <a:gd name="connsiteY15" fmla="*/ 0 h 5416094"/>
              <a:gd name="connsiteX16" fmla="*/ 10515600 w 10515600"/>
              <a:gd name="connsiteY16" fmla="*/ 0 h 5416094"/>
              <a:gd name="connsiteX17" fmla="*/ 10515600 w 10515600"/>
              <a:gd name="connsiteY17" fmla="*/ 785334 h 5416094"/>
              <a:gd name="connsiteX18" fmla="*/ 10515600 w 10515600"/>
              <a:gd name="connsiteY18" fmla="*/ 1516506 h 5416094"/>
              <a:gd name="connsiteX19" fmla="*/ 10515600 w 10515600"/>
              <a:gd name="connsiteY19" fmla="*/ 2247679 h 5416094"/>
              <a:gd name="connsiteX20" fmla="*/ 10515600 w 10515600"/>
              <a:gd name="connsiteY20" fmla="*/ 2762208 h 5416094"/>
              <a:gd name="connsiteX21" fmla="*/ 10515600 w 10515600"/>
              <a:gd name="connsiteY21" fmla="*/ 3330898 h 5416094"/>
              <a:gd name="connsiteX22" fmla="*/ 10515600 w 10515600"/>
              <a:gd name="connsiteY22" fmla="*/ 4062071 h 5416094"/>
              <a:gd name="connsiteX23" fmla="*/ 10515600 w 10515600"/>
              <a:gd name="connsiteY23" fmla="*/ 4684921 h 5416094"/>
              <a:gd name="connsiteX24" fmla="*/ 10515600 w 10515600"/>
              <a:gd name="connsiteY24" fmla="*/ 5416094 h 5416094"/>
              <a:gd name="connsiteX25" fmla="*/ 9753219 w 10515600"/>
              <a:gd name="connsiteY25" fmla="*/ 5416094 h 5416094"/>
              <a:gd name="connsiteX26" fmla="*/ 9411462 w 10515600"/>
              <a:gd name="connsiteY26" fmla="*/ 5416094 h 5416094"/>
              <a:gd name="connsiteX27" fmla="*/ 8754237 w 10515600"/>
              <a:gd name="connsiteY27" fmla="*/ 5416094 h 5416094"/>
              <a:gd name="connsiteX28" fmla="*/ 8307324 w 10515600"/>
              <a:gd name="connsiteY28" fmla="*/ 5416094 h 5416094"/>
              <a:gd name="connsiteX29" fmla="*/ 7544943 w 10515600"/>
              <a:gd name="connsiteY29" fmla="*/ 5416094 h 5416094"/>
              <a:gd name="connsiteX30" fmla="*/ 7098030 w 10515600"/>
              <a:gd name="connsiteY30" fmla="*/ 5416094 h 5416094"/>
              <a:gd name="connsiteX31" fmla="*/ 6335649 w 10515600"/>
              <a:gd name="connsiteY31" fmla="*/ 5416094 h 5416094"/>
              <a:gd name="connsiteX32" fmla="*/ 5993892 w 10515600"/>
              <a:gd name="connsiteY32" fmla="*/ 5416094 h 5416094"/>
              <a:gd name="connsiteX33" fmla="*/ 5231511 w 10515600"/>
              <a:gd name="connsiteY33" fmla="*/ 5416094 h 5416094"/>
              <a:gd name="connsiteX34" fmla="*/ 4784598 w 10515600"/>
              <a:gd name="connsiteY34" fmla="*/ 5416094 h 5416094"/>
              <a:gd name="connsiteX35" fmla="*/ 4442841 w 10515600"/>
              <a:gd name="connsiteY35" fmla="*/ 5416094 h 5416094"/>
              <a:gd name="connsiteX36" fmla="*/ 3995928 w 10515600"/>
              <a:gd name="connsiteY36" fmla="*/ 5416094 h 5416094"/>
              <a:gd name="connsiteX37" fmla="*/ 3233547 w 10515600"/>
              <a:gd name="connsiteY37" fmla="*/ 5416094 h 5416094"/>
              <a:gd name="connsiteX38" fmla="*/ 2786634 w 10515600"/>
              <a:gd name="connsiteY38" fmla="*/ 5416094 h 5416094"/>
              <a:gd name="connsiteX39" fmla="*/ 2444877 w 10515600"/>
              <a:gd name="connsiteY39" fmla="*/ 5416094 h 5416094"/>
              <a:gd name="connsiteX40" fmla="*/ 1997964 w 10515600"/>
              <a:gd name="connsiteY40" fmla="*/ 5416094 h 5416094"/>
              <a:gd name="connsiteX41" fmla="*/ 1445895 w 10515600"/>
              <a:gd name="connsiteY41" fmla="*/ 5416094 h 5416094"/>
              <a:gd name="connsiteX42" fmla="*/ 788670 w 10515600"/>
              <a:gd name="connsiteY42" fmla="*/ 5416094 h 5416094"/>
              <a:gd name="connsiteX43" fmla="*/ 0 w 10515600"/>
              <a:gd name="connsiteY43" fmla="*/ 5416094 h 5416094"/>
              <a:gd name="connsiteX44" fmla="*/ 0 w 10515600"/>
              <a:gd name="connsiteY44" fmla="*/ 4630760 h 5416094"/>
              <a:gd name="connsiteX45" fmla="*/ 0 w 10515600"/>
              <a:gd name="connsiteY45" fmla="*/ 3953749 h 5416094"/>
              <a:gd name="connsiteX46" fmla="*/ 0 w 10515600"/>
              <a:gd name="connsiteY46" fmla="*/ 3276737 h 5416094"/>
              <a:gd name="connsiteX47" fmla="*/ 0 w 10515600"/>
              <a:gd name="connsiteY47" fmla="*/ 2599725 h 5416094"/>
              <a:gd name="connsiteX48" fmla="*/ 0 w 10515600"/>
              <a:gd name="connsiteY48" fmla="*/ 1922713 h 5416094"/>
              <a:gd name="connsiteX49" fmla="*/ 0 w 10515600"/>
              <a:gd name="connsiteY49" fmla="*/ 1299863 h 5416094"/>
              <a:gd name="connsiteX50" fmla="*/ 0 w 10515600"/>
              <a:gd name="connsiteY50" fmla="*/ 0 h 54160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</a:cxnLst>
            <a:rect l="l" t="t" r="r" b="b"/>
            <a:pathLst>
              <a:path w="10515600" h="5416094" extrusionOk="0">
                <a:moveTo>
                  <a:pt x="0" y="0"/>
                </a:moveTo>
                <a:cubicBezTo>
                  <a:pt x="230793" y="14353"/>
                  <a:pt x="332416" y="21392"/>
                  <a:pt x="552069" y="0"/>
                </a:cubicBezTo>
                <a:cubicBezTo>
                  <a:pt x="771722" y="-21392"/>
                  <a:pt x="761737" y="-14337"/>
                  <a:pt x="893826" y="0"/>
                </a:cubicBezTo>
                <a:cubicBezTo>
                  <a:pt x="1025915" y="14337"/>
                  <a:pt x="1441584" y="-15498"/>
                  <a:pt x="1761363" y="0"/>
                </a:cubicBezTo>
                <a:cubicBezTo>
                  <a:pt x="2081142" y="15498"/>
                  <a:pt x="2111503" y="7278"/>
                  <a:pt x="2313432" y="0"/>
                </a:cubicBezTo>
                <a:cubicBezTo>
                  <a:pt x="2515361" y="-7278"/>
                  <a:pt x="2743584" y="-17845"/>
                  <a:pt x="2865501" y="0"/>
                </a:cubicBezTo>
                <a:cubicBezTo>
                  <a:pt x="2987418" y="17845"/>
                  <a:pt x="3345183" y="8208"/>
                  <a:pt x="3733038" y="0"/>
                </a:cubicBezTo>
                <a:cubicBezTo>
                  <a:pt x="4120893" y="-8208"/>
                  <a:pt x="4009066" y="-3159"/>
                  <a:pt x="4179951" y="0"/>
                </a:cubicBezTo>
                <a:cubicBezTo>
                  <a:pt x="4350836" y="3159"/>
                  <a:pt x="4735020" y="17517"/>
                  <a:pt x="5047488" y="0"/>
                </a:cubicBezTo>
                <a:cubicBezTo>
                  <a:pt x="5359956" y="-17517"/>
                  <a:pt x="5662148" y="-17777"/>
                  <a:pt x="5915025" y="0"/>
                </a:cubicBezTo>
                <a:cubicBezTo>
                  <a:pt x="6167902" y="17777"/>
                  <a:pt x="6308797" y="30350"/>
                  <a:pt x="6572250" y="0"/>
                </a:cubicBezTo>
                <a:cubicBezTo>
                  <a:pt x="6835703" y="-30350"/>
                  <a:pt x="7107419" y="-9627"/>
                  <a:pt x="7439787" y="0"/>
                </a:cubicBezTo>
                <a:cubicBezTo>
                  <a:pt x="7772155" y="9627"/>
                  <a:pt x="7844034" y="-9098"/>
                  <a:pt x="7991856" y="0"/>
                </a:cubicBezTo>
                <a:cubicBezTo>
                  <a:pt x="8139678" y="9098"/>
                  <a:pt x="8289889" y="-20239"/>
                  <a:pt x="8543925" y="0"/>
                </a:cubicBezTo>
                <a:cubicBezTo>
                  <a:pt x="8797961" y="20239"/>
                  <a:pt x="8994198" y="29575"/>
                  <a:pt x="9306306" y="0"/>
                </a:cubicBezTo>
                <a:cubicBezTo>
                  <a:pt x="9618414" y="-29575"/>
                  <a:pt x="9739118" y="-23835"/>
                  <a:pt x="9858375" y="0"/>
                </a:cubicBezTo>
                <a:cubicBezTo>
                  <a:pt x="9977632" y="23835"/>
                  <a:pt x="10370488" y="-4069"/>
                  <a:pt x="10515600" y="0"/>
                </a:cubicBezTo>
                <a:cubicBezTo>
                  <a:pt x="10524919" y="196329"/>
                  <a:pt x="10549062" y="488432"/>
                  <a:pt x="10515600" y="785334"/>
                </a:cubicBezTo>
                <a:cubicBezTo>
                  <a:pt x="10482138" y="1082236"/>
                  <a:pt x="10536385" y="1323726"/>
                  <a:pt x="10515600" y="1516506"/>
                </a:cubicBezTo>
                <a:cubicBezTo>
                  <a:pt x="10494815" y="1709286"/>
                  <a:pt x="10546328" y="2097632"/>
                  <a:pt x="10515600" y="2247679"/>
                </a:cubicBezTo>
                <a:cubicBezTo>
                  <a:pt x="10484872" y="2397726"/>
                  <a:pt x="10491771" y="2577292"/>
                  <a:pt x="10515600" y="2762208"/>
                </a:cubicBezTo>
                <a:cubicBezTo>
                  <a:pt x="10539429" y="2947124"/>
                  <a:pt x="10511007" y="3105736"/>
                  <a:pt x="10515600" y="3330898"/>
                </a:cubicBezTo>
                <a:cubicBezTo>
                  <a:pt x="10520194" y="3556060"/>
                  <a:pt x="10497393" y="3882611"/>
                  <a:pt x="10515600" y="4062071"/>
                </a:cubicBezTo>
                <a:cubicBezTo>
                  <a:pt x="10533807" y="4241531"/>
                  <a:pt x="10544791" y="4505155"/>
                  <a:pt x="10515600" y="4684921"/>
                </a:cubicBezTo>
                <a:cubicBezTo>
                  <a:pt x="10486410" y="4864687"/>
                  <a:pt x="10497356" y="5246484"/>
                  <a:pt x="10515600" y="5416094"/>
                </a:cubicBezTo>
                <a:cubicBezTo>
                  <a:pt x="10245623" y="5445692"/>
                  <a:pt x="10029676" y="5415505"/>
                  <a:pt x="9753219" y="5416094"/>
                </a:cubicBezTo>
                <a:cubicBezTo>
                  <a:pt x="9476762" y="5416683"/>
                  <a:pt x="9553148" y="5422760"/>
                  <a:pt x="9411462" y="5416094"/>
                </a:cubicBezTo>
                <a:cubicBezTo>
                  <a:pt x="9269776" y="5409428"/>
                  <a:pt x="8927709" y="5385012"/>
                  <a:pt x="8754237" y="5416094"/>
                </a:cubicBezTo>
                <a:cubicBezTo>
                  <a:pt x="8580766" y="5447176"/>
                  <a:pt x="8413264" y="5410024"/>
                  <a:pt x="8307324" y="5416094"/>
                </a:cubicBezTo>
                <a:cubicBezTo>
                  <a:pt x="8201384" y="5422164"/>
                  <a:pt x="7912690" y="5421686"/>
                  <a:pt x="7544943" y="5416094"/>
                </a:cubicBezTo>
                <a:cubicBezTo>
                  <a:pt x="7177196" y="5410502"/>
                  <a:pt x="7304235" y="5418502"/>
                  <a:pt x="7098030" y="5416094"/>
                </a:cubicBezTo>
                <a:cubicBezTo>
                  <a:pt x="6891825" y="5413686"/>
                  <a:pt x="6541479" y="5434609"/>
                  <a:pt x="6335649" y="5416094"/>
                </a:cubicBezTo>
                <a:cubicBezTo>
                  <a:pt x="6129819" y="5397579"/>
                  <a:pt x="6106541" y="5402791"/>
                  <a:pt x="5993892" y="5416094"/>
                </a:cubicBezTo>
                <a:cubicBezTo>
                  <a:pt x="5881243" y="5429397"/>
                  <a:pt x="5545248" y="5437743"/>
                  <a:pt x="5231511" y="5416094"/>
                </a:cubicBezTo>
                <a:cubicBezTo>
                  <a:pt x="4917774" y="5394445"/>
                  <a:pt x="4963237" y="5426599"/>
                  <a:pt x="4784598" y="5416094"/>
                </a:cubicBezTo>
                <a:cubicBezTo>
                  <a:pt x="4605959" y="5405589"/>
                  <a:pt x="4605904" y="5406658"/>
                  <a:pt x="4442841" y="5416094"/>
                </a:cubicBezTo>
                <a:cubicBezTo>
                  <a:pt x="4279778" y="5425530"/>
                  <a:pt x="4177180" y="5426138"/>
                  <a:pt x="3995928" y="5416094"/>
                </a:cubicBezTo>
                <a:cubicBezTo>
                  <a:pt x="3814676" y="5406050"/>
                  <a:pt x="3516440" y="5429234"/>
                  <a:pt x="3233547" y="5416094"/>
                </a:cubicBezTo>
                <a:cubicBezTo>
                  <a:pt x="2950654" y="5402954"/>
                  <a:pt x="2884354" y="5436103"/>
                  <a:pt x="2786634" y="5416094"/>
                </a:cubicBezTo>
                <a:cubicBezTo>
                  <a:pt x="2688914" y="5396085"/>
                  <a:pt x="2522958" y="5423232"/>
                  <a:pt x="2444877" y="5416094"/>
                </a:cubicBezTo>
                <a:cubicBezTo>
                  <a:pt x="2366796" y="5408956"/>
                  <a:pt x="2104768" y="5395479"/>
                  <a:pt x="1997964" y="5416094"/>
                </a:cubicBezTo>
                <a:cubicBezTo>
                  <a:pt x="1891160" y="5436709"/>
                  <a:pt x="1573016" y="5412376"/>
                  <a:pt x="1445895" y="5416094"/>
                </a:cubicBezTo>
                <a:cubicBezTo>
                  <a:pt x="1318774" y="5419812"/>
                  <a:pt x="986443" y="5400529"/>
                  <a:pt x="788670" y="5416094"/>
                </a:cubicBezTo>
                <a:cubicBezTo>
                  <a:pt x="590897" y="5431659"/>
                  <a:pt x="363709" y="5381266"/>
                  <a:pt x="0" y="5416094"/>
                </a:cubicBezTo>
                <a:cubicBezTo>
                  <a:pt x="-22973" y="5218643"/>
                  <a:pt x="-26699" y="5010779"/>
                  <a:pt x="0" y="4630760"/>
                </a:cubicBezTo>
                <a:cubicBezTo>
                  <a:pt x="26699" y="4250741"/>
                  <a:pt x="-15389" y="4196664"/>
                  <a:pt x="0" y="3953749"/>
                </a:cubicBezTo>
                <a:cubicBezTo>
                  <a:pt x="15389" y="3710834"/>
                  <a:pt x="468" y="3611311"/>
                  <a:pt x="0" y="3276737"/>
                </a:cubicBezTo>
                <a:cubicBezTo>
                  <a:pt x="-468" y="2942163"/>
                  <a:pt x="15360" y="2781998"/>
                  <a:pt x="0" y="2599725"/>
                </a:cubicBezTo>
                <a:cubicBezTo>
                  <a:pt x="-15360" y="2417452"/>
                  <a:pt x="14816" y="2100232"/>
                  <a:pt x="0" y="1922713"/>
                </a:cubicBezTo>
                <a:cubicBezTo>
                  <a:pt x="-14816" y="1745194"/>
                  <a:pt x="-24648" y="1604167"/>
                  <a:pt x="0" y="1299863"/>
                </a:cubicBezTo>
                <a:cubicBezTo>
                  <a:pt x="24648" y="995559"/>
                  <a:pt x="2182" y="279525"/>
                  <a:pt x="0" y="0"/>
                </a:cubicBezTo>
                <a:close/>
              </a:path>
            </a:pathLst>
          </a:custGeom>
          <a:noFill/>
          <a:ln w="47625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xmlns="" sd="1219033472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Content Placeholder 4" descr="Text&#10;&#10;Description automatically generated">
            <a:extLst>
              <a:ext uri="{FF2B5EF4-FFF2-40B4-BE49-F238E27FC236}">
                <a16:creationId xmlns:a16="http://schemas.microsoft.com/office/drawing/2014/main" id="{6A86F186-664C-A44E-BDC2-BEDCBBA842D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952388" y="914400"/>
            <a:ext cx="6211023" cy="49688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436022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E1986A-D81D-6540-8F79-5ABB609FFD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Bryant's Podcast_20220331T232715.948500_mixdown" descr="Bryant's Podcast_20220331T232715.948500_mixdown">
            <a:hlinkClick r:id="" action="ppaction://media"/>
            <a:extLst>
              <a:ext uri="{FF2B5EF4-FFF2-40B4-BE49-F238E27FC236}">
                <a16:creationId xmlns:a16="http://schemas.microsoft.com/office/drawing/2014/main" id="{0126FD41-7246-C84C-92F5-6F32DF94EAE1}"/>
              </a:ext>
            </a:extLst>
          </p:cNvPr>
          <p:cNvPicPr>
            <a:picLocks noGrp="1" noChangeAspect="1"/>
          </p:cNvPicPr>
          <p:nvPr>
            <p:ph idx="1"/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689600" y="3594100"/>
            <a:ext cx="812800" cy="812800"/>
          </a:xfrm>
        </p:spPr>
      </p:pic>
      <p:pic>
        <p:nvPicPr>
          <p:cNvPr id="6" name="Picture 5" descr="A picture containing diagram&#10;&#10;Description automatically generated">
            <a:extLst>
              <a:ext uri="{FF2B5EF4-FFF2-40B4-BE49-F238E27FC236}">
                <a16:creationId xmlns:a16="http://schemas.microsoft.com/office/drawing/2014/main" id="{D5F6780C-6ACD-BE4A-95A8-E68D90A8011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2301" y="214126"/>
            <a:ext cx="11184466" cy="39006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96882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9725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A2BC9D-2650-544C-B686-B4663D7E5B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319C31E-7327-0041-A1EB-7551431CD5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  <a:p>
            <a:pPr marL="0" indent="0">
              <a:buNone/>
            </a:pPr>
            <a:r>
              <a:rPr lang="en-US" sz="7200" dirty="0"/>
              <a:t>           Any Questions?</a:t>
            </a:r>
          </a:p>
        </p:txBody>
      </p:sp>
    </p:spTree>
    <p:extLst>
      <p:ext uri="{BB962C8B-B14F-4D97-AF65-F5344CB8AC3E}">
        <p14:creationId xmlns:p14="http://schemas.microsoft.com/office/powerpoint/2010/main" val="51501304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10875</TotalTime>
  <Words>202</Words>
  <Application>Microsoft Office PowerPoint</Application>
  <PresentationFormat>Widescreen</PresentationFormat>
  <Paragraphs>30</Paragraphs>
  <Slides>19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4" baseType="lpstr">
      <vt:lpstr>Arial</vt:lpstr>
      <vt:lpstr>Avenir Next LT Pro</vt:lpstr>
      <vt:lpstr>Calibri</vt:lpstr>
      <vt:lpstr>Calibri Light</vt:lpstr>
      <vt:lpstr>Office Theme</vt:lpstr>
      <vt:lpstr>BMET Staffing Shortages</vt:lpstr>
      <vt:lpstr>WHO DAT!!!</vt:lpstr>
      <vt:lpstr>PowerPoint Presentation</vt:lpstr>
      <vt:lpstr>PowerPoint Presentation</vt:lpstr>
      <vt:lpstr>Ways to overcome BMET Staffing Shortage</vt:lpstr>
      <vt:lpstr>PowerPoint Presentation</vt:lpstr>
      <vt:lpstr>PowerPoint Presentation</vt:lpstr>
      <vt:lpstr>The Future –</vt:lpstr>
      <vt:lpstr>HTM In a Box!!</vt:lpstr>
      <vt:lpstr>PowerPoint Presentation</vt:lpstr>
      <vt:lpstr>HTM Specific Academic Programs by States</vt:lpstr>
      <vt:lpstr>Mdexpo Atlanta – Booth 311</vt:lpstr>
      <vt:lpstr>Career Path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BMET Staffing Shortage</dc:title>
  <dc:creator>Hawkins, Bryant</dc:creator>
  <cp:lastModifiedBy>Hawkins, Bryant</cp:lastModifiedBy>
  <cp:revision>10</cp:revision>
  <dcterms:created xsi:type="dcterms:W3CDTF">2022-02-13T17:03:45Z</dcterms:created>
  <dcterms:modified xsi:type="dcterms:W3CDTF">2022-04-05T18:39:57Z</dcterms:modified>
</cp:coreProperties>
</file>