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266" r:id="rId5"/>
    <p:sldId id="309" r:id="rId6"/>
    <p:sldId id="312" r:id="rId7"/>
    <p:sldId id="310" r:id="rId8"/>
    <p:sldId id="311" r:id="rId9"/>
    <p:sldId id="445" r:id="rId10"/>
    <p:sldId id="313" r:id="rId11"/>
    <p:sldId id="314" r:id="rId12"/>
    <p:sldId id="315" r:id="rId13"/>
    <p:sldId id="316" r:id="rId14"/>
    <p:sldId id="317" r:id="rId15"/>
    <p:sldId id="318" r:id="rId16"/>
    <p:sldId id="451" r:id="rId17"/>
    <p:sldId id="319" r:id="rId18"/>
    <p:sldId id="452" r:id="rId19"/>
    <p:sldId id="453" r:id="rId20"/>
    <p:sldId id="454" r:id="rId21"/>
    <p:sldId id="455" r:id="rId22"/>
    <p:sldId id="456" r:id="rId23"/>
    <p:sldId id="457" r:id="rId24"/>
    <p:sldId id="458" r:id="rId25"/>
    <p:sldId id="459" r:id="rId26"/>
    <p:sldId id="460" r:id="rId27"/>
    <p:sldId id="461" r:id="rId28"/>
    <p:sldId id="463" r:id="rId29"/>
    <p:sldId id="462" r:id="rId30"/>
    <p:sldId id="464" r:id="rId31"/>
    <p:sldId id="433"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BDCA35-1787-4106-A11F-B32E88A312DB}" v="26" dt="2022-04-06T23:21:35.7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19" autoAdjust="0"/>
  </p:normalViewPr>
  <p:slideViewPr>
    <p:cSldViewPr snapToGrid="0">
      <p:cViewPr varScale="1">
        <p:scale>
          <a:sx n="112" d="100"/>
          <a:sy n="112" d="100"/>
        </p:scale>
        <p:origin x="55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riyanka Upendra" userId="10f20beffab558f4" providerId="LiveId" clId="{AABDCA35-1787-4106-A11F-B32E88A312DB}"/>
    <pc:docChg chg="custSel addSld delSld modSld sldOrd">
      <pc:chgData name="Priyanka Upendra" userId="10f20beffab558f4" providerId="LiveId" clId="{AABDCA35-1787-4106-A11F-B32E88A312DB}" dt="2022-04-07T16:12:24.482" v="1053" actId="1076"/>
      <pc:docMkLst>
        <pc:docMk/>
      </pc:docMkLst>
      <pc:sldChg chg="addSp modSp mod">
        <pc:chgData name="Priyanka Upendra" userId="10f20beffab558f4" providerId="LiveId" clId="{AABDCA35-1787-4106-A11F-B32E88A312DB}" dt="2022-04-07T16:12:24.482" v="1053" actId="1076"/>
        <pc:sldMkLst>
          <pc:docMk/>
          <pc:sldMk cId="895915843" sldId="266"/>
        </pc:sldMkLst>
        <pc:picChg chg="add mod">
          <ac:chgData name="Priyanka Upendra" userId="10f20beffab558f4" providerId="LiveId" clId="{AABDCA35-1787-4106-A11F-B32E88A312DB}" dt="2022-04-07T16:12:24.482" v="1053" actId="1076"/>
          <ac:picMkLst>
            <pc:docMk/>
            <pc:sldMk cId="895915843" sldId="266"/>
            <ac:picMk id="5" creationId="{33D4A745-5D94-4545-963C-874C2281CCA5}"/>
          </ac:picMkLst>
        </pc:picChg>
      </pc:sldChg>
      <pc:sldChg chg="modSp del mod ord">
        <pc:chgData name="Priyanka Upendra" userId="10f20beffab558f4" providerId="LiveId" clId="{AABDCA35-1787-4106-A11F-B32E88A312DB}" dt="2022-04-06T23:21:31.586" v="1029" actId="47"/>
        <pc:sldMkLst>
          <pc:docMk/>
          <pc:sldMk cId="265522590" sldId="308"/>
        </pc:sldMkLst>
        <pc:spChg chg="mod">
          <ac:chgData name="Priyanka Upendra" userId="10f20beffab558f4" providerId="LiveId" clId="{AABDCA35-1787-4106-A11F-B32E88A312DB}" dt="2022-04-06T23:21:17.945" v="1026" actId="20577"/>
          <ac:spMkLst>
            <pc:docMk/>
            <pc:sldMk cId="265522590" sldId="308"/>
            <ac:spMk id="2" creationId="{66A47F5C-50EC-416A-AE8C-6F6BB4225673}"/>
          </ac:spMkLst>
        </pc:spChg>
        <pc:graphicFrameChg chg="mod">
          <ac:chgData name="Priyanka Upendra" userId="10f20beffab558f4" providerId="LiveId" clId="{AABDCA35-1787-4106-A11F-B32E88A312DB}" dt="2022-04-06T23:21:27.648" v="1028" actId="478"/>
          <ac:graphicFrameMkLst>
            <pc:docMk/>
            <pc:sldMk cId="265522590" sldId="308"/>
            <ac:graphicFrameMk id="4" creationId="{59F5A1AC-D08D-42AE-B94A-1CAFB517D846}"/>
          </ac:graphicFrameMkLst>
        </pc:graphicFrameChg>
      </pc:sldChg>
      <pc:sldChg chg="modSp new mod">
        <pc:chgData name="Priyanka Upendra" userId="10f20beffab558f4" providerId="LiveId" clId="{AABDCA35-1787-4106-A11F-B32E88A312DB}" dt="2022-04-06T23:32:02.890" v="1049" actId="20577"/>
        <pc:sldMkLst>
          <pc:docMk/>
          <pc:sldMk cId="2194688513" sldId="309"/>
        </pc:sldMkLst>
        <pc:spChg chg="mod">
          <ac:chgData name="Priyanka Upendra" userId="10f20beffab558f4" providerId="LiveId" clId="{AABDCA35-1787-4106-A11F-B32E88A312DB}" dt="2022-04-06T19:57:15.227" v="18" actId="20577"/>
          <ac:spMkLst>
            <pc:docMk/>
            <pc:sldMk cId="2194688513" sldId="309"/>
            <ac:spMk id="2" creationId="{EF403801-580B-4183-989C-ED00A7D37CBB}"/>
          </ac:spMkLst>
        </pc:spChg>
        <pc:spChg chg="mod">
          <ac:chgData name="Priyanka Upendra" userId="10f20beffab558f4" providerId="LiveId" clId="{AABDCA35-1787-4106-A11F-B32E88A312DB}" dt="2022-04-06T23:32:02.890" v="1049" actId="20577"/>
          <ac:spMkLst>
            <pc:docMk/>
            <pc:sldMk cId="2194688513" sldId="309"/>
            <ac:spMk id="3" creationId="{AC70CF04-D147-4D18-AF85-F07A63345421}"/>
          </ac:spMkLst>
        </pc:spChg>
      </pc:sldChg>
      <pc:sldChg chg="addSp modSp new mod">
        <pc:chgData name="Priyanka Upendra" userId="10f20beffab558f4" providerId="LiveId" clId="{AABDCA35-1787-4106-A11F-B32E88A312DB}" dt="2022-04-06T19:59:39.583" v="95" actId="1076"/>
        <pc:sldMkLst>
          <pc:docMk/>
          <pc:sldMk cId="348038536" sldId="310"/>
        </pc:sldMkLst>
        <pc:spChg chg="mod">
          <ac:chgData name="Priyanka Upendra" userId="10f20beffab558f4" providerId="LiveId" clId="{AABDCA35-1787-4106-A11F-B32E88A312DB}" dt="2022-04-06T19:57:22.303" v="38" actId="20577"/>
          <ac:spMkLst>
            <pc:docMk/>
            <pc:sldMk cId="348038536" sldId="310"/>
            <ac:spMk id="2" creationId="{06DC7C20-4566-454D-AB50-65D6B93C237E}"/>
          </ac:spMkLst>
        </pc:spChg>
        <pc:spChg chg="mod">
          <ac:chgData name="Priyanka Upendra" userId="10f20beffab558f4" providerId="LiveId" clId="{AABDCA35-1787-4106-A11F-B32E88A312DB}" dt="2022-04-06T19:59:17.053" v="91" actId="14100"/>
          <ac:spMkLst>
            <pc:docMk/>
            <pc:sldMk cId="348038536" sldId="310"/>
            <ac:spMk id="3" creationId="{0C255E42-FB70-41ED-9D67-46F9F617CE65}"/>
          </ac:spMkLst>
        </pc:spChg>
        <pc:picChg chg="add mod">
          <ac:chgData name="Priyanka Upendra" userId="10f20beffab558f4" providerId="LiveId" clId="{AABDCA35-1787-4106-A11F-B32E88A312DB}" dt="2022-04-06T19:58:29.869" v="80" actId="1076"/>
          <ac:picMkLst>
            <pc:docMk/>
            <pc:sldMk cId="348038536" sldId="310"/>
            <ac:picMk id="4" creationId="{867D258A-5E54-47EF-8DC2-15BECF403C5A}"/>
          </ac:picMkLst>
        </pc:picChg>
        <pc:picChg chg="add mod">
          <ac:chgData name="Priyanka Upendra" userId="10f20beffab558f4" providerId="LiveId" clId="{AABDCA35-1787-4106-A11F-B32E88A312DB}" dt="2022-04-06T19:59:39.583" v="95" actId="1076"/>
          <ac:picMkLst>
            <pc:docMk/>
            <pc:sldMk cId="348038536" sldId="310"/>
            <ac:picMk id="5" creationId="{E633BCB8-20FE-46B8-AF7D-E4F830DD5B95}"/>
          </ac:picMkLst>
        </pc:picChg>
      </pc:sldChg>
      <pc:sldChg chg="addSp modSp add mod">
        <pc:chgData name="Priyanka Upendra" userId="10f20beffab558f4" providerId="LiveId" clId="{AABDCA35-1787-4106-A11F-B32E88A312DB}" dt="2022-04-06T23:06:28.189" v="103" actId="27636"/>
        <pc:sldMkLst>
          <pc:docMk/>
          <pc:sldMk cId="2790946291" sldId="311"/>
        </pc:sldMkLst>
        <pc:spChg chg="mod">
          <ac:chgData name="Priyanka Upendra" userId="10f20beffab558f4" providerId="LiveId" clId="{AABDCA35-1787-4106-A11F-B32E88A312DB}" dt="2022-04-06T19:57:30.341" v="55" actId="20577"/>
          <ac:spMkLst>
            <pc:docMk/>
            <pc:sldMk cId="2790946291" sldId="311"/>
            <ac:spMk id="2" creationId="{06DC7C20-4566-454D-AB50-65D6B93C237E}"/>
          </ac:spMkLst>
        </pc:spChg>
        <pc:spChg chg="mod">
          <ac:chgData name="Priyanka Upendra" userId="10f20beffab558f4" providerId="LiveId" clId="{AABDCA35-1787-4106-A11F-B32E88A312DB}" dt="2022-04-06T23:06:28.189" v="103" actId="27636"/>
          <ac:spMkLst>
            <pc:docMk/>
            <pc:sldMk cId="2790946291" sldId="311"/>
            <ac:spMk id="3" creationId="{0C255E42-FB70-41ED-9D67-46F9F617CE65}"/>
          </ac:spMkLst>
        </pc:spChg>
        <pc:picChg chg="add mod">
          <ac:chgData name="Priyanka Upendra" userId="10f20beffab558f4" providerId="LiveId" clId="{AABDCA35-1787-4106-A11F-B32E88A312DB}" dt="2022-04-06T23:06:08.531" v="97" actId="1076"/>
          <ac:picMkLst>
            <pc:docMk/>
            <pc:sldMk cId="2790946291" sldId="311"/>
            <ac:picMk id="4" creationId="{86ABBFF0-8702-4CF3-839D-D09B836F9406}"/>
          </ac:picMkLst>
        </pc:picChg>
      </pc:sldChg>
      <pc:sldChg chg="addSp modSp new mod setBg">
        <pc:chgData name="Priyanka Upendra" userId="10f20beffab558f4" providerId="LiveId" clId="{AABDCA35-1787-4106-A11F-B32E88A312DB}" dt="2022-04-06T19:57:58.703" v="75" actId="962"/>
        <pc:sldMkLst>
          <pc:docMk/>
          <pc:sldMk cId="2913217814" sldId="312"/>
        </pc:sldMkLst>
        <pc:spChg chg="mod">
          <ac:chgData name="Priyanka Upendra" userId="10f20beffab558f4" providerId="LiveId" clId="{AABDCA35-1787-4106-A11F-B32E88A312DB}" dt="2022-04-06T19:57:56.718" v="73" actId="26606"/>
          <ac:spMkLst>
            <pc:docMk/>
            <pc:sldMk cId="2913217814" sldId="312"/>
            <ac:spMk id="2" creationId="{1B21F7C2-B678-4ECF-9CFB-F3E92321296B}"/>
          </ac:spMkLst>
        </pc:spChg>
        <pc:spChg chg="mod ord">
          <ac:chgData name="Priyanka Upendra" userId="10f20beffab558f4" providerId="LiveId" clId="{AABDCA35-1787-4106-A11F-B32E88A312DB}" dt="2022-04-06T19:57:56.718" v="73" actId="26606"/>
          <ac:spMkLst>
            <pc:docMk/>
            <pc:sldMk cId="2913217814" sldId="312"/>
            <ac:spMk id="3" creationId="{3D20B4E0-6191-44E9-8DD1-40B994BE6F01}"/>
          </ac:spMkLst>
        </pc:spChg>
        <pc:spChg chg="add">
          <ac:chgData name="Priyanka Upendra" userId="10f20beffab558f4" providerId="LiveId" clId="{AABDCA35-1787-4106-A11F-B32E88A312DB}" dt="2022-04-06T19:57:56.718" v="73" actId="26606"/>
          <ac:spMkLst>
            <pc:docMk/>
            <pc:sldMk cId="2913217814" sldId="312"/>
            <ac:spMk id="9" creationId="{67B74F2B-9534-4540-96B0-5C8E958B940F}"/>
          </ac:spMkLst>
        </pc:spChg>
        <pc:spChg chg="add">
          <ac:chgData name="Priyanka Upendra" userId="10f20beffab558f4" providerId="LiveId" clId="{AABDCA35-1787-4106-A11F-B32E88A312DB}" dt="2022-04-06T19:57:56.718" v="73" actId="26606"/>
          <ac:spMkLst>
            <pc:docMk/>
            <pc:sldMk cId="2913217814" sldId="312"/>
            <ac:spMk id="13" creationId="{C1B60310-C5C3-46A0-A452-2A0B008434DA}"/>
          </ac:spMkLst>
        </pc:spChg>
        <pc:picChg chg="add mod">
          <ac:chgData name="Priyanka Upendra" userId="10f20beffab558f4" providerId="LiveId" clId="{AABDCA35-1787-4106-A11F-B32E88A312DB}" dt="2022-04-06T19:57:58.703" v="75" actId="962"/>
          <ac:picMkLst>
            <pc:docMk/>
            <pc:sldMk cId="2913217814" sldId="312"/>
            <ac:picMk id="4" creationId="{842C0CC4-6BBD-44ED-A547-E0D7985E29CE}"/>
          </ac:picMkLst>
        </pc:picChg>
        <pc:cxnChg chg="add">
          <ac:chgData name="Priyanka Upendra" userId="10f20beffab558f4" providerId="LiveId" clId="{AABDCA35-1787-4106-A11F-B32E88A312DB}" dt="2022-04-06T19:57:56.718" v="73" actId="26606"/>
          <ac:cxnSpMkLst>
            <pc:docMk/>
            <pc:sldMk cId="2913217814" sldId="312"/>
            <ac:cxnSpMk id="11" creationId="{33BECB2B-2CFA-412C-880F-C4B60974936F}"/>
          </ac:cxnSpMkLst>
        </pc:cxnChg>
      </pc:sldChg>
      <pc:sldChg chg="modSp new mod">
        <pc:chgData name="Priyanka Upendra" userId="10f20beffab558f4" providerId="LiveId" clId="{AABDCA35-1787-4106-A11F-B32E88A312DB}" dt="2022-04-06T23:09:17.806" v="401" actId="20577"/>
        <pc:sldMkLst>
          <pc:docMk/>
          <pc:sldMk cId="3079030924" sldId="313"/>
        </pc:sldMkLst>
        <pc:spChg chg="mod">
          <ac:chgData name="Priyanka Upendra" userId="10f20beffab558f4" providerId="LiveId" clId="{AABDCA35-1787-4106-A11F-B32E88A312DB}" dt="2022-04-06T23:07:52.884" v="143" actId="20577"/>
          <ac:spMkLst>
            <pc:docMk/>
            <pc:sldMk cId="3079030924" sldId="313"/>
            <ac:spMk id="2" creationId="{DAE93AE8-581A-42F4-BACA-06DE67AD7B31}"/>
          </ac:spMkLst>
        </pc:spChg>
        <pc:spChg chg="mod">
          <ac:chgData name="Priyanka Upendra" userId="10f20beffab558f4" providerId="LiveId" clId="{AABDCA35-1787-4106-A11F-B32E88A312DB}" dt="2022-04-06T23:09:17.806" v="401" actId="20577"/>
          <ac:spMkLst>
            <pc:docMk/>
            <pc:sldMk cId="3079030924" sldId="313"/>
            <ac:spMk id="3" creationId="{8527CD24-2F42-4FB5-8383-386D70BE4683}"/>
          </ac:spMkLst>
        </pc:spChg>
      </pc:sldChg>
      <pc:sldChg chg="modSp new mod">
        <pc:chgData name="Priyanka Upendra" userId="10f20beffab558f4" providerId="LiveId" clId="{AABDCA35-1787-4106-A11F-B32E88A312DB}" dt="2022-04-06T23:10:05.814" v="449" actId="15"/>
        <pc:sldMkLst>
          <pc:docMk/>
          <pc:sldMk cId="3812673881" sldId="314"/>
        </pc:sldMkLst>
        <pc:spChg chg="mod">
          <ac:chgData name="Priyanka Upendra" userId="10f20beffab558f4" providerId="LiveId" clId="{AABDCA35-1787-4106-A11F-B32E88A312DB}" dt="2022-04-06T23:09:35.685" v="436" actId="20577"/>
          <ac:spMkLst>
            <pc:docMk/>
            <pc:sldMk cId="3812673881" sldId="314"/>
            <ac:spMk id="2" creationId="{36732953-3B86-4FA1-AF64-63B77358E3BB}"/>
          </ac:spMkLst>
        </pc:spChg>
        <pc:spChg chg="mod">
          <ac:chgData name="Priyanka Upendra" userId="10f20beffab558f4" providerId="LiveId" clId="{AABDCA35-1787-4106-A11F-B32E88A312DB}" dt="2022-04-06T23:10:05.814" v="449" actId="15"/>
          <ac:spMkLst>
            <pc:docMk/>
            <pc:sldMk cId="3812673881" sldId="314"/>
            <ac:spMk id="3" creationId="{D2168649-162A-469D-8F66-5CF52E8453CF}"/>
          </ac:spMkLst>
        </pc:spChg>
      </pc:sldChg>
      <pc:sldChg chg="modSp new mod">
        <pc:chgData name="Priyanka Upendra" userId="10f20beffab558f4" providerId="LiveId" clId="{AABDCA35-1787-4106-A11F-B32E88A312DB}" dt="2022-04-06T23:10:32.723" v="474" actId="12"/>
        <pc:sldMkLst>
          <pc:docMk/>
          <pc:sldMk cId="882882314" sldId="315"/>
        </pc:sldMkLst>
        <pc:spChg chg="mod">
          <ac:chgData name="Priyanka Upendra" userId="10f20beffab558f4" providerId="LiveId" clId="{AABDCA35-1787-4106-A11F-B32E88A312DB}" dt="2022-04-06T23:10:19.050" v="471" actId="20577"/>
          <ac:spMkLst>
            <pc:docMk/>
            <pc:sldMk cId="882882314" sldId="315"/>
            <ac:spMk id="2" creationId="{37C8BD79-788F-4E54-98DC-BB35F9C8D71D}"/>
          </ac:spMkLst>
        </pc:spChg>
        <pc:spChg chg="mod">
          <ac:chgData name="Priyanka Upendra" userId="10f20beffab558f4" providerId="LiveId" clId="{AABDCA35-1787-4106-A11F-B32E88A312DB}" dt="2022-04-06T23:10:32.723" v="474" actId="12"/>
          <ac:spMkLst>
            <pc:docMk/>
            <pc:sldMk cId="882882314" sldId="315"/>
            <ac:spMk id="3" creationId="{6D2A06E5-5682-4F28-B915-78C9059D7D00}"/>
          </ac:spMkLst>
        </pc:spChg>
      </pc:sldChg>
      <pc:sldChg chg="modSp new mod ord">
        <pc:chgData name="Priyanka Upendra" userId="10f20beffab558f4" providerId="LiveId" clId="{AABDCA35-1787-4106-A11F-B32E88A312DB}" dt="2022-04-06T23:11:40.384" v="517"/>
        <pc:sldMkLst>
          <pc:docMk/>
          <pc:sldMk cId="2379122979" sldId="316"/>
        </pc:sldMkLst>
        <pc:spChg chg="mod">
          <ac:chgData name="Priyanka Upendra" userId="10f20beffab558f4" providerId="LiveId" clId="{AABDCA35-1787-4106-A11F-B32E88A312DB}" dt="2022-04-06T23:10:52.583" v="504" actId="20577"/>
          <ac:spMkLst>
            <pc:docMk/>
            <pc:sldMk cId="2379122979" sldId="316"/>
            <ac:spMk id="2" creationId="{B3CAD08E-D6A5-4CF6-BBD2-EDC54845206A}"/>
          </ac:spMkLst>
        </pc:spChg>
        <pc:spChg chg="mod">
          <ac:chgData name="Priyanka Upendra" userId="10f20beffab558f4" providerId="LiveId" clId="{AABDCA35-1787-4106-A11F-B32E88A312DB}" dt="2022-04-06T23:11:24.163" v="513" actId="27636"/>
          <ac:spMkLst>
            <pc:docMk/>
            <pc:sldMk cId="2379122979" sldId="316"/>
            <ac:spMk id="3" creationId="{79E835D4-F08F-4278-9C65-C9D2D5DF0242}"/>
          </ac:spMkLst>
        </pc:spChg>
      </pc:sldChg>
      <pc:sldChg chg="modSp new mod">
        <pc:chgData name="Priyanka Upendra" userId="10f20beffab558f4" providerId="LiveId" clId="{AABDCA35-1787-4106-A11F-B32E88A312DB}" dt="2022-04-06T23:12:05.278" v="549" actId="27636"/>
        <pc:sldMkLst>
          <pc:docMk/>
          <pc:sldMk cId="2319563037" sldId="317"/>
        </pc:sldMkLst>
        <pc:spChg chg="mod">
          <ac:chgData name="Priyanka Upendra" userId="10f20beffab558f4" providerId="LiveId" clId="{AABDCA35-1787-4106-A11F-B32E88A312DB}" dt="2022-04-06T23:11:51.821" v="544" actId="20577"/>
          <ac:spMkLst>
            <pc:docMk/>
            <pc:sldMk cId="2319563037" sldId="317"/>
            <ac:spMk id="2" creationId="{E33B32B5-97B4-4A75-A0E6-285C99D4D621}"/>
          </ac:spMkLst>
        </pc:spChg>
        <pc:spChg chg="mod">
          <ac:chgData name="Priyanka Upendra" userId="10f20beffab558f4" providerId="LiveId" clId="{AABDCA35-1787-4106-A11F-B32E88A312DB}" dt="2022-04-06T23:12:05.278" v="549" actId="27636"/>
          <ac:spMkLst>
            <pc:docMk/>
            <pc:sldMk cId="2319563037" sldId="317"/>
            <ac:spMk id="3" creationId="{FDDCF759-EAB9-467D-9035-9AA508434484}"/>
          </ac:spMkLst>
        </pc:spChg>
      </pc:sldChg>
      <pc:sldChg chg="modSp new mod">
        <pc:chgData name="Priyanka Upendra" userId="10f20beffab558f4" providerId="LiveId" clId="{AABDCA35-1787-4106-A11F-B32E88A312DB}" dt="2022-04-06T23:12:24.663" v="565" actId="12"/>
        <pc:sldMkLst>
          <pc:docMk/>
          <pc:sldMk cId="2136752009" sldId="318"/>
        </pc:sldMkLst>
        <pc:spChg chg="mod">
          <ac:chgData name="Priyanka Upendra" userId="10f20beffab558f4" providerId="LiveId" clId="{AABDCA35-1787-4106-A11F-B32E88A312DB}" dt="2022-04-06T23:12:14.298" v="563" actId="20577"/>
          <ac:spMkLst>
            <pc:docMk/>
            <pc:sldMk cId="2136752009" sldId="318"/>
            <ac:spMk id="2" creationId="{4C860164-83CF-423E-BAE6-88DF2109BB7B}"/>
          </ac:spMkLst>
        </pc:spChg>
        <pc:spChg chg="mod">
          <ac:chgData name="Priyanka Upendra" userId="10f20beffab558f4" providerId="LiveId" clId="{AABDCA35-1787-4106-A11F-B32E88A312DB}" dt="2022-04-06T23:12:24.663" v="565" actId="12"/>
          <ac:spMkLst>
            <pc:docMk/>
            <pc:sldMk cId="2136752009" sldId="318"/>
            <ac:spMk id="3" creationId="{20A468B7-2394-423E-A787-5E9267CD6A5B}"/>
          </ac:spMkLst>
        </pc:spChg>
      </pc:sldChg>
      <pc:sldChg chg="modSp new mod">
        <pc:chgData name="Priyanka Upendra" userId="10f20beffab558f4" providerId="LiveId" clId="{AABDCA35-1787-4106-A11F-B32E88A312DB}" dt="2022-04-06T23:14:18.593" v="622" actId="14100"/>
        <pc:sldMkLst>
          <pc:docMk/>
          <pc:sldMk cId="3826127559" sldId="319"/>
        </pc:sldMkLst>
        <pc:spChg chg="mod">
          <ac:chgData name="Priyanka Upendra" userId="10f20beffab558f4" providerId="LiveId" clId="{AABDCA35-1787-4106-A11F-B32E88A312DB}" dt="2022-04-06T23:14:02.083" v="614" actId="20577"/>
          <ac:spMkLst>
            <pc:docMk/>
            <pc:sldMk cId="3826127559" sldId="319"/>
            <ac:spMk id="2" creationId="{285B51EE-5F4A-40BF-9D96-0B8F82AC0569}"/>
          </ac:spMkLst>
        </pc:spChg>
        <pc:spChg chg="mod">
          <ac:chgData name="Priyanka Upendra" userId="10f20beffab558f4" providerId="LiveId" clId="{AABDCA35-1787-4106-A11F-B32E88A312DB}" dt="2022-04-06T23:14:18.593" v="622" actId="14100"/>
          <ac:spMkLst>
            <pc:docMk/>
            <pc:sldMk cId="3826127559" sldId="319"/>
            <ac:spMk id="3" creationId="{C3320574-3905-4569-9AF4-0F222BBA1DF4}"/>
          </ac:spMkLst>
        </pc:spChg>
      </pc:sldChg>
      <pc:sldChg chg="addSp delSp modSp mod setBg modClrScheme chgLayout">
        <pc:chgData name="Priyanka Upendra" userId="10f20beffab558f4" providerId="LiveId" clId="{AABDCA35-1787-4106-A11F-B32E88A312DB}" dt="2022-04-06T23:21:40.453" v="1033" actId="14100"/>
        <pc:sldMkLst>
          <pc:docMk/>
          <pc:sldMk cId="358298308" sldId="433"/>
        </pc:sldMkLst>
        <pc:spChg chg="mod ord">
          <ac:chgData name="Priyanka Upendra" userId="10f20beffab558f4" providerId="LiveId" clId="{AABDCA35-1787-4106-A11F-B32E88A312DB}" dt="2022-04-06T23:21:40.453" v="1033" actId="14100"/>
          <ac:spMkLst>
            <pc:docMk/>
            <pc:sldMk cId="358298308" sldId="433"/>
            <ac:spMk id="2" creationId="{E777C706-1271-4FFF-BF47-BFF0751FE715}"/>
          </ac:spMkLst>
        </pc:spChg>
        <pc:spChg chg="add del mod ord">
          <ac:chgData name="Priyanka Upendra" userId="10f20beffab558f4" providerId="LiveId" clId="{AABDCA35-1787-4106-A11F-B32E88A312DB}" dt="2022-04-06T23:20:08.681" v="996" actId="478"/>
          <ac:spMkLst>
            <pc:docMk/>
            <pc:sldMk cId="358298308" sldId="433"/>
            <ac:spMk id="3" creationId="{3617C12D-BC3D-4F6E-BFBE-A29A98422F47}"/>
          </ac:spMkLst>
        </pc:spChg>
        <pc:picChg chg="mod">
          <ac:chgData name="Priyanka Upendra" userId="10f20beffab558f4" providerId="LiveId" clId="{AABDCA35-1787-4106-A11F-B32E88A312DB}" dt="2022-04-06T23:20:33.741" v="1003" actId="1076"/>
          <ac:picMkLst>
            <pc:docMk/>
            <pc:sldMk cId="358298308" sldId="433"/>
            <ac:picMk id="6148" creationId="{5A569FCF-F97C-4A71-B1AB-28233E2ED815}"/>
          </ac:picMkLst>
        </pc:picChg>
      </pc:sldChg>
      <pc:sldChg chg="modSp mod setBg">
        <pc:chgData name="Priyanka Upendra" userId="10f20beffab558f4" providerId="LiveId" clId="{AABDCA35-1787-4106-A11F-B32E88A312DB}" dt="2022-04-06T23:13:21.749" v="574" actId="207"/>
        <pc:sldMkLst>
          <pc:docMk/>
          <pc:sldMk cId="3101202153" sldId="445"/>
        </pc:sldMkLst>
        <pc:spChg chg="mod">
          <ac:chgData name="Priyanka Upendra" userId="10f20beffab558f4" providerId="LiveId" clId="{AABDCA35-1787-4106-A11F-B32E88A312DB}" dt="2022-04-06T23:13:19.496" v="573" actId="207"/>
          <ac:spMkLst>
            <pc:docMk/>
            <pc:sldMk cId="3101202153" sldId="445"/>
            <ac:spMk id="2" creationId="{E201F012-F10F-4C88-BE71-3D4D38C43B56}"/>
          </ac:spMkLst>
        </pc:spChg>
        <pc:spChg chg="mod">
          <ac:chgData name="Priyanka Upendra" userId="10f20beffab558f4" providerId="LiveId" clId="{AABDCA35-1787-4106-A11F-B32E88A312DB}" dt="2022-04-06T23:13:21.749" v="574" actId="207"/>
          <ac:spMkLst>
            <pc:docMk/>
            <pc:sldMk cId="3101202153" sldId="445"/>
            <ac:spMk id="3" creationId="{699AA142-7A71-4EDA-981E-31CF4448BB43}"/>
          </ac:spMkLst>
        </pc:spChg>
      </pc:sldChg>
      <pc:sldChg chg="modSp mod setBg">
        <pc:chgData name="Priyanka Upendra" userId="10f20beffab558f4" providerId="LiveId" clId="{AABDCA35-1787-4106-A11F-B32E88A312DB}" dt="2022-04-06T23:13:37.043" v="577" actId="207"/>
        <pc:sldMkLst>
          <pc:docMk/>
          <pc:sldMk cId="958731340" sldId="451"/>
        </pc:sldMkLst>
        <pc:spChg chg="mod">
          <ac:chgData name="Priyanka Upendra" userId="10f20beffab558f4" providerId="LiveId" clId="{AABDCA35-1787-4106-A11F-B32E88A312DB}" dt="2022-04-06T23:13:34.828" v="576" actId="207"/>
          <ac:spMkLst>
            <pc:docMk/>
            <pc:sldMk cId="958731340" sldId="451"/>
            <ac:spMk id="2" creationId="{E201F012-F10F-4C88-BE71-3D4D38C43B56}"/>
          </ac:spMkLst>
        </pc:spChg>
        <pc:spChg chg="mod">
          <ac:chgData name="Priyanka Upendra" userId="10f20beffab558f4" providerId="LiveId" clId="{AABDCA35-1787-4106-A11F-B32E88A312DB}" dt="2022-04-06T23:13:37.043" v="577" actId="207"/>
          <ac:spMkLst>
            <pc:docMk/>
            <pc:sldMk cId="958731340" sldId="451"/>
            <ac:spMk id="3" creationId="{699AA142-7A71-4EDA-981E-31CF4448BB43}"/>
          </ac:spMkLst>
        </pc:spChg>
      </pc:sldChg>
      <pc:sldChg chg="modSp new mod">
        <pc:chgData name="Priyanka Upendra" userId="10f20beffab558f4" providerId="LiveId" clId="{AABDCA35-1787-4106-A11F-B32E88A312DB}" dt="2022-04-06T23:15:14.693" v="683" actId="207"/>
        <pc:sldMkLst>
          <pc:docMk/>
          <pc:sldMk cId="2857498645" sldId="452"/>
        </pc:sldMkLst>
        <pc:spChg chg="mod">
          <ac:chgData name="Priyanka Upendra" userId="10f20beffab558f4" providerId="LiveId" clId="{AABDCA35-1787-4106-A11F-B32E88A312DB}" dt="2022-04-06T23:14:31.823" v="653" actId="20577"/>
          <ac:spMkLst>
            <pc:docMk/>
            <pc:sldMk cId="2857498645" sldId="452"/>
            <ac:spMk id="2" creationId="{EE254D6D-310D-41C3-AC2D-C2E0A5CF18EC}"/>
          </ac:spMkLst>
        </pc:spChg>
        <pc:spChg chg="mod">
          <ac:chgData name="Priyanka Upendra" userId="10f20beffab558f4" providerId="LiveId" clId="{AABDCA35-1787-4106-A11F-B32E88A312DB}" dt="2022-04-06T23:15:14.693" v="683" actId="207"/>
          <ac:spMkLst>
            <pc:docMk/>
            <pc:sldMk cId="2857498645" sldId="452"/>
            <ac:spMk id="3" creationId="{9A7AEF38-6A0C-4C53-85C9-527908617127}"/>
          </ac:spMkLst>
        </pc:spChg>
      </pc:sldChg>
      <pc:sldChg chg="modSp new mod">
        <pc:chgData name="Priyanka Upendra" userId="10f20beffab558f4" providerId="LiveId" clId="{AABDCA35-1787-4106-A11F-B32E88A312DB}" dt="2022-04-06T23:15:07.984" v="681" actId="12"/>
        <pc:sldMkLst>
          <pc:docMk/>
          <pc:sldMk cId="3806703177" sldId="453"/>
        </pc:sldMkLst>
        <pc:spChg chg="mod">
          <ac:chgData name="Priyanka Upendra" userId="10f20beffab558f4" providerId="LiveId" clId="{AABDCA35-1787-4106-A11F-B32E88A312DB}" dt="2022-04-06T23:15:00.483" v="678" actId="20577"/>
          <ac:spMkLst>
            <pc:docMk/>
            <pc:sldMk cId="3806703177" sldId="453"/>
            <ac:spMk id="2" creationId="{ACC6F970-2A6C-4C9E-B2F0-54D8482D8528}"/>
          </ac:spMkLst>
        </pc:spChg>
        <pc:spChg chg="mod">
          <ac:chgData name="Priyanka Upendra" userId="10f20beffab558f4" providerId="LiveId" clId="{AABDCA35-1787-4106-A11F-B32E88A312DB}" dt="2022-04-06T23:15:07.984" v="681" actId="12"/>
          <ac:spMkLst>
            <pc:docMk/>
            <pc:sldMk cId="3806703177" sldId="453"/>
            <ac:spMk id="3" creationId="{8E00FDE7-B892-406F-BCA3-7B741BDDA092}"/>
          </ac:spMkLst>
        </pc:spChg>
      </pc:sldChg>
      <pc:sldChg chg="modSp new mod">
        <pc:chgData name="Priyanka Upendra" userId="10f20beffab558f4" providerId="LiveId" clId="{AABDCA35-1787-4106-A11F-B32E88A312DB}" dt="2022-04-06T23:15:43.012" v="723" actId="27636"/>
        <pc:sldMkLst>
          <pc:docMk/>
          <pc:sldMk cId="1989096999" sldId="454"/>
        </pc:sldMkLst>
        <pc:spChg chg="mod">
          <ac:chgData name="Priyanka Upendra" userId="10f20beffab558f4" providerId="LiveId" clId="{AABDCA35-1787-4106-A11F-B32E88A312DB}" dt="2022-04-06T23:15:27.783" v="715" actId="20577"/>
          <ac:spMkLst>
            <pc:docMk/>
            <pc:sldMk cId="1989096999" sldId="454"/>
            <ac:spMk id="2" creationId="{64B8648A-165F-46A6-95BC-1DB781DA93A4}"/>
          </ac:spMkLst>
        </pc:spChg>
        <pc:spChg chg="mod">
          <ac:chgData name="Priyanka Upendra" userId="10f20beffab558f4" providerId="LiveId" clId="{AABDCA35-1787-4106-A11F-B32E88A312DB}" dt="2022-04-06T23:15:43.012" v="723" actId="27636"/>
          <ac:spMkLst>
            <pc:docMk/>
            <pc:sldMk cId="1989096999" sldId="454"/>
            <ac:spMk id="3" creationId="{A72D1D1F-7069-4F81-846A-FA08311F055C}"/>
          </ac:spMkLst>
        </pc:spChg>
      </pc:sldChg>
      <pc:sldChg chg="modSp new mod">
        <pc:chgData name="Priyanka Upendra" userId="10f20beffab558f4" providerId="LiveId" clId="{AABDCA35-1787-4106-A11F-B32E88A312DB}" dt="2022-04-06T23:16:07.278" v="758" actId="12"/>
        <pc:sldMkLst>
          <pc:docMk/>
          <pc:sldMk cId="3390726934" sldId="455"/>
        </pc:sldMkLst>
        <pc:spChg chg="mod">
          <ac:chgData name="Priyanka Upendra" userId="10f20beffab558f4" providerId="LiveId" clId="{AABDCA35-1787-4106-A11F-B32E88A312DB}" dt="2022-04-06T23:15:58.112" v="752" actId="20577"/>
          <ac:spMkLst>
            <pc:docMk/>
            <pc:sldMk cId="3390726934" sldId="455"/>
            <ac:spMk id="2" creationId="{CEBFC719-EB51-40AE-A0A6-D26D7AEAB355}"/>
          </ac:spMkLst>
        </pc:spChg>
        <pc:spChg chg="mod">
          <ac:chgData name="Priyanka Upendra" userId="10f20beffab558f4" providerId="LiveId" clId="{AABDCA35-1787-4106-A11F-B32E88A312DB}" dt="2022-04-06T23:16:07.278" v="758" actId="12"/>
          <ac:spMkLst>
            <pc:docMk/>
            <pc:sldMk cId="3390726934" sldId="455"/>
            <ac:spMk id="3" creationId="{562E8A78-45C4-497A-BF80-1FE5FF0D8697}"/>
          </ac:spMkLst>
        </pc:spChg>
      </pc:sldChg>
      <pc:sldChg chg="modSp new mod">
        <pc:chgData name="Priyanka Upendra" userId="10f20beffab558f4" providerId="LiveId" clId="{AABDCA35-1787-4106-A11F-B32E88A312DB}" dt="2022-04-06T23:16:48.702" v="803" actId="27636"/>
        <pc:sldMkLst>
          <pc:docMk/>
          <pc:sldMk cId="2567021628" sldId="456"/>
        </pc:sldMkLst>
        <pc:spChg chg="mod">
          <ac:chgData name="Priyanka Upendra" userId="10f20beffab558f4" providerId="LiveId" clId="{AABDCA35-1787-4106-A11F-B32E88A312DB}" dt="2022-04-06T23:16:36.316" v="795" actId="114"/>
          <ac:spMkLst>
            <pc:docMk/>
            <pc:sldMk cId="2567021628" sldId="456"/>
            <ac:spMk id="2" creationId="{C0C6BFC9-D8BC-41CC-838B-A704E0C8A3DA}"/>
          </ac:spMkLst>
        </pc:spChg>
        <pc:spChg chg="mod">
          <ac:chgData name="Priyanka Upendra" userId="10f20beffab558f4" providerId="LiveId" clId="{AABDCA35-1787-4106-A11F-B32E88A312DB}" dt="2022-04-06T23:16:48.702" v="803" actId="27636"/>
          <ac:spMkLst>
            <pc:docMk/>
            <pc:sldMk cId="2567021628" sldId="456"/>
            <ac:spMk id="3" creationId="{826405BA-7355-4888-999F-35CF57F81424}"/>
          </ac:spMkLst>
        </pc:spChg>
      </pc:sldChg>
      <pc:sldChg chg="modSp new mod">
        <pc:chgData name="Priyanka Upendra" userId="10f20beffab558f4" providerId="LiveId" clId="{AABDCA35-1787-4106-A11F-B32E88A312DB}" dt="2022-04-06T23:17:05.262" v="828" actId="12"/>
        <pc:sldMkLst>
          <pc:docMk/>
          <pc:sldMk cId="205423436" sldId="457"/>
        </pc:sldMkLst>
        <pc:spChg chg="mod">
          <ac:chgData name="Priyanka Upendra" userId="10f20beffab558f4" providerId="LiveId" clId="{AABDCA35-1787-4106-A11F-B32E88A312DB}" dt="2022-04-06T23:16:58.867" v="825" actId="20577"/>
          <ac:spMkLst>
            <pc:docMk/>
            <pc:sldMk cId="205423436" sldId="457"/>
            <ac:spMk id="2" creationId="{2B5BA5A1-FA60-44E6-9D1B-A4C725EC0728}"/>
          </ac:spMkLst>
        </pc:spChg>
        <pc:spChg chg="mod">
          <ac:chgData name="Priyanka Upendra" userId="10f20beffab558f4" providerId="LiveId" clId="{AABDCA35-1787-4106-A11F-B32E88A312DB}" dt="2022-04-06T23:17:05.262" v="828" actId="12"/>
          <ac:spMkLst>
            <pc:docMk/>
            <pc:sldMk cId="205423436" sldId="457"/>
            <ac:spMk id="3" creationId="{B9EA3D06-CEAB-41B5-A43A-ACB05BF0638F}"/>
          </ac:spMkLst>
        </pc:spChg>
      </pc:sldChg>
      <pc:sldChg chg="modSp new mod">
        <pc:chgData name="Priyanka Upendra" userId="10f20beffab558f4" providerId="LiveId" clId="{AABDCA35-1787-4106-A11F-B32E88A312DB}" dt="2022-04-06T23:17:26.617" v="860" actId="12"/>
        <pc:sldMkLst>
          <pc:docMk/>
          <pc:sldMk cId="402853290" sldId="458"/>
        </pc:sldMkLst>
        <pc:spChg chg="mod">
          <ac:chgData name="Priyanka Upendra" userId="10f20beffab558f4" providerId="LiveId" clId="{AABDCA35-1787-4106-A11F-B32E88A312DB}" dt="2022-04-06T23:17:12.987" v="857" actId="20577"/>
          <ac:spMkLst>
            <pc:docMk/>
            <pc:sldMk cId="402853290" sldId="458"/>
            <ac:spMk id="2" creationId="{CB637030-1DB8-4DE7-8CE5-66312C24C687}"/>
          </ac:spMkLst>
        </pc:spChg>
        <pc:spChg chg="mod">
          <ac:chgData name="Priyanka Upendra" userId="10f20beffab558f4" providerId="LiveId" clId="{AABDCA35-1787-4106-A11F-B32E88A312DB}" dt="2022-04-06T23:17:26.617" v="860" actId="12"/>
          <ac:spMkLst>
            <pc:docMk/>
            <pc:sldMk cId="402853290" sldId="458"/>
            <ac:spMk id="3" creationId="{FAFD5845-9660-4C5C-9224-27691D5CAC7D}"/>
          </ac:spMkLst>
        </pc:spChg>
      </pc:sldChg>
      <pc:sldChg chg="modSp new mod">
        <pc:chgData name="Priyanka Upendra" userId="10f20beffab558f4" providerId="LiveId" clId="{AABDCA35-1787-4106-A11F-B32E88A312DB}" dt="2022-04-06T23:17:44.782" v="895" actId="12"/>
        <pc:sldMkLst>
          <pc:docMk/>
          <pc:sldMk cId="1684949280" sldId="459"/>
        </pc:sldMkLst>
        <pc:spChg chg="mod">
          <ac:chgData name="Priyanka Upendra" userId="10f20beffab558f4" providerId="LiveId" clId="{AABDCA35-1787-4106-A11F-B32E88A312DB}" dt="2022-04-06T23:17:36.477" v="893" actId="20577"/>
          <ac:spMkLst>
            <pc:docMk/>
            <pc:sldMk cId="1684949280" sldId="459"/>
            <ac:spMk id="2" creationId="{CAC17F77-BD65-480C-91FD-378E081709F9}"/>
          </ac:spMkLst>
        </pc:spChg>
        <pc:spChg chg="mod">
          <ac:chgData name="Priyanka Upendra" userId="10f20beffab558f4" providerId="LiveId" clId="{AABDCA35-1787-4106-A11F-B32E88A312DB}" dt="2022-04-06T23:17:44.782" v="895" actId="12"/>
          <ac:spMkLst>
            <pc:docMk/>
            <pc:sldMk cId="1684949280" sldId="459"/>
            <ac:spMk id="3" creationId="{B0F99AA6-9A06-44E9-BAE8-DBB43A287C2A}"/>
          </ac:spMkLst>
        </pc:spChg>
      </pc:sldChg>
      <pc:sldChg chg="modSp new mod">
        <pc:chgData name="Priyanka Upendra" userId="10f20beffab558f4" providerId="LiveId" clId="{AABDCA35-1787-4106-A11F-B32E88A312DB}" dt="2022-04-06T23:18:01.432" v="927" actId="12"/>
        <pc:sldMkLst>
          <pc:docMk/>
          <pc:sldMk cId="3741243183" sldId="460"/>
        </pc:sldMkLst>
        <pc:spChg chg="mod">
          <ac:chgData name="Priyanka Upendra" userId="10f20beffab558f4" providerId="LiveId" clId="{AABDCA35-1787-4106-A11F-B32E88A312DB}" dt="2022-04-06T23:17:54.152" v="924" actId="20577"/>
          <ac:spMkLst>
            <pc:docMk/>
            <pc:sldMk cId="3741243183" sldId="460"/>
            <ac:spMk id="2" creationId="{23DF4791-3CF9-4D3D-8FC0-CDAEB367CF2D}"/>
          </ac:spMkLst>
        </pc:spChg>
        <pc:spChg chg="mod">
          <ac:chgData name="Priyanka Upendra" userId="10f20beffab558f4" providerId="LiveId" clId="{AABDCA35-1787-4106-A11F-B32E88A312DB}" dt="2022-04-06T23:18:01.432" v="927" actId="12"/>
          <ac:spMkLst>
            <pc:docMk/>
            <pc:sldMk cId="3741243183" sldId="460"/>
            <ac:spMk id="3" creationId="{071CD74F-9CBB-449C-B67D-DA4A54EF24AA}"/>
          </ac:spMkLst>
        </pc:spChg>
      </pc:sldChg>
      <pc:sldChg chg="modSp new mod">
        <pc:chgData name="Priyanka Upendra" userId="10f20beffab558f4" providerId="LiveId" clId="{AABDCA35-1787-4106-A11F-B32E88A312DB}" dt="2022-04-06T23:18:16.422" v="950" actId="12"/>
        <pc:sldMkLst>
          <pc:docMk/>
          <pc:sldMk cId="2594831838" sldId="461"/>
        </pc:sldMkLst>
        <pc:spChg chg="mod">
          <ac:chgData name="Priyanka Upendra" userId="10f20beffab558f4" providerId="LiveId" clId="{AABDCA35-1787-4106-A11F-B32E88A312DB}" dt="2022-04-06T23:18:09.972" v="947" actId="20577"/>
          <ac:spMkLst>
            <pc:docMk/>
            <pc:sldMk cId="2594831838" sldId="461"/>
            <ac:spMk id="2" creationId="{6F817E99-D74E-48BD-A538-6CF366FD2F3E}"/>
          </ac:spMkLst>
        </pc:spChg>
        <pc:spChg chg="mod">
          <ac:chgData name="Priyanka Upendra" userId="10f20beffab558f4" providerId="LiveId" clId="{AABDCA35-1787-4106-A11F-B32E88A312DB}" dt="2022-04-06T23:18:16.422" v="950" actId="12"/>
          <ac:spMkLst>
            <pc:docMk/>
            <pc:sldMk cId="2594831838" sldId="461"/>
            <ac:spMk id="3" creationId="{76062D7A-73B0-45B3-8CF4-F9875EDCB9A8}"/>
          </ac:spMkLst>
        </pc:spChg>
      </pc:sldChg>
      <pc:sldChg chg="addSp modSp new mod">
        <pc:chgData name="Priyanka Upendra" userId="10f20beffab558f4" providerId="LiveId" clId="{AABDCA35-1787-4106-A11F-B32E88A312DB}" dt="2022-04-06T23:19:22.797" v="977" actId="1076"/>
        <pc:sldMkLst>
          <pc:docMk/>
          <pc:sldMk cId="4157226560" sldId="462"/>
        </pc:sldMkLst>
        <pc:spChg chg="mod">
          <ac:chgData name="Priyanka Upendra" userId="10f20beffab558f4" providerId="LiveId" clId="{AABDCA35-1787-4106-A11F-B32E88A312DB}" dt="2022-04-06T23:19:07.792" v="974" actId="20577"/>
          <ac:spMkLst>
            <pc:docMk/>
            <pc:sldMk cId="4157226560" sldId="462"/>
            <ac:spMk id="2" creationId="{5832FFD6-769D-4E9D-AA3E-CB5523074365}"/>
          </ac:spMkLst>
        </pc:spChg>
        <pc:spChg chg="mod">
          <ac:chgData name="Priyanka Upendra" userId="10f20beffab558f4" providerId="LiveId" clId="{AABDCA35-1787-4106-A11F-B32E88A312DB}" dt="2022-04-06T23:19:14.156" v="975" actId="12"/>
          <ac:spMkLst>
            <pc:docMk/>
            <pc:sldMk cId="4157226560" sldId="462"/>
            <ac:spMk id="3" creationId="{F2857378-B926-40E7-A3EF-13A22BD57E0E}"/>
          </ac:spMkLst>
        </pc:spChg>
        <pc:picChg chg="add mod">
          <ac:chgData name="Priyanka Upendra" userId="10f20beffab558f4" providerId="LiveId" clId="{AABDCA35-1787-4106-A11F-B32E88A312DB}" dt="2022-04-06T23:19:22.797" v="977" actId="1076"/>
          <ac:picMkLst>
            <pc:docMk/>
            <pc:sldMk cId="4157226560" sldId="462"/>
            <ac:picMk id="4" creationId="{0D917C92-73B0-4F6C-B968-1DF191B87269}"/>
          </ac:picMkLst>
        </pc:picChg>
      </pc:sldChg>
      <pc:sldChg chg="modSp mod setBg">
        <pc:chgData name="Priyanka Upendra" userId="10f20beffab558f4" providerId="LiveId" clId="{AABDCA35-1787-4106-A11F-B32E88A312DB}" dt="2022-04-06T23:18:55.522" v="957" actId="207"/>
        <pc:sldMkLst>
          <pc:docMk/>
          <pc:sldMk cId="2615438583" sldId="463"/>
        </pc:sldMkLst>
        <pc:spChg chg="mod">
          <ac:chgData name="Priyanka Upendra" userId="10f20beffab558f4" providerId="LiveId" clId="{AABDCA35-1787-4106-A11F-B32E88A312DB}" dt="2022-04-06T23:18:53.792" v="956" actId="207"/>
          <ac:spMkLst>
            <pc:docMk/>
            <pc:sldMk cId="2615438583" sldId="463"/>
            <ac:spMk id="2" creationId="{E201F012-F10F-4C88-BE71-3D4D38C43B56}"/>
          </ac:spMkLst>
        </pc:spChg>
        <pc:spChg chg="mod">
          <ac:chgData name="Priyanka Upendra" userId="10f20beffab558f4" providerId="LiveId" clId="{AABDCA35-1787-4106-A11F-B32E88A312DB}" dt="2022-04-06T23:18:55.522" v="957" actId="207"/>
          <ac:spMkLst>
            <pc:docMk/>
            <pc:sldMk cId="2615438583" sldId="463"/>
            <ac:spMk id="3" creationId="{699AA142-7A71-4EDA-981E-31CF4448BB43}"/>
          </ac:spMkLst>
        </pc:spChg>
      </pc:sldChg>
      <pc:sldChg chg="modSp new mod">
        <pc:chgData name="Priyanka Upendra" userId="10f20beffab558f4" providerId="LiveId" clId="{AABDCA35-1787-4106-A11F-B32E88A312DB}" dt="2022-04-06T23:19:36.789" v="992" actId="20577"/>
        <pc:sldMkLst>
          <pc:docMk/>
          <pc:sldMk cId="1068955101" sldId="464"/>
        </pc:sldMkLst>
        <pc:spChg chg="mod">
          <ac:chgData name="Priyanka Upendra" userId="10f20beffab558f4" providerId="LiveId" clId="{AABDCA35-1787-4106-A11F-B32E88A312DB}" dt="2022-04-06T23:19:36.789" v="992" actId="20577"/>
          <ac:spMkLst>
            <pc:docMk/>
            <pc:sldMk cId="1068955101" sldId="464"/>
            <ac:spMk id="2" creationId="{EF7F2952-3F2E-4F0E-B29D-5A1A10CC1542}"/>
          </ac:spMkLst>
        </pc:spChg>
        <pc:spChg chg="mod">
          <ac:chgData name="Priyanka Upendra" userId="10f20beffab558f4" providerId="LiveId" clId="{AABDCA35-1787-4106-A11F-B32E88A312DB}" dt="2022-04-06T23:19:33.147" v="980" actId="12"/>
          <ac:spMkLst>
            <pc:docMk/>
            <pc:sldMk cId="1068955101" sldId="464"/>
            <ac:spMk id="3" creationId="{AFF9F952-0E91-4896-B270-4488B177A111}"/>
          </ac:spMkLst>
        </pc:spChg>
      </pc:sldChg>
      <pc:sldChg chg="new del">
        <pc:chgData name="Priyanka Upendra" userId="10f20beffab558f4" providerId="LiveId" clId="{AABDCA35-1787-4106-A11F-B32E88A312DB}" dt="2022-04-06T23:19:53.172" v="994" actId="47"/>
        <pc:sldMkLst>
          <pc:docMk/>
          <pc:sldMk cId="1025955648" sldId="465"/>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4/7/2022</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872932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4/7/2022</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38980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4/7/2022</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22331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4/7/2022</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757611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4/7/2022</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802808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4/7/2022</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01771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4/7/2022</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507016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4/7/2022</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801302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4/7/2022</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58826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Section Title">
    <p:bg>
      <p:bgPr>
        <a:solidFill>
          <a:srgbClr val="007EB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ADB43-7F8C-1947-BA4A-6590721F838D}"/>
              </a:ext>
            </a:extLst>
          </p:cNvPr>
          <p:cNvSpPr>
            <a:spLocks noGrp="1"/>
          </p:cNvSpPr>
          <p:nvPr>
            <p:ph type="ctrTitle" hasCustomPrompt="1"/>
          </p:nvPr>
        </p:nvSpPr>
        <p:spPr>
          <a:xfrm>
            <a:off x="503645" y="3267159"/>
            <a:ext cx="7654835" cy="2941003"/>
          </a:xfrm>
          <a:prstGeom prst="rect">
            <a:avLst/>
          </a:prstGeom>
        </p:spPr>
        <p:txBody>
          <a:bodyPr anchor="t">
            <a:normAutofit/>
          </a:bodyPr>
          <a:lstStyle>
            <a:lvl1pPr algn="l">
              <a:defRPr lang="en-US" sz="4000" smtClean="0">
                <a:solidFill>
                  <a:schemeClr val="bg1"/>
                </a:solidFill>
                <a:effectLst/>
                <a:latin typeface="Georgia" panose="02040502050405020303" pitchFamily="18" charset="0"/>
              </a:defRPr>
            </a:lvl1pPr>
          </a:lstStyle>
          <a:p>
            <a:r>
              <a:rPr lang="en-US"/>
              <a:t>Section Title</a:t>
            </a:r>
          </a:p>
        </p:txBody>
      </p:sp>
      <p:sp>
        <p:nvSpPr>
          <p:cNvPr id="3" name="Subtitle 2">
            <a:extLst>
              <a:ext uri="{FF2B5EF4-FFF2-40B4-BE49-F238E27FC236}">
                <a16:creationId xmlns:a16="http://schemas.microsoft.com/office/drawing/2014/main" id="{5DD61C20-A6A1-6F4C-B6E2-BEE27445FB7D}"/>
              </a:ext>
            </a:extLst>
          </p:cNvPr>
          <p:cNvSpPr>
            <a:spLocks noGrp="1"/>
          </p:cNvSpPr>
          <p:nvPr>
            <p:ph type="subTitle" idx="1" hasCustomPrompt="1"/>
          </p:nvPr>
        </p:nvSpPr>
        <p:spPr>
          <a:xfrm>
            <a:off x="503645" y="2346578"/>
            <a:ext cx="7654835" cy="422047"/>
          </a:xfrm>
          <a:prstGeom prst="rect">
            <a:avLst/>
          </a:prstGeom>
        </p:spPr>
        <p:txBody>
          <a:bodyPr anchor="t">
            <a:normAutofit/>
          </a:bodyPr>
          <a:lstStyle>
            <a:lvl1pPr marL="0" indent="0" algn="l">
              <a:buNone/>
              <a:defRPr lang="en-US" sz="1800" b="0" smtClean="0">
                <a:solidFill>
                  <a:schemeClr val="bg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PART 1</a:t>
            </a:r>
          </a:p>
        </p:txBody>
      </p:sp>
      <p:sp>
        <p:nvSpPr>
          <p:cNvPr id="7" name="TextBox 6">
            <a:extLst>
              <a:ext uri="{FF2B5EF4-FFF2-40B4-BE49-F238E27FC236}">
                <a16:creationId xmlns:a16="http://schemas.microsoft.com/office/drawing/2014/main" id="{39782F6E-C09E-4C30-8DC1-D2FF28BACE29}"/>
              </a:ext>
            </a:extLst>
          </p:cNvPr>
          <p:cNvSpPr txBox="1"/>
          <p:nvPr userDrawn="1"/>
        </p:nvSpPr>
        <p:spPr>
          <a:xfrm>
            <a:off x="11414353" y="6508296"/>
            <a:ext cx="445008" cy="230832"/>
          </a:xfrm>
          <a:prstGeom prst="rect">
            <a:avLst/>
          </a:prstGeom>
          <a:noFill/>
        </p:spPr>
        <p:txBody>
          <a:bodyPr wrap="square" rtlCol="0">
            <a:spAutoFit/>
          </a:bodyPr>
          <a:lstStyle/>
          <a:p>
            <a:pPr algn="ctr"/>
            <a:fld id="{0C6B32FA-7304-4DCA-B11A-FB6BD5BF75EE}" type="slidenum">
              <a:rPr lang="en-US" sz="900" smtClean="0">
                <a:solidFill>
                  <a:schemeClr val="bg1"/>
                </a:solidFill>
                <a:latin typeface="Arial" panose="020B0604020202020204" pitchFamily="34" charset="0"/>
                <a:cs typeface="Arial" panose="020B0604020202020204" pitchFamily="34" charset="0"/>
              </a:rPr>
              <a:pPr algn="ctr"/>
              <a:t>‹#›</a:t>
            </a:fld>
            <a:endParaRPr lang="en-US" sz="9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23961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onclusion/Thank You">
    <p:bg>
      <p:bgPr>
        <a:solidFill>
          <a:srgbClr val="00205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ADB43-7F8C-1947-BA4A-6590721F838D}"/>
              </a:ext>
            </a:extLst>
          </p:cNvPr>
          <p:cNvSpPr>
            <a:spLocks noGrp="1"/>
          </p:cNvSpPr>
          <p:nvPr>
            <p:ph type="ctrTitle" hasCustomPrompt="1"/>
          </p:nvPr>
        </p:nvSpPr>
        <p:spPr>
          <a:xfrm>
            <a:off x="503645" y="1076960"/>
            <a:ext cx="7654835" cy="2941003"/>
          </a:xfrm>
          <a:prstGeom prst="rect">
            <a:avLst/>
          </a:prstGeom>
        </p:spPr>
        <p:txBody>
          <a:bodyPr anchor="b">
            <a:normAutofit/>
          </a:bodyPr>
          <a:lstStyle>
            <a:lvl1pPr algn="l">
              <a:defRPr lang="en-US" sz="6000" smtClean="0">
                <a:solidFill>
                  <a:schemeClr val="bg1"/>
                </a:solidFill>
                <a:effectLst/>
                <a:latin typeface="Georgia" panose="02040502050405020303" pitchFamily="18" charset="0"/>
              </a:defRPr>
            </a:lvl1pPr>
          </a:lstStyle>
          <a:p>
            <a:r>
              <a:rPr lang="en-US"/>
              <a:t>Thank you message.</a:t>
            </a:r>
          </a:p>
        </p:txBody>
      </p:sp>
      <p:sp>
        <p:nvSpPr>
          <p:cNvPr id="3" name="Subtitle 2">
            <a:extLst>
              <a:ext uri="{FF2B5EF4-FFF2-40B4-BE49-F238E27FC236}">
                <a16:creationId xmlns:a16="http://schemas.microsoft.com/office/drawing/2014/main" id="{5DD61C20-A6A1-6F4C-B6E2-BEE27445FB7D}"/>
              </a:ext>
            </a:extLst>
          </p:cNvPr>
          <p:cNvSpPr>
            <a:spLocks noGrp="1"/>
          </p:cNvSpPr>
          <p:nvPr>
            <p:ph type="subTitle" idx="1" hasCustomPrompt="1"/>
          </p:nvPr>
        </p:nvSpPr>
        <p:spPr>
          <a:xfrm>
            <a:off x="503645" y="5044033"/>
            <a:ext cx="7654835" cy="422047"/>
          </a:xfrm>
          <a:prstGeom prst="rect">
            <a:avLst/>
          </a:prstGeom>
        </p:spPr>
        <p:txBody>
          <a:bodyPr anchor="t">
            <a:normAutofit/>
          </a:bodyPr>
          <a:lstStyle>
            <a:lvl1pPr marL="0" indent="0" algn="l">
              <a:buNone/>
              <a:defRPr lang="en-US" sz="2300" b="1" smtClean="0">
                <a:solidFill>
                  <a:schemeClr val="bg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Full Name</a:t>
            </a:r>
          </a:p>
        </p:txBody>
      </p:sp>
      <p:sp>
        <p:nvSpPr>
          <p:cNvPr id="14" name="Subtitle 2">
            <a:extLst>
              <a:ext uri="{FF2B5EF4-FFF2-40B4-BE49-F238E27FC236}">
                <a16:creationId xmlns:a16="http://schemas.microsoft.com/office/drawing/2014/main" id="{BFA84954-12D9-E046-9722-0C6D198CD414}"/>
              </a:ext>
            </a:extLst>
          </p:cNvPr>
          <p:cNvSpPr txBox="1">
            <a:spLocks/>
          </p:cNvSpPr>
          <p:nvPr userDrawn="1"/>
        </p:nvSpPr>
        <p:spPr>
          <a:xfrm>
            <a:off x="4091510" y="634998"/>
            <a:ext cx="7654835" cy="42204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2200" b="1" kern="1200" smtClean="0">
                <a:solidFill>
                  <a:schemeClr val="bg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500" b="0" dirty="0">
                <a:solidFill>
                  <a:srgbClr val="00205B"/>
                </a:solidFill>
              </a:rPr>
              <a:t>Event title/location if applicable</a:t>
            </a:r>
          </a:p>
        </p:txBody>
      </p:sp>
      <p:sp>
        <p:nvSpPr>
          <p:cNvPr id="22" name="Text Placeholder 21">
            <a:extLst>
              <a:ext uri="{FF2B5EF4-FFF2-40B4-BE49-F238E27FC236}">
                <a16:creationId xmlns:a16="http://schemas.microsoft.com/office/drawing/2014/main" id="{0AC367EA-F526-B84C-81D7-C1B52EF5C593}"/>
              </a:ext>
            </a:extLst>
          </p:cNvPr>
          <p:cNvSpPr>
            <a:spLocks noGrp="1"/>
          </p:cNvSpPr>
          <p:nvPr>
            <p:ph type="body" sz="quarter" idx="10" hasCustomPrompt="1"/>
          </p:nvPr>
        </p:nvSpPr>
        <p:spPr>
          <a:xfrm>
            <a:off x="503645" y="5505909"/>
            <a:ext cx="7654834" cy="422275"/>
          </a:xfrm>
          <a:prstGeom prst="rect">
            <a:avLst/>
          </a:prstGeom>
        </p:spPr>
        <p:txBody>
          <a:bodyPr anchor="t"/>
          <a:lstStyle>
            <a:lvl1pPr marL="0" indent="0">
              <a:buNone/>
              <a:defRPr sz="23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3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23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23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23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a:t>Contact information</a:t>
            </a:r>
          </a:p>
        </p:txBody>
      </p:sp>
    </p:spTree>
    <p:extLst>
      <p:ext uri="{BB962C8B-B14F-4D97-AF65-F5344CB8AC3E}">
        <p14:creationId xmlns:p14="http://schemas.microsoft.com/office/powerpoint/2010/main" val="17851041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fld id="{62D6E202-B606-4609-B914-27C9371A1F6D}" type="datetime1">
              <a:rPr lang="en-US" smtClean="0"/>
              <a:t>4/7/2022</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9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60147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sz="46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hyperlink" Target="about:blank"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about:blank"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mailto:Nader.Hammoud@gmail.com" TargetMode="External"/><Relationship Id="rId2" Type="http://schemas.openxmlformats.org/officeDocument/2006/relationships/hyperlink" Target="mailto:Priyanka.Upendra@Asimily.com" TargetMode="External"/><Relationship Id="rId1" Type="http://schemas.openxmlformats.org/officeDocument/2006/relationships/slideLayout" Target="../slideLayouts/slideLayout1.xml"/><Relationship Id="rId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F452A527-3631-41ED-858D-3777A7D14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peak Pro" panose="020F0502020204030204"/>
              <a:ea typeface="+mn-ea"/>
              <a:cs typeface="+mn-cs"/>
            </a:endParaRPr>
          </a:p>
        </p:txBody>
      </p:sp>
      <p:sp>
        <p:nvSpPr>
          <p:cNvPr id="2" name="Title 1">
            <a:extLst>
              <a:ext uri="{FF2B5EF4-FFF2-40B4-BE49-F238E27FC236}">
                <a16:creationId xmlns:a16="http://schemas.microsoft.com/office/drawing/2014/main" id="{9AB2EA78-AEB3-469B-9025-3B17201A457B}"/>
              </a:ext>
            </a:extLst>
          </p:cNvPr>
          <p:cNvSpPr>
            <a:spLocks noGrp="1"/>
          </p:cNvSpPr>
          <p:nvPr>
            <p:ph type="ctrTitle"/>
          </p:nvPr>
        </p:nvSpPr>
        <p:spPr>
          <a:xfrm>
            <a:off x="6730000" y="639097"/>
            <a:ext cx="4813072" cy="3494791"/>
          </a:xfrm>
        </p:spPr>
        <p:txBody>
          <a:bodyPr>
            <a:noAutofit/>
          </a:bodyPr>
          <a:lstStyle/>
          <a:p>
            <a:r>
              <a:rPr lang="en-US" sz="4400" dirty="0"/>
              <a:t>Lessons Learned:</a:t>
            </a:r>
            <a:br>
              <a:rPr lang="en-US" sz="4400" dirty="0"/>
            </a:br>
            <a:r>
              <a:rPr lang="en-US" sz="4400" dirty="0"/>
              <a:t>TJC Compliance for HTM</a:t>
            </a:r>
          </a:p>
        </p:txBody>
      </p:sp>
      <p:sp>
        <p:nvSpPr>
          <p:cNvPr id="3" name="Subtitle 2">
            <a:extLst>
              <a:ext uri="{FF2B5EF4-FFF2-40B4-BE49-F238E27FC236}">
                <a16:creationId xmlns:a16="http://schemas.microsoft.com/office/drawing/2014/main" id="{255E1F2F-E259-4EA8-9FFD-3A10AF541859}"/>
              </a:ext>
            </a:extLst>
          </p:cNvPr>
          <p:cNvSpPr>
            <a:spLocks noGrp="1"/>
          </p:cNvSpPr>
          <p:nvPr>
            <p:ph type="subTitle" idx="1"/>
          </p:nvPr>
        </p:nvSpPr>
        <p:spPr>
          <a:xfrm>
            <a:off x="6340979" y="4455621"/>
            <a:ext cx="5631679" cy="1238616"/>
          </a:xfrm>
        </p:spPr>
        <p:txBody>
          <a:bodyPr>
            <a:normAutofit/>
          </a:bodyPr>
          <a:lstStyle/>
          <a:p>
            <a:r>
              <a:rPr lang="en-US" sz="2000" dirty="0"/>
              <a:t>Nader Hammoud, </a:t>
            </a:r>
            <a:r>
              <a:rPr lang="en-US" sz="2000" i="1" dirty="0"/>
              <a:t>John muir health</a:t>
            </a:r>
          </a:p>
          <a:p>
            <a:r>
              <a:rPr lang="en-US" sz="2000" dirty="0"/>
              <a:t>Priyanka Upendra, </a:t>
            </a:r>
            <a:r>
              <a:rPr lang="en-US" sz="2000" i="1" dirty="0"/>
              <a:t>asimily</a:t>
            </a:r>
          </a:p>
        </p:txBody>
      </p:sp>
      <p:pic>
        <p:nvPicPr>
          <p:cNvPr id="6" name="Picture 5">
            <a:extLst>
              <a:ext uri="{FF2B5EF4-FFF2-40B4-BE49-F238E27FC236}">
                <a16:creationId xmlns:a16="http://schemas.microsoft.com/office/drawing/2014/main" id="{8940CBE3-3F91-419A-A649-32AB388ECA8B}"/>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 y="10"/>
            <a:ext cx="6096000" cy="6857990"/>
          </a:xfrm>
          <a:prstGeom prst="rect">
            <a:avLst/>
          </a:prstGeom>
        </p:spPr>
      </p:pic>
      <p:cxnSp>
        <p:nvCxnSpPr>
          <p:cNvPr id="26" name="Straight Connector 25">
            <a:extLst>
              <a:ext uri="{FF2B5EF4-FFF2-40B4-BE49-F238E27FC236}">
                <a16:creationId xmlns:a16="http://schemas.microsoft.com/office/drawing/2014/main" id="{D28A9C89-B313-458F-9C85-515930A51A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805053" y="4294754"/>
            <a:ext cx="43891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33D4A745-5D94-4545-963C-874C2281CCA5}"/>
              </a:ext>
            </a:extLst>
          </p:cNvPr>
          <p:cNvPicPr>
            <a:picLocks noChangeAspect="1"/>
          </p:cNvPicPr>
          <p:nvPr/>
        </p:nvPicPr>
        <p:blipFill>
          <a:blip r:embed="rId4"/>
          <a:stretch>
            <a:fillRect/>
          </a:stretch>
        </p:blipFill>
        <p:spPr>
          <a:xfrm>
            <a:off x="10255872" y="9544"/>
            <a:ext cx="1936130" cy="1371600"/>
          </a:xfrm>
          <a:prstGeom prst="rect">
            <a:avLst/>
          </a:prstGeom>
        </p:spPr>
      </p:pic>
    </p:spTree>
    <p:extLst>
      <p:ext uri="{BB962C8B-B14F-4D97-AF65-F5344CB8AC3E}">
        <p14:creationId xmlns:p14="http://schemas.microsoft.com/office/powerpoint/2010/main" val="895915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03801-580B-4183-989C-ED00A7D37CBB}"/>
              </a:ext>
            </a:extLst>
          </p:cNvPr>
          <p:cNvSpPr>
            <a:spLocks noGrp="1"/>
          </p:cNvSpPr>
          <p:nvPr>
            <p:ph type="title"/>
          </p:nvPr>
        </p:nvSpPr>
        <p:spPr/>
        <p:txBody>
          <a:bodyPr/>
          <a:lstStyle/>
          <a:p>
            <a:r>
              <a:rPr lang="en-US" dirty="0"/>
              <a:t>Session Overview</a:t>
            </a:r>
          </a:p>
        </p:txBody>
      </p:sp>
      <p:sp>
        <p:nvSpPr>
          <p:cNvPr id="3" name="Content Placeholder 2">
            <a:extLst>
              <a:ext uri="{FF2B5EF4-FFF2-40B4-BE49-F238E27FC236}">
                <a16:creationId xmlns:a16="http://schemas.microsoft.com/office/drawing/2014/main" id="{AC70CF04-D147-4D18-AF85-F07A63345421}"/>
              </a:ext>
            </a:extLst>
          </p:cNvPr>
          <p:cNvSpPr>
            <a:spLocks noGrp="1"/>
          </p:cNvSpPr>
          <p:nvPr>
            <p:ph idx="1"/>
          </p:nvPr>
        </p:nvSpPr>
        <p:spPr/>
        <p:txBody>
          <a:bodyPr/>
          <a:lstStyle/>
          <a:p>
            <a:r>
              <a:rPr lang="en-US" dirty="0"/>
              <a:t>Even though HTM professionals think they know the ins and outs of TJC requirements, surveyors are still finding compliance issues in HTM. </a:t>
            </a:r>
          </a:p>
          <a:p>
            <a:r>
              <a:rPr lang="en-US" dirty="0"/>
              <a:t>Despite thinking you are following all requirements by the book, not reporting the data correctly will cause issues when a TJC inspection comes around. </a:t>
            </a:r>
          </a:p>
          <a:p>
            <a:r>
              <a:rPr lang="en-US" dirty="0"/>
              <a:t>In this session, we will address the best PM and program reporting for the surveyors, AEM reporting and RPTs compliance (UL listed or not!).</a:t>
            </a:r>
          </a:p>
        </p:txBody>
      </p:sp>
    </p:spTree>
    <p:extLst>
      <p:ext uri="{BB962C8B-B14F-4D97-AF65-F5344CB8AC3E}">
        <p14:creationId xmlns:p14="http://schemas.microsoft.com/office/powerpoint/2010/main" val="21946885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7B74F2B-9534-4540-96B0-5C8E958B9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21F7C2-B678-4ECF-9CFB-F3E92321296B}"/>
              </a:ext>
            </a:extLst>
          </p:cNvPr>
          <p:cNvSpPr>
            <a:spLocks noGrp="1"/>
          </p:cNvSpPr>
          <p:nvPr>
            <p:ph type="title"/>
          </p:nvPr>
        </p:nvSpPr>
        <p:spPr>
          <a:xfrm>
            <a:off x="5172074" y="286603"/>
            <a:ext cx="5983605" cy="1450757"/>
          </a:xfrm>
        </p:spPr>
        <p:txBody>
          <a:bodyPr>
            <a:normAutofit/>
          </a:bodyPr>
          <a:lstStyle/>
          <a:p>
            <a:r>
              <a:rPr lang="en-US" dirty="0"/>
              <a:t>Disclaimer</a:t>
            </a:r>
          </a:p>
        </p:txBody>
      </p:sp>
      <p:pic>
        <p:nvPicPr>
          <p:cNvPr id="4" name="Picture 3" descr="A child playing with a toy&#10;&#10;Description automatically generated with low confidence">
            <a:extLst>
              <a:ext uri="{FF2B5EF4-FFF2-40B4-BE49-F238E27FC236}">
                <a16:creationId xmlns:a16="http://schemas.microsoft.com/office/drawing/2014/main" id="{842C0CC4-6BBD-44ED-A547-E0D7985E29CE}"/>
              </a:ext>
            </a:extLst>
          </p:cNvPr>
          <p:cNvPicPr>
            <a:picLocks noChangeAspect="1"/>
          </p:cNvPicPr>
          <p:nvPr/>
        </p:nvPicPr>
        <p:blipFill rotWithShape="1">
          <a:blip r:embed="rId2"/>
          <a:srcRect l="4325"/>
          <a:stretch/>
        </p:blipFill>
        <p:spPr>
          <a:xfrm>
            <a:off x="20" y="10"/>
            <a:ext cx="4580077" cy="6400784"/>
          </a:xfrm>
          <a:prstGeom prst="rect">
            <a:avLst/>
          </a:prstGeom>
        </p:spPr>
      </p:pic>
      <p:cxnSp>
        <p:nvCxnSpPr>
          <p:cNvPr id="11" name="!!Straight Connector">
            <a:extLst>
              <a:ext uri="{FF2B5EF4-FFF2-40B4-BE49-F238E27FC236}">
                <a16:creationId xmlns:a16="http://schemas.microsoft.com/office/drawing/2014/main" id="{33BECB2B-2CFA-412C-880F-C4B6097493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42903" y="1917852"/>
            <a:ext cx="59436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D20B4E0-6191-44E9-8DD1-40B994BE6F01}"/>
              </a:ext>
            </a:extLst>
          </p:cNvPr>
          <p:cNvSpPr>
            <a:spLocks noGrp="1"/>
          </p:cNvSpPr>
          <p:nvPr>
            <p:ph idx="1"/>
          </p:nvPr>
        </p:nvSpPr>
        <p:spPr>
          <a:xfrm>
            <a:off x="5172074" y="2108201"/>
            <a:ext cx="5983606" cy="3760891"/>
          </a:xfrm>
        </p:spPr>
        <p:txBody>
          <a:bodyPr>
            <a:normAutofit/>
          </a:bodyPr>
          <a:lstStyle/>
          <a:p>
            <a:pPr marL="342900" indent="-342900">
              <a:buFont typeface="Arial" panose="020B0604020202020204" pitchFamily="34" charset="0"/>
              <a:buChar char="•"/>
            </a:pPr>
            <a:r>
              <a:rPr lang="en-US" dirty="0"/>
              <a:t>We are not staff members of The Joint Commission nor are we authorized to give legal advice.</a:t>
            </a:r>
          </a:p>
          <a:p>
            <a:pPr marL="342900" indent="-342900">
              <a:buFont typeface="Arial" panose="020B0604020202020204" pitchFamily="34" charset="0"/>
              <a:buChar char="•"/>
            </a:pPr>
            <a:r>
              <a:rPr lang="en-US" dirty="0"/>
              <a:t>Outlined in this presentation are practices we have learned, adopted and implemented over the years as an HTM/CE professionals.</a:t>
            </a:r>
          </a:p>
          <a:p>
            <a:pPr marL="342900" indent="-342900">
              <a:buFont typeface="Arial" panose="020B0604020202020204" pitchFamily="34" charset="0"/>
              <a:buChar char="•"/>
            </a:pPr>
            <a:r>
              <a:rPr lang="en-US" dirty="0"/>
              <a:t>Our Opinions DO NOT represent our employers.</a:t>
            </a:r>
          </a:p>
          <a:p>
            <a:pPr marL="342900" indent="-342900">
              <a:buFont typeface="Arial" panose="020B0604020202020204" pitchFamily="34" charset="0"/>
              <a:buChar char="•"/>
            </a:pPr>
            <a:r>
              <a:rPr lang="en-US" dirty="0"/>
              <a:t>If you get bored during the session, feel free to take a nap or play games on your phone (</a:t>
            </a:r>
            <a:r>
              <a:rPr lang="en-US" altLang="en-US" dirty="0">
                <a:sym typeface="Wingdings" panose="05000000000000000000" pitchFamily="2" charset="2"/>
              </a:rPr>
              <a:t>🔇)</a:t>
            </a:r>
            <a:endParaRPr lang="en-US" altLang="en-US" dirty="0"/>
          </a:p>
        </p:txBody>
      </p:sp>
      <p:sp>
        <p:nvSpPr>
          <p:cNvPr id="13" name="Rectangle 12">
            <a:extLst>
              <a:ext uri="{FF2B5EF4-FFF2-40B4-BE49-F238E27FC236}">
                <a16:creationId xmlns:a16="http://schemas.microsoft.com/office/drawing/2014/main" id="{C1B60310-C5C3-46A0-A452-2A0B008434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132178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C7C20-4566-454D-AB50-65D6B93C237E}"/>
              </a:ext>
            </a:extLst>
          </p:cNvPr>
          <p:cNvSpPr>
            <a:spLocks noGrp="1"/>
          </p:cNvSpPr>
          <p:nvPr>
            <p:ph type="title"/>
          </p:nvPr>
        </p:nvSpPr>
        <p:spPr/>
        <p:txBody>
          <a:bodyPr/>
          <a:lstStyle/>
          <a:p>
            <a:r>
              <a:rPr lang="en-US" dirty="0"/>
              <a:t>About Nader Hammoud</a:t>
            </a:r>
          </a:p>
        </p:txBody>
      </p:sp>
      <p:sp>
        <p:nvSpPr>
          <p:cNvPr id="3" name="Content Placeholder 2">
            <a:extLst>
              <a:ext uri="{FF2B5EF4-FFF2-40B4-BE49-F238E27FC236}">
                <a16:creationId xmlns:a16="http://schemas.microsoft.com/office/drawing/2014/main" id="{0C255E42-FB70-41ED-9D67-46F9F617CE65}"/>
              </a:ext>
            </a:extLst>
          </p:cNvPr>
          <p:cNvSpPr>
            <a:spLocks noGrp="1"/>
          </p:cNvSpPr>
          <p:nvPr>
            <p:ph idx="1"/>
          </p:nvPr>
        </p:nvSpPr>
        <p:spPr>
          <a:xfrm>
            <a:off x="1097280" y="2108201"/>
            <a:ext cx="8824387" cy="3760891"/>
          </a:xfrm>
        </p:spPr>
        <p:txBody>
          <a:bodyPr>
            <a:normAutofit fontScale="62500" lnSpcReduction="20000"/>
          </a:bodyPr>
          <a:lstStyle/>
          <a:p>
            <a:pPr marL="0" indent="0">
              <a:lnSpc>
                <a:spcPct val="130000"/>
              </a:lnSpc>
              <a:buNone/>
            </a:pPr>
            <a:r>
              <a:rPr lang="en-US" dirty="0"/>
              <a:t>Nader Hammoud is currently the Biomedical Engineering Manager, at John Muir Health (3 hospitals, 90 clinics and Outpatient centers in California, USA).</a:t>
            </a:r>
          </a:p>
          <a:p>
            <a:pPr marL="342900" indent="-342900">
              <a:lnSpc>
                <a:spcPct val="130000"/>
              </a:lnSpc>
              <a:buFont typeface="Arial" panose="020B0604020202020204" pitchFamily="34" charset="0"/>
              <a:buChar char="•"/>
            </a:pPr>
            <a:r>
              <a:rPr lang="en-US" dirty="0"/>
              <a:t>Biomedical Engineer with 3 degrees in Biomedical Engineering and an MBA</a:t>
            </a:r>
          </a:p>
          <a:p>
            <a:pPr marL="342900" indent="-342900">
              <a:lnSpc>
                <a:spcPct val="130000"/>
              </a:lnSpc>
              <a:buFont typeface="Arial" panose="020B0604020202020204" pitchFamily="34" charset="0"/>
              <a:buChar char="•"/>
            </a:pPr>
            <a:r>
              <a:rPr lang="en-US" dirty="0"/>
              <a:t>International Experience</a:t>
            </a:r>
          </a:p>
          <a:p>
            <a:pPr marL="342900" indent="-342900">
              <a:lnSpc>
                <a:spcPct val="130000"/>
              </a:lnSpc>
              <a:buFont typeface="Arial" panose="020B0604020202020204" pitchFamily="34" charset="0"/>
              <a:buChar char="•"/>
            </a:pPr>
            <a:r>
              <a:rPr lang="en-US" dirty="0"/>
              <a:t>Active member of the Healthcare Technology Management (HTM) community</a:t>
            </a:r>
          </a:p>
          <a:p>
            <a:pPr marL="342900" indent="-342900">
              <a:lnSpc>
                <a:spcPct val="130000"/>
              </a:lnSpc>
              <a:buFont typeface="Arial" panose="020B0604020202020204" pitchFamily="34" charset="0"/>
              <a:buChar char="•"/>
            </a:pPr>
            <a:r>
              <a:rPr lang="en-US" dirty="0"/>
              <a:t>Certified Healthcare Technology Manager (CHTM)</a:t>
            </a:r>
          </a:p>
          <a:p>
            <a:pPr marL="342900" indent="-342900">
              <a:lnSpc>
                <a:spcPct val="130000"/>
              </a:lnSpc>
              <a:buFont typeface="Arial" panose="020B0604020202020204" pitchFamily="34" charset="0"/>
              <a:buChar char="•"/>
            </a:pPr>
            <a:r>
              <a:rPr lang="en-US" dirty="0"/>
              <a:t>Member of the Technology Management Council at AAMI</a:t>
            </a:r>
          </a:p>
          <a:p>
            <a:pPr marL="342900" indent="-342900">
              <a:lnSpc>
                <a:spcPct val="130000"/>
              </a:lnSpc>
              <a:buFont typeface="Arial" panose="020B0604020202020204" pitchFamily="34" charset="0"/>
              <a:buChar char="•"/>
            </a:pPr>
            <a:r>
              <a:rPr lang="en-US" dirty="0"/>
              <a:t>Co-Chair of Education Committee with ACCE</a:t>
            </a:r>
          </a:p>
          <a:p>
            <a:pPr marL="342900" indent="-342900">
              <a:lnSpc>
                <a:spcPct val="130000"/>
              </a:lnSpc>
              <a:buFont typeface="Arial" panose="020B0604020202020204" pitchFamily="34" charset="0"/>
              <a:buChar char="•"/>
            </a:pPr>
            <a:r>
              <a:rPr lang="en-US" dirty="0"/>
              <a:t>California HTM of the year for 2018</a:t>
            </a:r>
          </a:p>
          <a:p>
            <a:pPr marL="342900" indent="-342900">
              <a:lnSpc>
                <a:spcPct val="130000"/>
              </a:lnSpc>
              <a:buFont typeface="Arial" panose="020B0604020202020204" pitchFamily="34" charset="0"/>
              <a:buChar char="•"/>
            </a:pPr>
            <a:r>
              <a:rPr lang="en-US" dirty="0"/>
              <a:t>Recognized by ECRI and FDA for efforts in the domain.</a:t>
            </a:r>
          </a:p>
        </p:txBody>
      </p:sp>
      <p:pic>
        <p:nvPicPr>
          <p:cNvPr id="4" name="Picture 3">
            <a:extLst>
              <a:ext uri="{FF2B5EF4-FFF2-40B4-BE49-F238E27FC236}">
                <a16:creationId xmlns:a16="http://schemas.microsoft.com/office/drawing/2014/main" id="{867D258A-5E54-47EF-8DC2-15BECF403C5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0175965" y="48871"/>
            <a:ext cx="1959429" cy="2743200"/>
          </a:xfrm>
          <a:prstGeom prst="rect">
            <a:avLst/>
          </a:prstGeom>
        </p:spPr>
      </p:pic>
      <p:pic>
        <p:nvPicPr>
          <p:cNvPr id="5" name="Picture 2" descr="John Muir Health Introducing New Look">
            <a:extLst>
              <a:ext uri="{FF2B5EF4-FFF2-40B4-BE49-F238E27FC236}">
                <a16:creationId xmlns:a16="http://schemas.microsoft.com/office/drawing/2014/main" id="{E633BCB8-20FE-46B8-AF7D-E4F830DD5B9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1313" b="25407"/>
          <a:stretch/>
        </p:blipFill>
        <p:spPr bwMode="auto">
          <a:xfrm>
            <a:off x="91578" y="0"/>
            <a:ext cx="1889484" cy="671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0385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C7C20-4566-454D-AB50-65D6B93C237E}"/>
              </a:ext>
            </a:extLst>
          </p:cNvPr>
          <p:cNvSpPr>
            <a:spLocks noGrp="1"/>
          </p:cNvSpPr>
          <p:nvPr>
            <p:ph type="title"/>
          </p:nvPr>
        </p:nvSpPr>
        <p:spPr/>
        <p:txBody>
          <a:bodyPr/>
          <a:lstStyle/>
          <a:p>
            <a:r>
              <a:rPr lang="en-US" dirty="0"/>
              <a:t>About Priyanka Upendra</a:t>
            </a:r>
          </a:p>
        </p:txBody>
      </p:sp>
      <p:sp>
        <p:nvSpPr>
          <p:cNvPr id="3" name="Content Placeholder 2">
            <a:extLst>
              <a:ext uri="{FF2B5EF4-FFF2-40B4-BE49-F238E27FC236}">
                <a16:creationId xmlns:a16="http://schemas.microsoft.com/office/drawing/2014/main" id="{0C255E42-FB70-41ED-9D67-46F9F617CE65}"/>
              </a:ext>
            </a:extLst>
          </p:cNvPr>
          <p:cNvSpPr>
            <a:spLocks noGrp="1"/>
          </p:cNvSpPr>
          <p:nvPr>
            <p:ph idx="1"/>
          </p:nvPr>
        </p:nvSpPr>
        <p:spPr>
          <a:xfrm>
            <a:off x="1097280" y="2108201"/>
            <a:ext cx="9157673" cy="3760891"/>
          </a:xfrm>
        </p:spPr>
        <p:txBody>
          <a:bodyPr>
            <a:normAutofit fontScale="62500" lnSpcReduction="20000"/>
          </a:bodyPr>
          <a:lstStyle/>
          <a:p>
            <a:pPr marL="0" indent="0">
              <a:lnSpc>
                <a:spcPct val="120000"/>
              </a:lnSpc>
              <a:spcAft>
                <a:spcPts val="800"/>
              </a:spcAft>
              <a:buNone/>
            </a:pPr>
            <a:r>
              <a:rPr lang="en-US" spc="160" dirty="0"/>
              <a:t>Priyanka Upendra is the Senior Director of Customer Success at Asimily. Prior to Asimily, Priya served as a Compliance Program Director at Banner Health, Compliance Manager at Intermountain Healthcare, clinical technology &amp; biomedical engineering analyst at Stanford Health Care, and clinical engineer at Stanford Children’s Health and Stanford University. She is a research advisor for BME undergrad and grad students at San Jose State University and B.M.S College of Engineering. </a:t>
            </a:r>
          </a:p>
          <a:p>
            <a:pPr marL="0" indent="0">
              <a:lnSpc>
                <a:spcPct val="120000"/>
              </a:lnSpc>
              <a:spcAft>
                <a:spcPts val="800"/>
              </a:spcAft>
              <a:buNone/>
            </a:pPr>
            <a:r>
              <a:rPr lang="en-US" spc="160" dirty="0"/>
              <a:t>She is an active member of ACCE, AAMI, H-ISAC, and HIMSS; while serving on several committees. She was the recipient of BI&amp;T Best Article Awards in 2015 and 2017, 2017 AAMI Young Professional Award, 2018 MedWrench Guru, 2020 ACCE Professional Achievement in Technology Award, and 2020 Doctoral Student Paper Award. She was awarded the Fellow status in AAMI in 2020 for her contributions to the HTM/CE community. </a:t>
            </a:r>
          </a:p>
          <a:p>
            <a:pPr marL="0" indent="0">
              <a:lnSpc>
                <a:spcPct val="120000"/>
              </a:lnSpc>
              <a:spcAft>
                <a:spcPts val="800"/>
              </a:spcAft>
              <a:buNone/>
            </a:pPr>
            <a:r>
              <a:rPr lang="en-US" spc="160" dirty="0"/>
              <a:t>Priya holds a MS from San Jose State University and a BS from Visvesvaraya Technological University and is pursuing a Doctorate degree in Strategic Leadership and Healthcare Administration. She is a Certified Healthcare Technology Manager, Six Sigma Lean Professional, and Change Management Specialist. Priya currently serves as the ACCE President and member of AAMI’s Technology Management Executive Committee.</a:t>
            </a:r>
          </a:p>
        </p:txBody>
      </p:sp>
      <p:pic>
        <p:nvPicPr>
          <p:cNvPr id="4" name="Content Placeholder 4" descr="A person wearing glasses&#10;&#10;Description automatically generated with medium confidence">
            <a:extLst>
              <a:ext uri="{FF2B5EF4-FFF2-40B4-BE49-F238E27FC236}">
                <a16:creationId xmlns:a16="http://schemas.microsoft.com/office/drawing/2014/main" id="{86ABBFF0-8702-4CF3-839D-D09B836F94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82928" y="0"/>
            <a:ext cx="1809072" cy="2286000"/>
          </a:xfrm>
          <a:prstGeom prst="rect">
            <a:avLst/>
          </a:prstGeom>
        </p:spPr>
      </p:pic>
    </p:spTree>
    <p:extLst>
      <p:ext uri="{BB962C8B-B14F-4D97-AF65-F5344CB8AC3E}">
        <p14:creationId xmlns:p14="http://schemas.microsoft.com/office/powerpoint/2010/main" val="2790946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1F012-F10F-4C88-BE71-3D4D38C43B56}"/>
              </a:ext>
            </a:extLst>
          </p:cNvPr>
          <p:cNvSpPr>
            <a:spLocks noGrp="1"/>
          </p:cNvSpPr>
          <p:nvPr>
            <p:ph type="ctrTitle"/>
          </p:nvPr>
        </p:nvSpPr>
        <p:spPr>
          <a:xfrm>
            <a:off x="503645" y="3267159"/>
            <a:ext cx="8257970" cy="2941003"/>
          </a:xfrm>
        </p:spPr>
        <p:txBody>
          <a:bodyPr>
            <a:normAutofit/>
          </a:bodyPr>
          <a:lstStyle/>
          <a:p>
            <a:r>
              <a:rPr lang="en-US" sz="5400" dirty="0">
                <a:solidFill>
                  <a:schemeClr val="tx1"/>
                </a:solidFill>
              </a:rPr>
              <a:t>Auditing the HTM/CE Program</a:t>
            </a:r>
          </a:p>
        </p:txBody>
      </p:sp>
      <p:sp>
        <p:nvSpPr>
          <p:cNvPr id="3" name="Subtitle 2">
            <a:extLst>
              <a:ext uri="{FF2B5EF4-FFF2-40B4-BE49-F238E27FC236}">
                <a16:creationId xmlns:a16="http://schemas.microsoft.com/office/drawing/2014/main" id="{699AA142-7A71-4EDA-981E-31CF4448BB43}"/>
              </a:ext>
            </a:extLst>
          </p:cNvPr>
          <p:cNvSpPr>
            <a:spLocks noGrp="1"/>
          </p:cNvSpPr>
          <p:nvPr>
            <p:ph type="subTitle" idx="1"/>
          </p:nvPr>
        </p:nvSpPr>
        <p:spPr/>
        <p:txBody>
          <a:bodyPr/>
          <a:lstStyle/>
          <a:p>
            <a:r>
              <a:rPr lang="en-US" dirty="0">
                <a:solidFill>
                  <a:schemeClr val="tx1"/>
                </a:solidFill>
              </a:rPr>
              <a:t>PART 1 </a:t>
            </a:r>
          </a:p>
        </p:txBody>
      </p:sp>
      <p:sp>
        <p:nvSpPr>
          <p:cNvPr id="4" name="TextBox 3">
            <a:extLst>
              <a:ext uri="{FF2B5EF4-FFF2-40B4-BE49-F238E27FC236}">
                <a16:creationId xmlns:a16="http://schemas.microsoft.com/office/drawing/2014/main" id="{F966EF84-7938-496A-B263-5EE76B5A65F1}"/>
              </a:ext>
            </a:extLst>
          </p:cNvPr>
          <p:cNvSpPr txBox="1"/>
          <p:nvPr/>
        </p:nvSpPr>
        <p:spPr>
          <a:xfrm>
            <a:off x="11414353" y="6508296"/>
            <a:ext cx="445008" cy="230832"/>
          </a:xfrm>
          <a:prstGeom prst="rect">
            <a:avLst/>
          </a:prstGeom>
          <a:noFill/>
        </p:spPr>
        <p:txBody>
          <a:bodyPr wrap="square" rtlCol="0">
            <a:spAutoFit/>
          </a:bodyPr>
          <a:lstStyle/>
          <a:p>
            <a:pPr algn="ctr"/>
            <a:fld id="{0C6B32FA-7304-4DCA-B11A-FB6BD5BF75EE}" type="slidenum">
              <a:rPr lang="en-US" sz="900" smtClean="0">
                <a:solidFill>
                  <a:schemeClr val="bg1"/>
                </a:solidFill>
                <a:latin typeface="Arial" panose="020B0604020202020204" pitchFamily="34" charset="0"/>
                <a:cs typeface="Arial" panose="020B0604020202020204" pitchFamily="34" charset="0"/>
              </a:rPr>
              <a:pPr algn="ctr"/>
              <a:t>6</a:t>
            </a:fld>
            <a:endParaRPr lang="en-US" sz="900" dirty="0">
              <a:solidFill>
                <a:schemeClr val="bg1"/>
              </a:solidFill>
              <a:latin typeface="Arial" panose="020B0604020202020204" pitchFamily="34" charset="0"/>
              <a:cs typeface="Arial" panose="020B0604020202020204" pitchFamily="34" charset="0"/>
            </a:endParaRPr>
          </a:p>
        </p:txBody>
      </p:sp>
      <p:pic>
        <p:nvPicPr>
          <p:cNvPr id="3074" name="Picture 2" descr="Healthcare Quality-Diverse Health Consulting, LLC-Texas">
            <a:extLst>
              <a:ext uri="{FF2B5EF4-FFF2-40B4-BE49-F238E27FC236}">
                <a16:creationId xmlns:a16="http://schemas.microsoft.com/office/drawing/2014/main" id="{731D7794-827A-4243-9EBA-6AC5F91E36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82360" y="2406534"/>
            <a:ext cx="4077001" cy="20449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12021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93AE8-581A-42F4-BACA-06DE67AD7B31}"/>
              </a:ext>
            </a:extLst>
          </p:cNvPr>
          <p:cNvSpPr>
            <a:spLocks noGrp="1"/>
          </p:cNvSpPr>
          <p:nvPr>
            <p:ph type="title"/>
          </p:nvPr>
        </p:nvSpPr>
        <p:spPr/>
        <p:txBody>
          <a:bodyPr/>
          <a:lstStyle/>
          <a:p>
            <a:r>
              <a:rPr lang="en-US" dirty="0"/>
              <a:t>Why Audit your HTM Program?</a:t>
            </a:r>
          </a:p>
        </p:txBody>
      </p:sp>
      <p:sp>
        <p:nvSpPr>
          <p:cNvPr id="3" name="Content Placeholder 2">
            <a:extLst>
              <a:ext uri="{FF2B5EF4-FFF2-40B4-BE49-F238E27FC236}">
                <a16:creationId xmlns:a16="http://schemas.microsoft.com/office/drawing/2014/main" id="{8527CD24-2F42-4FB5-8383-386D70BE4683}"/>
              </a:ext>
            </a:extLst>
          </p:cNvPr>
          <p:cNvSpPr>
            <a:spLocks noGrp="1"/>
          </p:cNvSpPr>
          <p:nvPr>
            <p:ph idx="1"/>
          </p:nvPr>
        </p:nvSpPr>
        <p:spPr/>
        <p:txBody>
          <a:bodyPr/>
          <a:lstStyle/>
          <a:p>
            <a:pPr>
              <a:buFont typeface="Arial" panose="020B0604020202020204" pitchFamily="34" charset="0"/>
              <a:buChar char="•"/>
            </a:pPr>
            <a:r>
              <a:rPr lang="en-US" dirty="0"/>
              <a:t>Evaluate policies, procedures, and processes </a:t>
            </a:r>
          </a:p>
          <a:p>
            <a:pPr>
              <a:buFont typeface="Arial" panose="020B0604020202020204" pitchFamily="34" charset="0"/>
              <a:buChar char="•"/>
            </a:pPr>
            <a:r>
              <a:rPr lang="en-US" dirty="0"/>
              <a:t>Manage vendor/supplier services</a:t>
            </a:r>
          </a:p>
          <a:p>
            <a:pPr>
              <a:buFont typeface="Arial" panose="020B0604020202020204" pitchFamily="34" charset="0"/>
              <a:buChar char="•"/>
            </a:pPr>
            <a:r>
              <a:rPr lang="en-US" dirty="0"/>
              <a:t>Streamline work order management </a:t>
            </a:r>
          </a:p>
          <a:p>
            <a:pPr>
              <a:buFont typeface="Arial" panose="020B0604020202020204" pitchFamily="34" charset="0"/>
              <a:buChar char="•"/>
            </a:pPr>
            <a:r>
              <a:rPr lang="en-US" dirty="0"/>
              <a:t>Standardize operations if you operate in multiple locations</a:t>
            </a:r>
          </a:p>
          <a:p>
            <a:pPr>
              <a:buFont typeface="Arial" panose="020B0604020202020204" pitchFamily="34" charset="0"/>
              <a:buChar char="•"/>
            </a:pPr>
            <a:r>
              <a:rPr lang="en-US" dirty="0"/>
              <a:t>Optimize key performance reporting</a:t>
            </a:r>
          </a:p>
          <a:p>
            <a:pPr>
              <a:buFont typeface="Arial" panose="020B0604020202020204" pitchFamily="34" charset="0"/>
              <a:buChar char="•"/>
            </a:pPr>
            <a:r>
              <a:rPr lang="en-US" dirty="0"/>
              <a:t>Identify gaps and continuously improve</a:t>
            </a:r>
          </a:p>
          <a:p>
            <a:endParaRPr lang="en-US" dirty="0"/>
          </a:p>
        </p:txBody>
      </p:sp>
    </p:spTree>
    <p:extLst>
      <p:ext uri="{BB962C8B-B14F-4D97-AF65-F5344CB8AC3E}">
        <p14:creationId xmlns:p14="http://schemas.microsoft.com/office/powerpoint/2010/main" val="30790309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32953-3B86-4FA1-AF64-63B77358E3BB}"/>
              </a:ext>
            </a:extLst>
          </p:cNvPr>
          <p:cNvSpPr>
            <a:spLocks noGrp="1"/>
          </p:cNvSpPr>
          <p:nvPr>
            <p:ph type="title"/>
          </p:nvPr>
        </p:nvSpPr>
        <p:spPr/>
        <p:txBody>
          <a:bodyPr/>
          <a:lstStyle/>
          <a:p>
            <a:r>
              <a:rPr lang="en-US" dirty="0"/>
              <a:t>Prior to Auditing your HTM Program</a:t>
            </a:r>
          </a:p>
        </p:txBody>
      </p:sp>
      <p:sp>
        <p:nvSpPr>
          <p:cNvPr id="3" name="Content Placeholder 2">
            <a:extLst>
              <a:ext uri="{FF2B5EF4-FFF2-40B4-BE49-F238E27FC236}">
                <a16:creationId xmlns:a16="http://schemas.microsoft.com/office/drawing/2014/main" id="{D2168649-162A-469D-8F66-5CF52E8453CF}"/>
              </a:ext>
            </a:extLst>
          </p:cNvPr>
          <p:cNvSpPr>
            <a:spLocks noGrp="1"/>
          </p:cNvSpPr>
          <p:nvPr>
            <p:ph idx="1"/>
          </p:nvPr>
        </p:nvSpPr>
        <p:spPr>
          <a:xfrm>
            <a:off x="1097280" y="1939895"/>
            <a:ext cx="10058400" cy="4332718"/>
          </a:xfrm>
        </p:spPr>
        <p:txBody>
          <a:bodyPr>
            <a:normAutofit fontScale="85000" lnSpcReduction="20000"/>
          </a:bodyPr>
          <a:lstStyle/>
          <a:p>
            <a:pPr>
              <a:buFont typeface="Arial" panose="020B0604020202020204" pitchFamily="34" charset="0"/>
              <a:buChar char="•"/>
            </a:pPr>
            <a:r>
              <a:rPr lang="en-US" dirty="0"/>
              <a:t>Form a steering committee or task force focused on auditing</a:t>
            </a:r>
          </a:p>
          <a:p>
            <a:pPr>
              <a:buFont typeface="Arial" panose="020B0604020202020204" pitchFamily="34" charset="0"/>
              <a:buChar char="•"/>
            </a:pPr>
            <a:r>
              <a:rPr lang="en-US" dirty="0"/>
              <a:t>Identify various service areas and service components that present risk</a:t>
            </a:r>
          </a:p>
          <a:p>
            <a:pPr>
              <a:buFont typeface="Arial" panose="020B0604020202020204" pitchFamily="34" charset="0"/>
              <a:buChar char="•"/>
            </a:pPr>
            <a:r>
              <a:rPr lang="en-US" dirty="0"/>
              <a:t>Identify and document applicable customer and regulatory requirements</a:t>
            </a:r>
          </a:p>
          <a:p>
            <a:pPr>
              <a:buFont typeface="Arial" panose="020B0604020202020204" pitchFamily="34" charset="0"/>
              <a:buChar char="•"/>
            </a:pPr>
            <a:r>
              <a:rPr lang="en-US" dirty="0"/>
              <a:t>Identify internal audit and EOC mock survey teams and collaborate so consistent auditing practices are implemented </a:t>
            </a:r>
          </a:p>
          <a:p>
            <a:pPr>
              <a:buFont typeface="Arial" panose="020B0604020202020204" pitchFamily="34" charset="0"/>
              <a:buChar char="•"/>
            </a:pPr>
            <a:r>
              <a:rPr lang="en-US" dirty="0"/>
              <a:t>Develop a formal master document that will include methodologies, observations, participants, and improvement plans</a:t>
            </a:r>
          </a:p>
          <a:p>
            <a:pPr>
              <a:buFont typeface="Arial" panose="020B0604020202020204" pitchFamily="34" charset="0"/>
              <a:buChar char="•"/>
            </a:pPr>
            <a:r>
              <a:rPr lang="en-US" dirty="0"/>
              <a:t>Educate and create awareness on:</a:t>
            </a:r>
          </a:p>
          <a:p>
            <a:pPr lvl="1">
              <a:buFont typeface="Arial" panose="020B0604020202020204" pitchFamily="34" charset="0"/>
              <a:buChar char="•"/>
            </a:pPr>
            <a:r>
              <a:rPr lang="en-US" sz="1600" i="1" dirty="0"/>
              <a:t>Audit objective</a:t>
            </a:r>
          </a:p>
          <a:p>
            <a:pPr lvl="1">
              <a:buFont typeface="Arial" panose="020B0604020202020204" pitchFamily="34" charset="0"/>
              <a:buChar char="•"/>
            </a:pPr>
            <a:r>
              <a:rPr lang="en-US" sz="1800" i="1" dirty="0"/>
              <a:t>Applicable customer and regulatory requirements</a:t>
            </a:r>
          </a:p>
          <a:p>
            <a:pPr lvl="1">
              <a:buFont typeface="Arial" panose="020B0604020202020204" pitchFamily="34" charset="0"/>
              <a:buChar char="•"/>
            </a:pPr>
            <a:r>
              <a:rPr lang="en-US" sz="1800" i="1" dirty="0"/>
              <a:t>Areas that will be audited</a:t>
            </a:r>
          </a:p>
          <a:p>
            <a:pPr lvl="1">
              <a:buFont typeface="Arial" panose="020B0604020202020204" pitchFamily="34" charset="0"/>
              <a:buChar char="•"/>
            </a:pPr>
            <a:r>
              <a:rPr lang="en-US" sz="1800" i="1" dirty="0"/>
              <a:t>Expected participants</a:t>
            </a:r>
          </a:p>
          <a:p>
            <a:pPr lvl="1">
              <a:buFont typeface="Arial" panose="020B0604020202020204" pitchFamily="34" charset="0"/>
              <a:buChar char="•"/>
            </a:pPr>
            <a:r>
              <a:rPr lang="en-US" sz="1800" i="1" dirty="0"/>
              <a:t>Common observations seen to date</a:t>
            </a:r>
          </a:p>
          <a:p>
            <a:endParaRPr lang="en-US" dirty="0"/>
          </a:p>
        </p:txBody>
      </p:sp>
    </p:spTree>
    <p:extLst>
      <p:ext uri="{BB962C8B-B14F-4D97-AF65-F5344CB8AC3E}">
        <p14:creationId xmlns:p14="http://schemas.microsoft.com/office/powerpoint/2010/main" val="38126738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8BD79-788F-4E54-98DC-BB35F9C8D71D}"/>
              </a:ext>
            </a:extLst>
          </p:cNvPr>
          <p:cNvSpPr>
            <a:spLocks noGrp="1"/>
          </p:cNvSpPr>
          <p:nvPr>
            <p:ph type="title"/>
          </p:nvPr>
        </p:nvSpPr>
        <p:spPr/>
        <p:txBody>
          <a:bodyPr/>
          <a:lstStyle/>
          <a:p>
            <a:r>
              <a:rPr lang="en-US" dirty="0"/>
              <a:t>Develop an Audit Tool</a:t>
            </a:r>
          </a:p>
        </p:txBody>
      </p:sp>
      <p:sp>
        <p:nvSpPr>
          <p:cNvPr id="3" name="Content Placeholder 2">
            <a:extLst>
              <a:ext uri="{FF2B5EF4-FFF2-40B4-BE49-F238E27FC236}">
                <a16:creationId xmlns:a16="http://schemas.microsoft.com/office/drawing/2014/main" id="{6D2A06E5-5682-4F28-B915-78C9059D7D00}"/>
              </a:ext>
            </a:extLst>
          </p:cNvPr>
          <p:cNvSpPr>
            <a:spLocks noGrp="1"/>
          </p:cNvSpPr>
          <p:nvPr>
            <p:ph idx="1"/>
          </p:nvPr>
        </p:nvSpPr>
        <p:spPr/>
        <p:txBody>
          <a:bodyPr/>
          <a:lstStyle/>
          <a:p>
            <a:pPr>
              <a:buFont typeface="Arial" panose="020B0604020202020204" pitchFamily="34" charset="0"/>
              <a:buChar char="•"/>
            </a:pPr>
            <a:r>
              <a:rPr lang="en-US" dirty="0"/>
              <a:t>Identify auditing practices with internal audit and EOC mock survey teams</a:t>
            </a:r>
          </a:p>
          <a:p>
            <a:pPr>
              <a:buFont typeface="Arial" panose="020B0604020202020204" pitchFamily="34" charset="0"/>
              <a:buChar char="•"/>
            </a:pPr>
            <a:r>
              <a:rPr lang="en-US" dirty="0"/>
              <a:t>Create a similar tool or document that will ensure consistency with internal audit and EOC</a:t>
            </a:r>
          </a:p>
          <a:p>
            <a:pPr>
              <a:buFont typeface="Arial" panose="020B0604020202020204" pitchFamily="34" charset="0"/>
              <a:buChar char="•"/>
            </a:pPr>
            <a:r>
              <a:rPr lang="en-US" dirty="0"/>
              <a:t>Identify and document below components in the tool: </a:t>
            </a:r>
          </a:p>
          <a:p>
            <a:pPr lvl="1">
              <a:buFont typeface="Arial" panose="020B0604020202020204" pitchFamily="34" charset="0"/>
              <a:buChar char="•"/>
            </a:pPr>
            <a:r>
              <a:rPr lang="en-US" dirty="0"/>
              <a:t>Purpose</a:t>
            </a:r>
          </a:p>
          <a:p>
            <a:pPr lvl="1">
              <a:buFont typeface="Arial" panose="020B0604020202020204" pitchFamily="34" charset="0"/>
              <a:buChar char="•"/>
            </a:pPr>
            <a:r>
              <a:rPr lang="en-US" dirty="0"/>
              <a:t>Site or shop information </a:t>
            </a:r>
          </a:p>
          <a:p>
            <a:pPr lvl="1">
              <a:buFont typeface="Arial" panose="020B0604020202020204" pitchFamily="34" charset="0"/>
              <a:buChar char="•"/>
            </a:pPr>
            <a:r>
              <a:rPr lang="en-US" dirty="0"/>
              <a:t>Guidelines for the auditor and reviewer</a:t>
            </a:r>
          </a:p>
          <a:p>
            <a:pPr lvl="1">
              <a:buFont typeface="Arial" panose="020B0604020202020204" pitchFamily="34" charset="0"/>
              <a:buChar char="•"/>
            </a:pPr>
            <a:r>
              <a:rPr lang="en-US" dirty="0"/>
              <a:t>Scoring and tally sheet</a:t>
            </a:r>
          </a:p>
          <a:p>
            <a:pPr lvl="1">
              <a:buFont typeface="Arial" panose="020B0604020202020204" pitchFamily="34" charset="0"/>
              <a:buChar char="•"/>
            </a:pPr>
            <a:r>
              <a:rPr lang="en-US" dirty="0"/>
              <a:t>Areas that will be audited</a:t>
            </a:r>
          </a:p>
          <a:p>
            <a:endParaRPr lang="en-US" dirty="0"/>
          </a:p>
        </p:txBody>
      </p:sp>
    </p:spTree>
    <p:extLst>
      <p:ext uri="{BB962C8B-B14F-4D97-AF65-F5344CB8AC3E}">
        <p14:creationId xmlns:p14="http://schemas.microsoft.com/office/powerpoint/2010/main" val="882882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AD08E-D6A5-4CF6-BBD2-EDC54845206A}"/>
              </a:ext>
            </a:extLst>
          </p:cNvPr>
          <p:cNvSpPr>
            <a:spLocks noGrp="1"/>
          </p:cNvSpPr>
          <p:nvPr>
            <p:ph type="title"/>
          </p:nvPr>
        </p:nvSpPr>
        <p:spPr/>
        <p:txBody>
          <a:bodyPr/>
          <a:lstStyle/>
          <a:p>
            <a:r>
              <a:rPr lang="en-US" dirty="0"/>
              <a:t>Identify Areas to Audit</a:t>
            </a:r>
          </a:p>
        </p:txBody>
      </p:sp>
      <p:sp>
        <p:nvSpPr>
          <p:cNvPr id="3" name="Content Placeholder 2">
            <a:extLst>
              <a:ext uri="{FF2B5EF4-FFF2-40B4-BE49-F238E27FC236}">
                <a16:creationId xmlns:a16="http://schemas.microsoft.com/office/drawing/2014/main" id="{79E835D4-F08F-4278-9C65-C9D2D5DF0242}"/>
              </a:ext>
            </a:extLst>
          </p:cNvPr>
          <p:cNvSpPr>
            <a:spLocks noGrp="1"/>
          </p:cNvSpPr>
          <p:nvPr>
            <p:ph idx="1"/>
          </p:nvPr>
        </p:nvSpPr>
        <p:spPr>
          <a:xfrm>
            <a:off x="1097280" y="2108201"/>
            <a:ext cx="10058400" cy="4130229"/>
          </a:xfrm>
        </p:spPr>
        <p:txBody>
          <a:bodyPr>
            <a:normAutofit/>
          </a:bodyPr>
          <a:lstStyle/>
          <a:p>
            <a:pPr marL="0" indent="0">
              <a:buNone/>
            </a:pPr>
            <a:r>
              <a:rPr lang="en-US" dirty="0"/>
              <a:t>Areas that will be audited:</a:t>
            </a:r>
          </a:p>
          <a:p>
            <a:pPr lvl="1">
              <a:buClr>
                <a:schemeClr val="accent1"/>
              </a:buClr>
              <a:buFont typeface="Arial" panose="020B0604020202020204" pitchFamily="34" charset="0"/>
              <a:buChar char="•"/>
            </a:pPr>
            <a:r>
              <a:rPr lang="en-US" dirty="0">
                <a:solidFill>
                  <a:schemeClr val="tx1"/>
                </a:solidFill>
              </a:rPr>
              <a:t>Administration – policies, processes, procedures, applicable regulations</a:t>
            </a:r>
          </a:p>
          <a:p>
            <a:pPr lvl="1">
              <a:buClr>
                <a:schemeClr val="accent1"/>
              </a:buClr>
              <a:buFont typeface="Arial" panose="020B0604020202020204" pitchFamily="34" charset="0"/>
              <a:buChar char="•"/>
            </a:pPr>
            <a:r>
              <a:rPr lang="en-US" dirty="0">
                <a:solidFill>
                  <a:schemeClr val="tx1"/>
                </a:solidFill>
              </a:rPr>
              <a:t>Equipment service – PM schedule, PM completion, CMs, vendor services, recalls, service documentation, etc.</a:t>
            </a:r>
          </a:p>
          <a:p>
            <a:pPr lvl="1">
              <a:buClr>
                <a:schemeClr val="accent1"/>
              </a:buClr>
              <a:buFont typeface="Arial" panose="020B0604020202020204" pitchFamily="34" charset="0"/>
              <a:buChar char="•"/>
            </a:pPr>
            <a:r>
              <a:rPr lang="en-US" dirty="0">
                <a:solidFill>
                  <a:schemeClr val="tx1"/>
                </a:solidFill>
              </a:rPr>
              <a:t>Facilities – shop organization, tools and test equipment, parts inventory, utilities, etc.</a:t>
            </a:r>
          </a:p>
          <a:p>
            <a:pPr lvl="1">
              <a:buClr>
                <a:schemeClr val="accent1"/>
              </a:buClr>
              <a:buFont typeface="Arial" panose="020B0604020202020204" pitchFamily="34" charset="0"/>
              <a:buChar char="•"/>
            </a:pPr>
            <a:r>
              <a:rPr lang="en-US" dirty="0">
                <a:solidFill>
                  <a:schemeClr val="tx1"/>
                </a:solidFill>
              </a:rPr>
              <a:t>Data management – data entry, internal/external documentation, vendor service, equipment records, inventory reconciliation/control</a:t>
            </a:r>
          </a:p>
          <a:p>
            <a:pPr lvl="1">
              <a:buClr>
                <a:schemeClr val="accent1"/>
              </a:buClr>
              <a:buFont typeface="Arial" panose="020B0604020202020204" pitchFamily="34" charset="0"/>
              <a:buChar char="•"/>
            </a:pPr>
            <a:r>
              <a:rPr lang="en-US" dirty="0">
                <a:solidFill>
                  <a:schemeClr val="tx1"/>
                </a:solidFill>
              </a:rPr>
              <a:t>Customer service – customer satisfaction surveys, department leader meetings, team member interview, in-service education</a:t>
            </a:r>
          </a:p>
          <a:p>
            <a:pPr lvl="1">
              <a:buClr>
                <a:schemeClr val="accent1"/>
              </a:buClr>
              <a:buFont typeface="Arial" panose="020B0604020202020204" pitchFamily="34" charset="0"/>
              <a:buChar char="•"/>
            </a:pPr>
            <a:r>
              <a:rPr lang="en-US" dirty="0">
                <a:solidFill>
                  <a:schemeClr val="tx1"/>
                </a:solidFill>
              </a:rPr>
              <a:t>Personnel management – productivity, continuing education, </a:t>
            </a:r>
          </a:p>
          <a:p>
            <a:pPr lvl="1">
              <a:buClr>
                <a:schemeClr val="accent1"/>
              </a:buClr>
              <a:buFont typeface="Arial" panose="020B0604020202020204" pitchFamily="34" charset="0"/>
              <a:buChar char="•"/>
            </a:pPr>
            <a:r>
              <a:rPr lang="en-US" dirty="0">
                <a:solidFill>
                  <a:schemeClr val="tx1"/>
                </a:solidFill>
              </a:rPr>
              <a:t>Compliance – compliance metrics for TJC, DNV, etc., business metrics/KPIs</a:t>
            </a:r>
          </a:p>
          <a:p>
            <a:pPr lvl="1">
              <a:buClr>
                <a:schemeClr val="accent1"/>
              </a:buClr>
              <a:buFont typeface="Arial" panose="020B0604020202020204" pitchFamily="34" charset="0"/>
              <a:buChar char="•"/>
            </a:pPr>
            <a:r>
              <a:rPr lang="en-US" dirty="0">
                <a:solidFill>
                  <a:schemeClr val="tx1"/>
                </a:solidFill>
              </a:rPr>
              <a:t>Equipment sampling – labels/stickers, work orders, service reports, cost of service, vendor services, etc.</a:t>
            </a:r>
          </a:p>
          <a:p>
            <a:endParaRPr lang="en-US" dirty="0"/>
          </a:p>
        </p:txBody>
      </p:sp>
    </p:spTree>
    <p:extLst>
      <p:ext uri="{BB962C8B-B14F-4D97-AF65-F5344CB8AC3E}">
        <p14:creationId xmlns:p14="http://schemas.microsoft.com/office/powerpoint/2010/main" val="23791229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B32B5-97B4-4A75-A0E6-285C99D4D621}"/>
              </a:ext>
            </a:extLst>
          </p:cNvPr>
          <p:cNvSpPr>
            <a:spLocks noGrp="1"/>
          </p:cNvSpPr>
          <p:nvPr>
            <p:ph type="title"/>
          </p:nvPr>
        </p:nvSpPr>
        <p:spPr/>
        <p:txBody>
          <a:bodyPr/>
          <a:lstStyle/>
          <a:p>
            <a:r>
              <a:rPr lang="en-US" dirty="0"/>
              <a:t>Auditing Process</a:t>
            </a:r>
          </a:p>
        </p:txBody>
      </p:sp>
      <p:sp>
        <p:nvSpPr>
          <p:cNvPr id="3" name="Content Placeholder 2">
            <a:extLst>
              <a:ext uri="{FF2B5EF4-FFF2-40B4-BE49-F238E27FC236}">
                <a16:creationId xmlns:a16="http://schemas.microsoft.com/office/drawing/2014/main" id="{FDDCF759-EAB9-467D-9035-9AA508434484}"/>
              </a:ext>
            </a:extLst>
          </p:cNvPr>
          <p:cNvSpPr>
            <a:spLocks noGrp="1"/>
          </p:cNvSpPr>
          <p:nvPr>
            <p:ph idx="1"/>
          </p:nvPr>
        </p:nvSpPr>
        <p:spPr>
          <a:xfrm>
            <a:off x="1097280" y="2108201"/>
            <a:ext cx="10058400" cy="4190049"/>
          </a:xfrm>
        </p:spPr>
        <p:txBody>
          <a:bodyPr>
            <a:normAutofit fontScale="85000" lnSpcReduction="10000"/>
          </a:bodyPr>
          <a:lstStyle/>
          <a:p>
            <a:pPr>
              <a:buFont typeface="Arial" panose="020B0604020202020204" pitchFamily="34" charset="0"/>
              <a:buChar char="•"/>
            </a:pPr>
            <a:r>
              <a:rPr lang="en-US" dirty="0"/>
              <a:t>Use the audit tool to evaluate various risk areas </a:t>
            </a:r>
          </a:p>
          <a:p>
            <a:pPr>
              <a:buFont typeface="Arial" panose="020B0604020202020204" pitchFamily="34" charset="0"/>
              <a:buChar char="•"/>
            </a:pPr>
            <a:r>
              <a:rPr lang="en-US" dirty="0"/>
              <a:t>Include questions on the tool that will help measure quality and compliance to applicable customer and regulatory requirements</a:t>
            </a:r>
          </a:p>
          <a:p>
            <a:pPr>
              <a:buFont typeface="Arial" panose="020B0604020202020204" pitchFamily="34" charset="0"/>
              <a:buChar char="•"/>
            </a:pPr>
            <a:r>
              <a:rPr lang="en-US" dirty="0"/>
              <a:t>Use a simple 3- or 5-point scale to document responses</a:t>
            </a:r>
          </a:p>
          <a:p>
            <a:pPr>
              <a:buFont typeface="Arial" panose="020B0604020202020204" pitchFamily="34" charset="0"/>
              <a:buChar char="•"/>
            </a:pPr>
            <a:r>
              <a:rPr lang="en-US" dirty="0"/>
              <a:t>Set ranges for the measurement scale to showcase full compliance, partial compliance, and non-compliance</a:t>
            </a:r>
          </a:p>
          <a:p>
            <a:pPr>
              <a:buFont typeface="Arial" panose="020B0604020202020204" pitchFamily="34" charset="0"/>
              <a:buChar char="•"/>
            </a:pPr>
            <a:r>
              <a:rPr lang="en-US" dirty="0"/>
              <a:t>Participants must be a mix of leaders and team members</a:t>
            </a:r>
          </a:p>
          <a:p>
            <a:pPr>
              <a:buFont typeface="Arial" panose="020B0604020202020204" pitchFamily="34" charset="0"/>
              <a:buChar char="•"/>
            </a:pPr>
            <a:r>
              <a:rPr lang="en-US" dirty="0"/>
              <a:t>Assign a site leader that will coordinate audit dates and schedule</a:t>
            </a:r>
          </a:p>
          <a:p>
            <a:pPr>
              <a:buFont typeface="Arial" panose="020B0604020202020204" pitchFamily="34" charset="0"/>
              <a:buChar char="•"/>
            </a:pPr>
            <a:r>
              <a:rPr lang="en-US" dirty="0"/>
              <a:t>Conduct in-person inspections and off-site review of documentation</a:t>
            </a:r>
          </a:p>
          <a:p>
            <a:pPr>
              <a:buFont typeface="Arial" panose="020B0604020202020204" pitchFamily="34" charset="0"/>
              <a:buChar char="•"/>
            </a:pPr>
            <a:r>
              <a:rPr lang="en-US" dirty="0"/>
              <a:t>Assign a coordinator that will review relevant documentation and help document findings</a:t>
            </a:r>
          </a:p>
          <a:p>
            <a:pPr>
              <a:buFont typeface="Arial" panose="020B0604020202020204" pitchFamily="34" charset="0"/>
              <a:buChar char="•"/>
            </a:pPr>
            <a:r>
              <a:rPr lang="en-US" dirty="0"/>
              <a:t>Assign specific time period to develop the after-action report</a:t>
            </a:r>
          </a:p>
          <a:p>
            <a:pPr>
              <a:buFont typeface="Arial" panose="020B0604020202020204" pitchFamily="34" charset="0"/>
              <a:buChar char="•"/>
            </a:pPr>
            <a:endParaRPr lang="en-US" dirty="0"/>
          </a:p>
        </p:txBody>
      </p:sp>
    </p:spTree>
    <p:extLst>
      <p:ext uri="{BB962C8B-B14F-4D97-AF65-F5344CB8AC3E}">
        <p14:creationId xmlns:p14="http://schemas.microsoft.com/office/powerpoint/2010/main" val="23195630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60164-83CF-423E-BAE6-88DF2109BB7B}"/>
              </a:ext>
            </a:extLst>
          </p:cNvPr>
          <p:cNvSpPr>
            <a:spLocks noGrp="1"/>
          </p:cNvSpPr>
          <p:nvPr>
            <p:ph type="title"/>
          </p:nvPr>
        </p:nvSpPr>
        <p:spPr/>
        <p:txBody>
          <a:bodyPr/>
          <a:lstStyle/>
          <a:p>
            <a:r>
              <a:rPr lang="en-US" dirty="0"/>
              <a:t>Post an Audit</a:t>
            </a:r>
          </a:p>
        </p:txBody>
      </p:sp>
      <p:sp>
        <p:nvSpPr>
          <p:cNvPr id="3" name="Content Placeholder 2">
            <a:extLst>
              <a:ext uri="{FF2B5EF4-FFF2-40B4-BE49-F238E27FC236}">
                <a16:creationId xmlns:a16="http://schemas.microsoft.com/office/drawing/2014/main" id="{20A468B7-2394-423E-A787-5E9267CD6A5B}"/>
              </a:ext>
            </a:extLst>
          </p:cNvPr>
          <p:cNvSpPr>
            <a:spLocks noGrp="1"/>
          </p:cNvSpPr>
          <p:nvPr>
            <p:ph idx="1"/>
          </p:nvPr>
        </p:nvSpPr>
        <p:spPr/>
        <p:txBody>
          <a:bodyPr/>
          <a:lstStyle/>
          <a:p>
            <a:pPr>
              <a:buFont typeface="Arial" panose="020B0604020202020204" pitchFamily="34" charset="0"/>
              <a:buChar char="•"/>
            </a:pPr>
            <a:r>
              <a:rPr lang="en-US" dirty="0"/>
              <a:t>Compile the after-action report </a:t>
            </a:r>
          </a:p>
          <a:p>
            <a:pPr>
              <a:buFont typeface="Arial" panose="020B0604020202020204" pitchFamily="34" charset="0"/>
              <a:buChar char="•"/>
            </a:pPr>
            <a:r>
              <a:rPr lang="en-US" dirty="0"/>
              <a:t>Review the report with the site leader; if it is a large system, review the report with other site leaders to ensure consistent practices across the system</a:t>
            </a:r>
          </a:p>
          <a:p>
            <a:pPr>
              <a:buFont typeface="Arial" panose="020B0604020202020204" pitchFamily="34" charset="0"/>
              <a:buChar char="•"/>
            </a:pPr>
            <a:r>
              <a:rPr lang="en-US" dirty="0"/>
              <a:t>Refine the report with improvement plans</a:t>
            </a:r>
          </a:p>
          <a:p>
            <a:pPr>
              <a:buFont typeface="Arial" panose="020B0604020202020204" pitchFamily="34" charset="0"/>
              <a:buChar char="•"/>
            </a:pPr>
            <a:r>
              <a:rPr lang="en-US" dirty="0"/>
              <a:t>Review the findings and improvement plans with team members</a:t>
            </a:r>
          </a:p>
          <a:p>
            <a:pPr>
              <a:buFont typeface="Arial" panose="020B0604020202020204" pitchFamily="34" charset="0"/>
              <a:buChar char="•"/>
            </a:pPr>
            <a:r>
              <a:rPr lang="en-US" dirty="0"/>
              <a:t>Ensure there are metrics in place to measure progress</a:t>
            </a:r>
          </a:p>
          <a:p>
            <a:pPr>
              <a:buFont typeface="Arial" panose="020B0604020202020204" pitchFamily="34" charset="0"/>
              <a:buChar char="•"/>
            </a:pPr>
            <a:r>
              <a:rPr lang="en-US" dirty="0"/>
              <a:t>Standardize the dashboard and set a routine frequency to review progress with leaders and team members </a:t>
            </a:r>
          </a:p>
          <a:p>
            <a:pPr>
              <a:buFont typeface="Arial" panose="020B0604020202020204" pitchFamily="34" charset="0"/>
              <a:buChar char="•"/>
            </a:pPr>
            <a:endParaRPr lang="en-US" dirty="0"/>
          </a:p>
        </p:txBody>
      </p:sp>
    </p:spTree>
    <p:extLst>
      <p:ext uri="{BB962C8B-B14F-4D97-AF65-F5344CB8AC3E}">
        <p14:creationId xmlns:p14="http://schemas.microsoft.com/office/powerpoint/2010/main" val="21367520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1F012-F10F-4C88-BE71-3D4D38C43B56}"/>
              </a:ext>
            </a:extLst>
          </p:cNvPr>
          <p:cNvSpPr>
            <a:spLocks noGrp="1"/>
          </p:cNvSpPr>
          <p:nvPr>
            <p:ph type="ctrTitle"/>
          </p:nvPr>
        </p:nvSpPr>
        <p:spPr>
          <a:xfrm>
            <a:off x="503645" y="3267159"/>
            <a:ext cx="8257970" cy="2941003"/>
          </a:xfrm>
        </p:spPr>
        <p:txBody>
          <a:bodyPr>
            <a:normAutofit/>
          </a:bodyPr>
          <a:lstStyle/>
          <a:p>
            <a:r>
              <a:rPr lang="en-US" sz="5400" dirty="0">
                <a:solidFill>
                  <a:schemeClr val="tx1"/>
                </a:solidFill>
              </a:rPr>
              <a:t>Survey Preparedness</a:t>
            </a:r>
          </a:p>
        </p:txBody>
      </p:sp>
      <p:sp>
        <p:nvSpPr>
          <p:cNvPr id="3" name="Subtitle 2">
            <a:extLst>
              <a:ext uri="{FF2B5EF4-FFF2-40B4-BE49-F238E27FC236}">
                <a16:creationId xmlns:a16="http://schemas.microsoft.com/office/drawing/2014/main" id="{699AA142-7A71-4EDA-981E-31CF4448BB43}"/>
              </a:ext>
            </a:extLst>
          </p:cNvPr>
          <p:cNvSpPr>
            <a:spLocks noGrp="1"/>
          </p:cNvSpPr>
          <p:nvPr>
            <p:ph type="subTitle" idx="1"/>
          </p:nvPr>
        </p:nvSpPr>
        <p:spPr/>
        <p:txBody>
          <a:bodyPr/>
          <a:lstStyle/>
          <a:p>
            <a:r>
              <a:rPr lang="en-US" dirty="0">
                <a:solidFill>
                  <a:schemeClr val="tx1"/>
                </a:solidFill>
              </a:rPr>
              <a:t>PART 2</a:t>
            </a:r>
          </a:p>
        </p:txBody>
      </p:sp>
      <p:sp>
        <p:nvSpPr>
          <p:cNvPr id="4" name="TextBox 3">
            <a:extLst>
              <a:ext uri="{FF2B5EF4-FFF2-40B4-BE49-F238E27FC236}">
                <a16:creationId xmlns:a16="http://schemas.microsoft.com/office/drawing/2014/main" id="{F966EF84-7938-496A-B263-5EE76B5A65F1}"/>
              </a:ext>
            </a:extLst>
          </p:cNvPr>
          <p:cNvSpPr txBox="1"/>
          <p:nvPr/>
        </p:nvSpPr>
        <p:spPr>
          <a:xfrm>
            <a:off x="11414353" y="6508296"/>
            <a:ext cx="445008" cy="230832"/>
          </a:xfrm>
          <a:prstGeom prst="rect">
            <a:avLst/>
          </a:prstGeom>
          <a:noFill/>
        </p:spPr>
        <p:txBody>
          <a:bodyPr wrap="square" rtlCol="0">
            <a:spAutoFit/>
          </a:bodyPr>
          <a:lstStyle/>
          <a:p>
            <a:pPr algn="ctr"/>
            <a:fld id="{0C6B32FA-7304-4DCA-B11A-FB6BD5BF75EE}" type="slidenum">
              <a:rPr lang="en-US" sz="900" smtClean="0">
                <a:solidFill>
                  <a:schemeClr val="bg1"/>
                </a:solidFill>
                <a:latin typeface="Arial" panose="020B0604020202020204" pitchFamily="34" charset="0"/>
                <a:cs typeface="Arial" panose="020B0604020202020204" pitchFamily="34" charset="0"/>
              </a:rPr>
              <a:pPr algn="ctr"/>
              <a:t>13</a:t>
            </a:fld>
            <a:endParaRPr lang="en-US" sz="900" dirty="0">
              <a:solidFill>
                <a:schemeClr val="bg1"/>
              </a:solidFill>
              <a:latin typeface="Arial" panose="020B0604020202020204" pitchFamily="34" charset="0"/>
              <a:cs typeface="Arial" panose="020B0604020202020204" pitchFamily="34" charset="0"/>
            </a:endParaRPr>
          </a:p>
        </p:txBody>
      </p:sp>
      <p:pic>
        <p:nvPicPr>
          <p:cNvPr id="4100" name="Picture 4" descr="Continuous compliance | HFM">
            <a:extLst>
              <a:ext uri="{FF2B5EF4-FFF2-40B4-BE49-F238E27FC236}">
                <a16:creationId xmlns:a16="http://schemas.microsoft.com/office/drawing/2014/main" id="{FCC6C48B-C37E-44FF-8C87-95536C7881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8480" y="3597300"/>
            <a:ext cx="3094152" cy="2070269"/>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Joint Commission | 24x7 Magazine">
            <a:extLst>
              <a:ext uri="{FF2B5EF4-FFF2-40B4-BE49-F238E27FC236}">
                <a16:creationId xmlns:a16="http://schemas.microsoft.com/office/drawing/2014/main" id="{EF3B759B-D215-4448-B9EC-36C245FEA2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4431" y="1517903"/>
            <a:ext cx="2762250" cy="1657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87313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B51EE-5F4A-40BF-9D96-0B8F82AC0569}"/>
              </a:ext>
            </a:extLst>
          </p:cNvPr>
          <p:cNvSpPr>
            <a:spLocks noGrp="1"/>
          </p:cNvSpPr>
          <p:nvPr>
            <p:ph type="title"/>
          </p:nvPr>
        </p:nvSpPr>
        <p:spPr/>
        <p:txBody>
          <a:bodyPr/>
          <a:lstStyle/>
          <a:p>
            <a:r>
              <a:rPr lang="en-US" dirty="0"/>
              <a:t>Understanding Regulatory Requirements</a:t>
            </a:r>
          </a:p>
        </p:txBody>
      </p:sp>
      <p:sp>
        <p:nvSpPr>
          <p:cNvPr id="3" name="Content Placeholder 2">
            <a:extLst>
              <a:ext uri="{FF2B5EF4-FFF2-40B4-BE49-F238E27FC236}">
                <a16:creationId xmlns:a16="http://schemas.microsoft.com/office/drawing/2014/main" id="{C3320574-3905-4569-9AF4-0F222BBA1DF4}"/>
              </a:ext>
            </a:extLst>
          </p:cNvPr>
          <p:cNvSpPr>
            <a:spLocks noGrp="1"/>
          </p:cNvSpPr>
          <p:nvPr>
            <p:ph idx="1"/>
          </p:nvPr>
        </p:nvSpPr>
        <p:spPr>
          <a:xfrm>
            <a:off x="1097280" y="1948441"/>
            <a:ext cx="10058400" cy="4281443"/>
          </a:xfrm>
        </p:spPr>
        <p:txBody>
          <a:bodyPr>
            <a:normAutofit fontScale="92500" lnSpcReduction="20000"/>
          </a:bodyPr>
          <a:lstStyle/>
          <a:p>
            <a:pPr>
              <a:buFont typeface="Arial" panose="020B0604020202020204" pitchFamily="34" charset="0"/>
              <a:buChar char="•"/>
            </a:pPr>
            <a:r>
              <a:rPr lang="en-US" sz="2000" dirty="0"/>
              <a:t>Get a copy of the </a:t>
            </a:r>
            <a:r>
              <a:rPr lang="en-US" sz="2000" dirty="0">
                <a:hlinkClick r:id="rId2"/>
              </a:rPr>
              <a:t>current TJC hospital </a:t>
            </a:r>
            <a:r>
              <a:rPr lang="en-US" sz="2000" dirty="0"/>
              <a:t>and/or critical access manual</a:t>
            </a:r>
          </a:p>
          <a:p>
            <a:pPr>
              <a:buFont typeface="Arial" panose="020B0604020202020204" pitchFamily="34" charset="0"/>
              <a:buChar char="•"/>
            </a:pPr>
            <a:r>
              <a:rPr lang="en-US" sz="2000" dirty="0"/>
              <a:t>Understand requirements for accreditation </a:t>
            </a:r>
          </a:p>
          <a:p>
            <a:pPr>
              <a:buFont typeface="Arial" panose="020B0604020202020204" pitchFamily="34" charset="0"/>
              <a:buChar char="•"/>
            </a:pPr>
            <a:r>
              <a:rPr lang="en-US" sz="2000" dirty="0"/>
              <a:t>Identify survey timelines</a:t>
            </a:r>
          </a:p>
          <a:p>
            <a:pPr>
              <a:buFont typeface="Arial" panose="020B0604020202020204" pitchFamily="34" charset="0"/>
              <a:buChar char="•"/>
            </a:pPr>
            <a:r>
              <a:rPr lang="en-US" sz="2000" dirty="0"/>
              <a:t>Identify survey contacts – quality/compliance teams, EOC, etc.</a:t>
            </a:r>
          </a:p>
          <a:p>
            <a:pPr>
              <a:buFont typeface="Arial" panose="020B0604020202020204" pitchFamily="34" charset="0"/>
              <a:buChar char="•"/>
            </a:pPr>
            <a:r>
              <a:rPr lang="en-US" sz="2000" dirty="0"/>
              <a:t>Understand what a </a:t>
            </a:r>
            <a:r>
              <a:rPr lang="en-US" sz="2000" dirty="0">
                <a:hlinkClick r:id="rId2"/>
              </a:rPr>
              <a:t>tracer</a:t>
            </a:r>
            <a:r>
              <a:rPr lang="en-US" sz="2000" dirty="0"/>
              <a:t> is and how is works</a:t>
            </a:r>
          </a:p>
          <a:p>
            <a:pPr>
              <a:buFont typeface="Arial" panose="020B0604020202020204" pitchFamily="34" charset="0"/>
              <a:buChar char="•"/>
            </a:pPr>
            <a:r>
              <a:rPr lang="en-US" sz="2000" dirty="0"/>
              <a:t>Understand standards applicable for medical equipment management</a:t>
            </a:r>
          </a:p>
          <a:p>
            <a:pPr>
              <a:buFont typeface="Arial" panose="020B0604020202020204" pitchFamily="34" charset="0"/>
              <a:buChar char="•"/>
            </a:pPr>
            <a:r>
              <a:rPr lang="en-US" sz="2000" dirty="0"/>
              <a:t>Understand standards around patient rights, human resources, information technology, infection control, preventing medical errors, etc. as it pertains to medical equipment management </a:t>
            </a:r>
          </a:p>
          <a:p>
            <a:pPr>
              <a:buFont typeface="Arial" panose="020B0604020202020204" pitchFamily="34" charset="0"/>
              <a:buChar char="•"/>
            </a:pPr>
            <a:r>
              <a:rPr lang="en-US" sz="2000" dirty="0"/>
              <a:t>Understand </a:t>
            </a:r>
            <a:r>
              <a:rPr lang="en-US" sz="2000" dirty="0">
                <a:hlinkClick r:id="rId2"/>
              </a:rPr>
              <a:t>National Patient Safety Goals</a:t>
            </a:r>
            <a:endParaRPr lang="en-US" sz="2000" dirty="0"/>
          </a:p>
          <a:p>
            <a:pPr>
              <a:buFont typeface="Arial" panose="020B0604020202020204" pitchFamily="34" charset="0"/>
              <a:buChar char="•"/>
            </a:pPr>
            <a:r>
              <a:rPr lang="en-US" sz="2000" dirty="0"/>
              <a:t>Identify HTM/CE quality improvement goals, including action plans and reporting metrics</a:t>
            </a:r>
          </a:p>
        </p:txBody>
      </p:sp>
    </p:spTree>
    <p:extLst>
      <p:ext uri="{BB962C8B-B14F-4D97-AF65-F5344CB8AC3E}">
        <p14:creationId xmlns:p14="http://schemas.microsoft.com/office/powerpoint/2010/main" val="38261275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54D6D-310D-41C3-AC2D-C2E0A5CF18EC}"/>
              </a:ext>
            </a:extLst>
          </p:cNvPr>
          <p:cNvSpPr>
            <a:spLocks noGrp="1"/>
          </p:cNvSpPr>
          <p:nvPr>
            <p:ph type="title"/>
          </p:nvPr>
        </p:nvSpPr>
        <p:spPr/>
        <p:txBody>
          <a:bodyPr/>
          <a:lstStyle/>
          <a:p>
            <a:r>
              <a:rPr lang="en-US" dirty="0"/>
              <a:t>What does a survey look like? </a:t>
            </a:r>
          </a:p>
        </p:txBody>
      </p:sp>
      <p:sp>
        <p:nvSpPr>
          <p:cNvPr id="3" name="Content Placeholder 2">
            <a:extLst>
              <a:ext uri="{FF2B5EF4-FFF2-40B4-BE49-F238E27FC236}">
                <a16:creationId xmlns:a16="http://schemas.microsoft.com/office/drawing/2014/main" id="{9A7AEF38-6A0C-4C53-85C9-527908617127}"/>
              </a:ext>
            </a:extLst>
          </p:cNvPr>
          <p:cNvSpPr>
            <a:spLocks noGrp="1"/>
          </p:cNvSpPr>
          <p:nvPr>
            <p:ph idx="1"/>
          </p:nvPr>
        </p:nvSpPr>
        <p:spPr/>
        <p:txBody>
          <a:bodyPr>
            <a:normAutofit fontScale="92500" lnSpcReduction="10000"/>
          </a:bodyPr>
          <a:lstStyle/>
          <a:p>
            <a:pPr>
              <a:buFont typeface="Arial" panose="020B0604020202020204" pitchFamily="34" charset="0"/>
              <a:buChar char="•"/>
            </a:pPr>
            <a:r>
              <a:rPr lang="en-US" dirty="0"/>
              <a:t>Survey planning session</a:t>
            </a:r>
          </a:p>
          <a:p>
            <a:pPr>
              <a:buFont typeface="Arial" panose="020B0604020202020204" pitchFamily="34" charset="0"/>
              <a:buChar char="•"/>
            </a:pPr>
            <a:r>
              <a:rPr lang="en-US" dirty="0"/>
              <a:t>Orientation between organization and surveyors</a:t>
            </a:r>
          </a:p>
          <a:p>
            <a:pPr>
              <a:buFont typeface="Arial" panose="020B0604020202020204" pitchFamily="34" charset="0"/>
              <a:buChar char="•"/>
            </a:pPr>
            <a:r>
              <a:rPr lang="en-US" dirty="0"/>
              <a:t>Leadership session</a:t>
            </a:r>
          </a:p>
          <a:p>
            <a:pPr>
              <a:buFont typeface="Arial" panose="020B0604020202020204" pitchFamily="34" charset="0"/>
              <a:buChar char="•"/>
            </a:pPr>
            <a:r>
              <a:rPr lang="en-US" dirty="0"/>
              <a:t>Competency assessment process </a:t>
            </a:r>
          </a:p>
          <a:p>
            <a:pPr>
              <a:buFont typeface="Arial" panose="020B0604020202020204" pitchFamily="34" charset="0"/>
              <a:buChar char="•"/>
            </a:pPr>
            <a:r>
              <a:rPr lang="en-US" dirty="0"/>
              <a:t>EOC session, this will include site tours</a:t>
            </a:r>
          </a:p>
          <a:p>
            <a:pPr>
              <a:buFont typeface="Arial" panose="020B0604020202020204" pitchFamily="34" charset="0"/>
              <a:buChar char="•"/>
            </a:pPr>
            <a:r>
              <a:rPr lang="en-US" dirty="0"/>
              <a:t>Exit session, this will include a summary of findings</a:t>
            </a:r>
          </a:p>
          <a:p>
            <a:pPr lvl="1">
              <a:buFont typeface="Arial" panose="020B0604020202020204" pitchFamily="34" charset="0"/>
              <a:buChar char="•"/>
            </a:pPr>
            <a:r>
              <a:rPr lang="en-US" i="1" dirty="0">
                <a:solidFill>
                  <a:schemeClr val="tx1"/>
                </a:solidFill>
              </a:rPr>
              <a:t>Get a survey activity guide from EOC or quality/compliance</a:t>
            </a:r>
          </a:p>
          <a:p>
            <a:pPr lvl="1">
              <a:buFont typeface="Arial" panose="020B0604020202020204" pitchFamily="34" charset="0"/>
              <a:buChar char="•"/>
            </a:pPr>
            <a:r>
              <a:rPr lang="en-US" i="1" dirty="0">
                <a:solidFill>
                  <a:schemeClr val="tx1"/>
                </a:solidFill>
              </a:rPr>
              <a:t>Review EOC checklist</a:t>
            </a:r>
          </a:p>
          <a:p>
            <a:pPr lvl="1">
              <a:buFont typeface="Arial" panose="020B0604020202020204" pitchFamily="34" charset="0"/>
              <a:buChar char="•"/>
            </a:pPr>
            <a:r>
              <a:rPr lang="en-US" i="1" dirty="0">
                <a:solidFill>
                  <a:schemeClr val="tx1"/>
                </a:solidFill>
              </a:rPr>
              <a:t>Prepare an evidence binder – </a:t>
            </a:r>
            <a:r>
              <a:rPr lang="en-US" i="1" dirty="0">
                <a:solidFill>
                  <a:schemeClr val="tx1"/>
                </a:solidFill>
                <a:hlinkClick r:id="rId2">
                  <a:extLst>
                    <a:ext uri="{A12FA001-AC4F-418D-AE19-62706E023703}">
                      <ahyp:hlinkClr xmlns:ahyp="http://schemas.microsoft.com/office/drawing/2018/hyperlinkcolor" val="tx"/>
                    </a:ext>
                  </a:extLst>
                </a:hlinkClick>
              </a:rPr>
              <a:t>ready-to-go-checklist</a:t>
            </a:r>
            <a:endParaRPr lang="en-US" i="1" dirty="0">
              <a:solidFill>
                <a:schemeClr val="tx1"/>
              </a:solidFill>
            </a:endParaRPr>
          </a:p>
          <a:p>
            <a:endParaRPr lang="en-US" dirty="0"/>
          </a:p>
        </p:txBody>
      </p:sp>
    </p:spTree>
    <p:extLst>
      <p:ext uri="{BB962C8B-B14F-4D97-AF65-F5344CB8AC3E}">
        <p14:creationId xmlns:p14="http://schemas.microsoft.com/office/powerpoint/2010/main" val="28574986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6F970-2A6C-4C9E-B2F0-54D8482D8528}"/>
              </a:ext>
            </a:extLst>
          </p:cNvPr>
          <p:cNvSpPr>
            <a:spLocks noGrp="1"/>
          </p:cNvSpPr>
          <p:nvPr>
            <p:ph type="title"/>
          </p:nvPr>
        </p:nvSpPr>
        <p:spPr/>
        <p:txBody>
          <a:bodyPr/>
          <a:lstStyle/>
          <a:p>
            <a:r>
              <a:rPr lang="en-US" dirty="0"/>
              <a:t>Educating HTM teams</a:t>
            </a:r>
          </a:p>
        </p:txBody>
      </p:sp>
      <p:sp>
        <p:nvSpPr>
          <p:cNvPr id="3" name="Content Placeholder 2">
            <a:extLst>
              <a:ext uri="{FF2B5EF4-FFF2-40B4-BE49-F238E27FC236}">
                <a16:creationId xmlns:a16="http://schemas.microsoft.com/office/drawing/2014/main" id="{8E00FDE7-B892-406F-BCA3-7B741BDDA092}"/>
              </a:ext>
            </a:extLst>
          </p:cNvPr>
          <p:cNvSpPr>
            <a:spLocks noGrp="1"/>
          </p:cNvSpPr>
          <p:nvPr>
            <p:ph idx="1"/>
          </p:nvPr>
        </p:nvSpPr>
        <p:spPr/>
        <p:txBody>
          <a:bodyPr>
            <a:normAutofit fontScale="92500"/>
          </a:bodyPr>
          <a:lstStyle/>
          <a:p>
            <a:pPr>
              <a:buFont typeface="Arial" panose="020B0604020202020204" pitchFamily="34" charset="0"/>
              <a:buChar char="•"/>
            </a:pPr>
            <a:r>
              <a:rPr lang="en-US" dirty="0"/>
              <a:t>What is TJC, HTM/CE applicable standards, communicating with a surveyor, participating in a survey, etc.</a:t>
            </a:r>
          </a:p>
          <a:p>
            <a:pPr>
              <a:buFont typeface="Arial" panose="020B0604020202020204" pitchFamily="34" charset="0"/>
              <a:buChar char="•"/>
            </a:pPr>
            <a:r>
              <a:rPr lang="en-US" dirty="0"/>
              <a:t>Understand what is in-scope and out-of-scope for HTM/CE</a:t>
            </a:r>
          </a:p>
          <a:p>
            <a:pPr>
              <a:buFont typeface="Arial" panose="020B0604020202020204" pitchFamily="34" charset="0"/>
              <a:buChar char="•"/>
            </a:pPr>
            <a:r>
              <a:rPr lang="en-US" dirty="0"/>
              <a:t>Review policies, processes, and procedures at least annually and whenever changes are made</a:t>
            </a:r>
          </a:p>
          <a:p>
            <a:pPr>
              <a:buFont typeface="Arial" panose="020B0604020202020204" pitchFamily="34" charset="0"/>
              <a:buChar char="•"/>
            </a:pPr>
            <a:r>
              <a:rPr lang="en-US" dirty="0"/>
              <a:t>Review reporting metrics, including how it can be generated or found (electronic, hard copy, etc.)</a:t>
            </a:r>
          </a:p>
          <a:p>
            <a:pPr>
              <a:buFont typeface="Arial" panose="020B0604020202020204" pitchFamily="34" charset="0"/>
              <a:buChar char="•"/>
            </a:pPr>
            <a:r>
              <a:rPr lang="en-US" dirty="0"/>
              <a:t>Understand roles and responsibilities of HTM/CE team members </a:t>
            </a:r>
          </a:p>
          <a:p>
            <a:pPr lvl="1">
              <a:buFont typeface="Arial" panose="020B0604020202020204" pitchFamily="34" charset="0"/>
              <a:buChar char="•"/>
            </a:pPr>
            <a:r>
              <a:rPr lang="en-US" dirty="0"/>
              <a:t>Usual participants during a survey</a:t>
            </a:r>
          </a:p>
          <a:p>
            <a:pPr lvl="1">
              <a:buFont typeface="Arial" panose="020B0604020202020204" pitchFamily="34" charset="0"/>
              <a:buChar char="•"/>
            </a:pPr>
            <a:r>
              <a:rPr lang="en-US" dirty="0"/>
              <a:t>Who gathers reports and documents</a:t>
            </a:r>
          </a:p>
          <a:p>
            <a:pPr lvl="1">
              <a:buFont typeface="Arial" panose="020B0604020202020204" pitchFamily="34" charset="0"/>
              <a:buChar char="•"/>
            </a:pPr>
            <a:r>
              <a:rPr lang="en-US" dirty="0"/>
              <a:t>Where to retrieve reports and documents </a:t>
            </a:r>
          </a:p>
          <a:p>
            <a:pPr>
              <a:buFont typeface="Arial" panose="020B0604020202020204" pitchFamily="34" charset="0"/>
              <a:buChar char="•"/>
            </a:pPr>
            <a:endParaRPr lang="en-US" dirty="0"/>
          </a:p>
          <a:p>
            <a:pPr>
              <a:buFont typeface="Arial" panose="020B0604020202020204" pitchFamily="34" charset="0"/>
              <a:buChar char="•"/>
            </a:pPr>
            <a:endParaRPr lang="en-US" dirty="0"/>
          </a:p>
        </p:txBody>
      </p:sp>
    </p:spTree>
    <p:extLst>
      <p:ext uri="{BB962C8B-B14F-4D97-AF65-F5344CB8AC3E}">
        <p14:creationId xmlns:p14="http://schemas.microsoft.com/office/powerpoint/2010/main" val="38067031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8648A-165F-46A6-95BC-1DB781DA93A4}"/>
              </a:ext>
            </a:extLst>
          </p:cNvPr>
          <p:cNvSpPr>
            <a:spLocks noGrp="1"/>
          </p:cNvSpPr>
          <p:nvPr>
            <p:ph type="title"/>
          </p:nvPr>
        </p:nvSpPr>
        <p:spPr/>
        <p:txBody>
          <a:bodyPr/>
          <a:lstStyle/>
          <a:p>
            <a:r>
              <a:rPr lang="en-US" dirty="0"/>
              <a:t>Checklist – Physical Inventory</a:t>
            </a:r>
          </a:p>
        </p:txBody>
      </p:sp>
      <p:sp>
        <p:nvSpPr>
          <p:cNvPr id="3" name="Content Placeholder 2">
            <a:extLst>
              <a:ext uri="{FF2B5EF4-FFF2-40B4-BE49-F238E27FC236}">
                <a16:creationId xmlns:a16="http://schemas.microsoft.com/office/drawing/2014/main" id="{A72D1D1F-7069-4F81-846A-FA08311F055C}"/>
              </a:ext>
            </a:extLst>
          </p:cNvPr>
          <p:cNvSpPr>
            <a:spLocks noGrp="1"/>
          </p:cNvSpPr>
          <p:nvPr>
            <p:ph idx="1"/>
          </p:nvPr>
        </p:nvSpPr>
        <p:spPr>
          <a:xfrm>
            <a:off x="1097280" y="1991171"/>
            <a:ext cx="10058400" cy="4383992"/>
          </a:xfrm>
        </p:spPr>
        <p:txBody>
          <a:bodyPr>
            <a:normAutofit fontScale="70000" lnSpcReduction="20000"/>
          </a:bodyPr>
          <a:lstStyle/>
          <a:p>
            <a:pPr>
              <a:buFont typeface="Arial" panose="020B0604020202020204" pitchFamily="34" charset="0"/>
              <a:buChar char="•"/>
            </a:pPr>
            <a:r>
              <a:rPr lang="en-US" dirty="0"/>
              <a:t>Why do you need to perform an equipment inventory? </a:t>
            </a:r>
          </a:p>
          <a:p>
            <a:pPr>
              <a:buFont typeface="Arial" panose="020B0604020202020204" pitchFamily="34" charset="0"/>
              <a:buChar char="•"/>
            </a:pPr>
            <a:r>
              <a:rPr lang="en-US" dirty="0"/>
              <a:t>What is in-scope and out-of-scope?</a:t>
            </a:r>
          </a:p>
          <a:p>
            <a:pPr>
              <a:buFont typeface="Arial" panose="020B0604020202020204" pitchFamily="34" charset="0"/>
              <a:buChar char="•"/>
            </a:pPr>
            <a:r>
              <a:rPr lang="en-US" dirty="0"/>
              <a:t>Best practices to perform an inventory and where to inventory?</a:t>
            </a:r>
          </a:p>
          <a:p>
            <a:pPr>
              <a:buFont typeface="Arial" panose="020B0604020202020204" pitchFamily="34" charset="0"/>
              <a:buChar char="•"/>
            </a:pPr>
            <a:r>
              <a:rPr lang="en-US" dirty="0"/>
              <a:t>How frequently do you inventory what you have? </a:t>
            </a:r>
          </a:p>
          <a:p>
            <a:pPr>
              <a:buFont typeface="Arial" panose="020B0604020202020204" pitchFamily="34" charset="0"/>
              <a:buChar char="•"/>
            </a:pPr>
            <a:r>
              <a:rPr lang="en-US" dirty="0"/>
              <a:t>Where and how are the inventory records maintained? </a:t>
            </a:r>
          </a:p>
          <a:p>
            <a:pPr>
              <a:buFont typeface="Arial" panose="020B0604020202020204" pitchFamily="34" charset="0"/>
              <a:buChar char="•"/>
            </a:pPr>
            <a:r>
              <a:rPr lang="en-US" dirty="0"/>
              <a:t>Who maintains the inventory? </a:t>
            </a:r>
          </a:p>
          <a:p>
            <a:pPr>
              <a:buFont typeface="Arial" panose="020B0604020202020204" pitchFamily="34" charset="0"/>
              <a:buChar char="•"/>
            </a:pPr>
            <a:r>
              <a:rPr lang="en-US" dirty="0"/>
              <a:t>How is the inventory classified? </a:t>
            </a:r>
          </a:p>
          <a:p>
            <a:pPr>
              <a:buFont typeface="Arial" panose="020B0604020202020204" pitchFamily="34" charset="0"/>
              <a:buChar char="•"/>
            </a:pPr>
            <a:r>
              <a:rPr lang="en-US" dirty="0"/>
              <a:t>What are your improvement goals?</a:t>
            </a:r>
          </a:p>
          <a:p>
            <a:pPr>
              <a:buFont typeface="Arial" panose="020B0604020202020204" pitchFamily="34" charset="0"/>
              <a:buChar char="•"/>
            </a:pPr>
            <a:r>
              <a:rPr lang="en-US" dirty="0"/>
              <a:t>What are the deficiencies with inventory management? </a:t>
            </a:r>
          </a:p>
          <a:p>
            <a:pPr lvl="1">
              <a:buFont typeface="Arial" panose="020B0604020202020204" pitchFamily="34" charset="0"/>
              <a:buChar char="•"/>
            </a:pPr>
            <a:r>
              <a:rPr lang="en-US" sz="1600" i="1" dirty="0">
                <a:solidFill>
                  <a:srgbClr val="007EB4"/>
                </a:solidFill>
              </a:rPr>
              <a:t>Missing, lost, newly added, rental, demo, disposal, patient-owned, etc.</a:t>
            </a:r>
          </a:p>
          <a:p>
            <a:pPr>
              <a:buFont typeface="Arial" panose="020B0604020202020204" pitchFamily="34" charset="0"/>
              <a:buChar char="•"/>
            </a:pPr>
            <a:r>
              <a:rPr lang="en-US" dirty="0"/>
              <a:t>How do you communicate inventory and to who? </a:t>
            </a:r>
          </a:p>
          <a:p>
            <a:pPr>
              <a:buFont typeface="Arial" panose="020B0604020202020204" pitchFamily="34" charset="0"/>
              <a:buChar char="•"/>
            </a:pPr>
            <a:r>
              <a:rPr lang="en-US" dirty="0"/>
              <a:t>How are parts inventoried? Are they retrievable in a timely manner?</a:t>
            </a:r>
          </a:p>
        </p:txBody>
      </p:sp>
    </p:spTree>
    <p:extLst>
      <p:ext uri="{BB962C8B-B14F-4D97-AF65-F5344CB8AC3E}">
        <p14:creationId xmlns:p14="http://schemas.microsoft.com/office/powerpoint/2010/main" val="19890969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FC719-EB51-40AE-A0A6-D26D7AEAB355}"/>
              </a:ext>
            </a:extLst>
          </p:cNvPr>
          <p:cNvSpPr>
            <a:spLocks noGrp="1"/>
          </p:cNvSpPr>
          <p:nvPr>
            <p:ph type="title"/>
          </p:nvPr>
        </p:nvSpPr>
        <p:spPr/>
        <p:txBody>
          <a:bodyPr/>
          <a:lstStyle/>
          <a:p>
            <a:r>
              <a:rPr lang="en-US" dirty="0"/>
              <a:t>Checklist – Risk Assessment</a:t>
            </a:r>
          </a:p>
        </p:txBody>
      </p:sp>
      <p:sp>
        <p:nvSpPr>
          <p:cNvPr id="3" name="Content Placeholder 2">
            <a:extLst>
              <a:ext uri="{FF2B5EF4-FFF2-40B4-BE49-F238E27FC236}">
                <a16:creationId xmlns:a16="http://schemas.microsoft.com/office/drawing/2014/main" id="{562E8A78-45C4-497A-BF80-1FE5FF0D8697}"/>
              </a:ext>
            </a:extLst>
          </p:cNvPr>
          <p:cNvSpPr>
            <a:spLocks noGrp="1"/>
          </p:cNvSpPr>
          <p:nvPr>
            <p:ph idx="1"/>
          </p:nvPr>
        </p:nvSpPr>
        <p:spPr/>
        <p:txBody>
          <a:bodyPr>
            <a:normAutofit fontScale="85000" lnSpcReduction="20000"/>
          </a:bodyPr>
          <a:lstStyle/>
          <a:p>
            <a:pPr>
              <a:buFont typeface="Arial" panose="020B0604020202020204" pitchFamily="34" charset="0"/>
              <a:buChar char="•"/>
            </a:pPr>
            <a:r>
              <a:rPr lang="en-US" dirty="0"/>
              <a:t>What is a risk assessment? </a:t>
            </a:r>
          </a:p>
          <a:p>
            <a:pPr>
              <a:buFont typeface="Arial" panose="020B0604020202020204" pitchFamily="34" charset="0"/>
              <a:buChar char="•"/>
            </a:pPr>
            <a:r>
              <a:rPr lang="en-US" dirty="0"/>
              <a:t>How do you classify medical equipment risks? </a:t>
            </a:r>
          </a:p>
          <a:p>
            <a:pPr>
              <a:buFont typeface="Arial" panose="020B0604020202020204" pitchFamily="34" charset="0"/>
              <a:buChar char="•"/>
            </a:pPr>
            <a:r>
              <a:rPr lang="en-US" dirty="0"/>
              <a:t>How do you evaluate new medical equipment? </a:t>
            </a:r>
          </a:p>
          <a:p>
            <a:pPr>
              <a:buFont typeface="Arial" panose="020B0604020202020204" pitchFamily="34" charset="0"/>
              <a:buChar char="•"/>
            </a:pPr>
            <a:r>
              <a:rPr lang="en-US" dirty="0"/>
              <a:t>Do you document medical equipment risk classifications and able to retrieve them?</a:t>
            </a:r>
          </a:p>
          <a:p>
            <a:pPr>
              <a:buFont typeface="Arial" panose="020B0604020202020204" pitchFamily="34" charset="0"/>
              <a:buChar char="•"/>
            </a:pPr>
            <a:r>
              <a:rPr lang="en-US" dirty="0"/>
              <a:t>How do you manage medical equipment risks? </a:t>
            </a:r>
          </a:p>
          <a:p>
            <a:pPr>
              <a:buFont typeface="Arial" panose="020B0604020202020204" pitchFamily="34" charset="0"/>
              <a:buChar char="•"/>
            </a:pPr>
            <a:r>
              <a:rPr lang="en-US" dirty="0"/>
              <a:t>Do you have a process in place in the event an equipment fails or causes harm? </a:t>
            </a:r>
          </a:p>
          <a:p>
            <a:pPr>
              <a:buFont typeface="Arial" panose="020B0604020202020204" pitchFamily="34" charset="0"/>
              <a:buChar char="•"/>
            </a:pPr>
            <a:r>
              <a:rPr lang="en-US" dirty="0"/>
              <a:t>How do you identify incidents? </a:t>
            </a:r>
          </a:p>
          <a:p>
            <a:pPr>
              <a:buFont typeface="Arial" panose="020B0604020202020204" pitchFamily="34" charset="0"/>
              <a:buChar char="•"/>
            </a:pPr>
            <a:r>
              <a:rPr lang="en-US" dirty="0"/>
              <a:t>What is a root cause analysis and who performs those? </a:t>
            </a:r>
          </a:p>
          <a:p>
            <a:pPr>
              <a:buFont typeface="Arial" panose="020B0604020202020204" pitchFamily="34" charset="0"/>
              <a:buChar char="•"/>
            </a:pPr>
            <a:r>
              <a:rPr lang="en-US" dirty="0"/>
              <a:t>How do you understand and interpret medical equipment event and incident trends? </a:t>
            </a:r>
          </a:p>
        </p:txBody>
      </p:sp>
    </p:spTree>
    <p:extLst>
      <p:ext uri="{BB962C8B-B14F-4D97-AF65-F5344CB8AC3E}">
        <p14:creationId xmlns:p14="http://schemas.microsoft.com/office/powerpoint/2010/main" val="33907269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6BFC9-D8BC-41CC-838B-A704E0C8A3DA}"/>
              </a:ext>
            </a:extLst>
          </p:cNvPr>
          <p:cNvSpPr>
            <a:spLocks noGrp="1"/>
          </p:cNvSpPr>
          <p:nvPr>
            <p:ph type="title"/>
          </p:nvPr>
        </p:nvSpPr>
        <p:spPr/>
        <p:txBody>
          <a:bodyPr/>
          <a:lstStyle/>
          <a:p>
            <a:r>
              <a:rPr lang="en-US" dirty="0"/>
              <a:t>Checklist – ITM </a:t>
            </a:r>
            <a:r>
              <a:rPr lang="en-US" sz="1600" i="1" dirty="0"/>
              <a:t>(</a:t>
            </a:r>
            <a:r>
              <a:rPr lang="en-US" sz="1600" dirty="0"/>
              <a:t>inspection, testing, and maintenance</a:t>
            </a:r>
            <a:r>
              <a:rPr lang="en-US" sz="1600" i="1" dirty="0"/>
              <a:t>)</a:t>
            </a:r>
            <a:r>
              <a:rPr lang="en-US" sz="1600" dirty="0"/>
              <a:t> </a:t>
            </a:r>
            <a:r>
              <a:rPr lang="en-US" dirty="0"/>
              <a:t>Strategies</a:t>
            </a:r>
          </a:p>
        </p:txBody>
      </p:sp>
      <p:sp>
        <p:nvSpPr>
          <p:cNvPr id="3" name="Content Placeholder 2">
            <a:extLst>
              <a:ext uri="{FF2B5EF4-FFF2-40B4-BE49-F238E27FC236}">
                <a16:creationId xmlns:a16="http://schemas.microsoft.com/office/drawing/2014/main" id="{826405BA-7355-4888-999F-35CF57F81424}"/>
              </a:ext>
            </a:extLst>
          </p:cNvPr>
          <p:cNvSpPr>
            <a:spLocks noGrp="1"/>
          </p:cNvSpPr>
          <p:nvPr>
            <p:ph idx="1"/>
          </p:nvPr>
        </p:nvSpPr>
        <p:spPr>
          <a:xfrm>
            <a:off x="1097280" y="1991171"/>
            <a:ext cx="10058400" cy="4358354"/>
          </a:xfrm>
        </p:spPr>
        <p:txBody>
          <a:bodyPr>
            <a:normAutofit fontScale="70000" lnSpcReduction="20000"/>
          </a:bodyPr>
          <a:lstStyle/>
          <a:p>
            <a:pPr>
              <a:buFont typeface="Arial" panose="020B0604020202020204" pitchFamily="34" charset="0"/>
              <a:buChar char="•"/>
            </a:pPr>
            <a:r>
              <a:rPr lang="en-US" sz="2000" dirty="0"/>
              <a:t>How do you determine maintenance strategies?</a:t>
            </a:r>
          </a:p>
          <a:p>
            <a:pPr>
              <a:buFont typeface="Arial" panose="020B0604020202020204" pitchFamily="34" charset="0"/>
              <a:buChar char="•"/>
            </a:pPr>
            <a:r>
              <a:rPr lang="en-US" sz="2000" dirty="0"/>
              <a:t>How do you identify that an equipment is due for maintenance? </a:t>
            </a:r>
          </a:p>
          <a:p>
            <a:pPr>
              <a:buFont typeface="Arial" panose="020B0604020202020204" pitchFamily="34" charset="0"/>
              <a:buChar char="•"/>
            </a:pPr>
            <a:r>
              <a:rPr lang="en-US" sz="2000" dirty="0"/>
              <a:t>How do you document service records and maintain a service history? </a:t>
            </a:r>
          </a:p>
          <a:p>
            <a:pPr>
              <a:buFont typeface="Arial" panose="020B0604020202020204" pitchFamily="34" charset="0"/>
              <a:buChar char="•"/>
            </a:pPr>
            <a:r>
              <a:rPr lang="en-US" sz="2000" dirty="0"/>
              <a:t>How do you identify overdue equipment? </a:t>
            </a:r>
          </a:p>
          <a:p>
            <a:pPr>
              <a:buFont typeface="Arial" panose="020B0604020202020204" pitchFamily="34" charset="0"/>
              <a:buChar char="•"/>
            </a:pPr>
            <a:r>
              <a:rPr lang="en-US" sz="2000" dirty="0"/>
              <a:t>What strategies do you have in place if you don’t complete maintenance?</a:t>
            </a:r>
          </a:p>
          <a:p>
            <a:pPr>
              <a:buFont typeface="Arial" panose="020B0604020202020204" pitchFamily="34" charset="0"/>
              <a:buChar char="•"/>
            </a:pPr>
            <a:r>
              <a:rPr lang="en-US" sz="2000" dirty="0"/>
              <a:t>How do you communicate maintenance completions and to who? </a:t>
            </a:r>
          </a:p>
          <a:p>
            <a:pPr>
              <a:buFont typeface="Arial" panose="020B0604020202020204" pitchFamily="34" charset="0"/>
              <a:buChar char="•"/>
            </a:pPr>
            <a:r>
              <a:rPr lang="en-US" sz="2000" dirty="0"/>
              <a:t>Do you have equipment participating in the alternative equipment maintenance (AEM) program? </a:t>
            </a:r>
          </a:p>
          <a:p>
            <a:pPr lvl="1">
              <a:buFont typeface="Arial" panose="020B0604020202020204" pitchFamily="34" charset="0"/>
              <a:buChar char="•"/>
            </a:pPr>
            <a:r>
              <a:rPr lang="en-US" sz="1400" i="1" dirty="0">
                <a:solidFill>
                  <a:srgbClr val="007EB4"/>
                </a:solidFill>
              </a:rPr>
              <a:t>CMS: alternate equipment management; TJC: alternative equipment maintenance</a:t>
            </a:r>
          </a:p>
          <a:p>
            <a:pPr>
              <a:buFont typeface="Arial" panose="020B0604020202020204" pitchFamily="34" charset="0"/>
              <a:buChar char="•"/>
            </a:pPr>
            <a:r>
              <a:rPr lang="en-US" sz="2000" dirty="0"/>
              <a:t>Understand the AEM risk assessment and ability to interpret it</a:t>
            </a:r>
          </a:p>
          <a:p>
            <a:pPr>
              <a:buFont typeface="Arial" panose="020B0604020202020204" pitchFamily="34" charset="0"/>
              <a:buChar char="•"/>
            </a:pPr>
            <a:r>
              <a:rPr lang="en-US" sz="2000" dirty="0"/>
              <a:t>How do you notify recall and other safety issues? </a:t>
            </a:r>
          </a:p>
          <a:p>
            <a:pPr>
              <a:buFont typeface="Arial" panose="020B0604020202020204" pitchFamily="34" charset="0"/>
              <a:buChar char="•"/>
            </a:pPr>
            <a:r>
              <a:rPr lang="en-US" sz="2000" dirty="0"/>
              <a:t>Where do you report recall and safety issues? </a:t>
            </a:r>
            <a:r>
              <a:rPr lang="en-US" sz="1400" i="1" dirty="0">
                <a:solidFill>
                  <a:srgbClr val="007EB4"/>
                </a:solidFill>
              </a:rPr>
              <a:t>(rusted OR tables, cracked covers, etc.)</a:t>
            </a:r>
          </a:p>
          <a:p>
            <a:pPr>
              <a:buFont typeface="Arial" panose="020B0604020202020204" pitchFamily="34" charset="0"/>
              <a:buChar char="•"/>
            </a:pPr>
            <a:r>
              <a:rPr lang="en-US" sz="2000" dirty="0"/>
              <a:t>Are cybersecurity updates part of your maintenance cycles? </a:t>
            </a:r>
          </a:p>
        </p:txBody>
      </p:sp>
    </p:spTree>
    <p:extLst>
      <p:ext uri="{BB962C8B-B14F-4D97-AF65-F5344CB8AC3E}">
        <p14:creationId xmlns:p14="http://schemas.microsoft.com/office/powerpoint/2010/main" val="25670216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BA5A1-FA60-44E6-9D1B-A4C725EC0728}"/>
              </a:ext>
            </a:extLst>
          </p:cNvPr>
          <p:cNvSpPr>
            <a:spLocks noGrp="1"/>
          </p:cNvSpPr>
          <p:nvPr>
            <p:ph type="title"/>
          </p:nvPr>
        </p:nvSpPr>
        <p:spPr/>
        <p:txBody>
          <a:bodyPr/>
          <a:lstStyle/>
          <a:p>
            <a:r>
              <a:rPr lang="en-US" dirty="0"/>
              <a:t>Checklist - Personnel</a:t>
            </a:r>
          </a:p>
        </p:txBody>
      </p:sp>
      <p:sp>
        <p:nvSpPr>
          <p:cNvPr id="3" name="Content Placeholder 2">
            <a:extLst>
              <a:ext uri="{FF2B5EF4-FFF2-40B4-BE49-F238E27FC236}">
                <a16:creationId xmlns:a16="http://schemas.microsoft.com/office/drawing/2014/main" id="{B9EA3D06-CEAB-41B5-A43A-ACB05BF0638F}"/>
              </a:ext>
            </a:extLst>
          </p:cNvPr>
          <p:cNvSpPr>
            <a:spLocks noGrp="1"/>
          </p:cNvSpPr>
          <p:nvPr>
            <p:ph idx="1"/>
          </p:nvPr>
        </p:nvSpPr>
        <p:spPr/>
        <p:txBody>
          <a:bodyPr>
            <a:normAutofit fontScale="92500" lnSpcReduction="20000"/>
          </a:bodyPr>
          <a:lstStyle/>
          <a:p>
            <a:pPr>
              <a:buFont typeface="Arial" panose="020B0604020202020204" pitchFamily="34" charset="0"/>
              <a:buChar char="•"/>
            </a:pPr>
            <a:r>
              <a:rPr lang="en-US" dirty="0"/>
              <a:t>Understand roles and responsibilities</a:t>
            </a:r>
          </a:p>
          <a:p>
            <a:pPr>
              <a:buFont typeface="Arial" panose="020B0604020202020204" pitchFamily="34" charset="0"/>
              <a:buChar char="•"/>
            </a:pPr>
            <a:r>
              <a:rPr lang="en-US" dirty="0"/>
              <a:t>Well-defined segregation of duties</a:t>
            </a:r>
          </a:p>
          <a:p>
            <a:pPr>
              <a:buFont typeface="Arial" panose="020B0604020202020204" pitchFamily="34" charset="0"/>
              <a:buChar char="•"/>
            </a:pPr>
            <a:r>
              <a:rPr lang="en-US" dirty="0"/>
              <a:t>Copy of following should be maintained for every team member:</a:t>
            </a:r>
          </a:p>
          <a:p>
            <a:pPr lvl="1">
              <a:buFont typeface="Arial" panose="020B0604020202020204" pitchFamily="34" charset="0"/>
              <a:buChar char="•"/>
            </a:pPr>
            <a:r>
              <a:rPr lang="en-US" dirty="0"/>
              <a:t>Current resume</a:t>
            </a:r>
          </a:p>
          <a:p>
            <a:pPr lvl="1">
              <a:buFont typeface="Arial" panose="020B0604020202020204" pitchFamily="34" charset="0"/>
              <a:buChar char="•"/>
            </a:pPr>
            <a:r>
              <a:rPr lang="en-US" dirty="0"/>
              <a:t>Certificates, degree, etc.</a:t>
            </a:r>
          </a:p>
          <a:p>
            <a:pPr lvl="1">
              <a:buFont typeface="Arial" panose="020B0604020202020204" pitchFamily="34" charset="0"/>
              <a:buChar char="•"/>
            </a:pPr>
            <a:r>
              <a:rPr lang="en-US" dirty="0"/>
              <a:t>Training records for factory and on-the-job trainings</a:t>
            </a:r>
          </a:p>
          <a:p>
            <a:pPr lvl="1">
              <a:buFont typeface="Arial" panose="020B0604020202020204" pitchFamily="34" charset="0"/>
              <a:buChar char="•"/>
            </a:pPr>
            <a:r>
              <a:rPr lang="en-US" dirty="0"/>
              <a:t>Hospital specific trainings – HICS, EOC, etc.</a:t>
            </a:r>
          </a:p>
          <a:p>
            <a:pPr lvl="1">
              <a:buFont typeface="Arial" panose="020B0604020202020204" pitchFamily="34" charset="0"/>
              <a:buChar char="•"/>
            </a:pPr>
            <a:r>
              <a:rPr lang="en-US" dirty="0"/>
              <a:t>Competency assessment</a:t>
            </a:r>
          </a:p>
          <a:p>
            <a:pPr>
              <a:buFont typeface="Arial" panose="020B0604020202020204" pitchFamily="34" charset="0"/>
              <a:buChar char="•"/>
            </a:pPr>
            <a:r>
              <a:rPr lang="en-US" dirty="0"/>
              <a:t>Availability of service manuals and training</a:t>
            </a:r>
          </a:p>
          <a:p>
            <a:pPr>
              <a:buFont typeface="Arial" panose="020B0604020202020204" pitchFamily="34" charset="0"/>
              <a:buChar char="•"/>
            </a:pPr>
            <a:r>
              <a:rPr lang="en-US" dirty="0"/>
              <a:t>Defined set of vendor services, including competency of vendor personnel</a:t>
            </a:r>
          </a:p>
          <a:p>
            <a:pPr>
              <a:buFont typeface="Arial" panose="020B0604020202020204" pitchFamily="34" charset="0"/>
              <a:buChar char="•"/>
            </a:pPr>
            <a:endParaRPr lang="en-US" dirty="0"/>
          </a:p>
          <a:p>
            <a:pPr>
              <a:buFont typeface="Arial" panose="020B0604020202020204" pitchFamily="34" charset="0"/>
              <a:buChar char="•"/>
            </a:pPr>
            <a:endParaRPr lang="en-US" dirty="0"/>
          </a:p>
        </p:txBody>
      </p:sp>
    </p:spTree>
    <p:extLst>
      <p:ext uri="{BB962C8B-B14F-4D97-AF65-F5344CB8AC3E}">
        <p14:creationId xmlns:p14="http://schemas.microsoft.com/office/powerpoint/2010/main" val="2054234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37030-1DB8-4DE7-8CE5-66312C24C687}"/>
              </a:ext>
            </a:extLst>
          </p:cNvPr>
          <p:cNvSpPr>
            <a:spLocks noGrp="1"/>
          </p:cNvSpPr>
          <p:nvPr>
            <p:ph type="title"/>
          </p:nvPr>
        </p:nvSpPr>
        <p:spPr/>
        <p:txBody>
          <a:bodyPr/>
          <a:lstStyle/>
          <a:p>
            <a:r>
              <a:rPr lang="en-US" dirty="0"/>
              <a:t>Checklist – Data Management</a:t>
            </a:r>
          </a:p>
        </p:txBody>
      </p:sp>
      <p:sp>
        <p:nvSpPr>
          <p:cNvPr id="3" name="Content Placeholder 2">
            <a:extLst>
              <a:ext uri="{FF2B5EF4-FFF2-40B4-BE49-F238E27FC236}">
                <a16:creationId xmlns:a16="http://schemas.microsoft.com/office/drawing/2014/main" id="{FAFD5845-9660-4C5C-9224-27691D5CAC7D}"/>
              </a:ext>
            </a:extLst>
          </p:cNvPr>
          <p:cNvSpPr>
            <a:spLocks noGrp="1"/>
          </p:cNvSpPr>
          <p:nvPr>
            <p:ph idx="1"/>
          </p:nvPr>
        </p:nvSpPr>
        <p:spPr/>
        <p:txBody>
          <a:bodyPr>
            <a:normAutofit fontScale="92500" lnSpcReduction="10000"/>
          </a:bodyPr>
          <a:lstStyle/>
          <a:p>
            <a:pPr>
              <a:buFont typeface="Arial" panose="020B0604020202020204" pitchFamily="34" charset="0"/>
              <a:buChar char="•"/>
            </a:pPr>
            <a:r>
              <a:rPr lang="en-US" dirty="0"/>
              <a:t>Ability to retrieve equipment records</a:t>
            </a:r>
          </a:p>
          <a:p>
            <a:pPr>
              <a:buFont typeface="Arial" panose="020B0604020202020204" pitchFamily="34" charset="0"/>
              <a:buChar char="•"/>
            </a:pPr>
            <a:r>
              <a:rPr lang="en-US" dirty="0"/>
              <a:t>Ability to retrieve service histories</a:t>
            </a:r>
          </a:p>
          <a:p>
            <a:pPr>
              <a:buFont typeface="Arial" panose="020B0604020202020204" pitchFamily="34" charset="0"/>
              <a:buChar char="•"/>
            </a:pPr>
            <a:r>
              <a:rPr lang="en-US" dirty="0"/>
              <a:t>Ability to retrieve policies and procedures </a:t>
            </a:r>
          </a:p>
          <a:p>
            <a:pPr>
              <a:buFont typeface="Arial" panose="020B0604020202020204" pitchFamily="34" charset="0"/>
              <a:buChar char="•"/>
            </a:pPr>
            <a:r>
              <a:rPr lang="en-US" dirty="0"/>
              <a:t>Ability to retrieve reports that demonstrate compliance and quality of HTM/CE services</a:t>
            </a:r>
          </a:p>
          <a:p>
            <a:pPr>
              <a:buFont typeface="Arial" panose="020B0604020202020204" pitchFamily="34" charset="0"/>
              <a:buChar char="•"/>
            </a:pPr>
            <a:r>
              <a:rPr lang="en-US" dirty="0"/>
              <a:t>Ability to review and interpret AEM risk assessment and AEM strategies</a:t>
            </a:r>
          </a:p>
          <a:p>
            <a:pPr>
              <a:buFont typeface="Arial" panose="020B0604020202020204" pitchFamily="34" charset="0"/>
              <a:buChar char="•"/>
            </a:pPr>
            <a:r>
              <a:rPr lang="en-US" dirty="0"/>
              <a:t>Ability to review and interpret relocatable power taps (RPT) risk assessment and practices </a:t>
            </a:r>
            <a:r>
              <a:rPr lang="en-US" sz="1400" i="1" dirty="0">
                <a:solidFill>
                  <a:srgbClr val="007EB4"/>
                </a:solidFill>
              </a:rPr>
              <a:t>(fun topic for another time)</a:t>
            </a:r>
          </a:p>
          <a:p>
            <a:pPr>
              <a:buFont typeface="Arial" panose="020B0604020202020204" pitchFamily="34" charset="0"/>
              <a:buChar char="•"/>
            </a:pPr>
            <a:r>
              <a:rPr lang="en-US" dirty="0"/>
              <a:t>Ability to review and interpret maintenance strategies for sterilizers, dialysis equipment, oxygen-metering equipment, anesthesia equipment, and ionizing and non-ionizing imaging equipment</a:t>
            </a:r>
            <a:endParaRPr lang="en-US" i="1" dirty="0">
              <a:solidFill>
                <a:srgbClr val="007EB4"/>
              </a:solidFill>
            </a:endParaRPr>
          </a:p>
          <a:p>
            <a:pPr>
              <a:buFont typeface="Arial" panose="020B0604020202020204" pitchFamily="34" charset="0"/>
              <a:buChar char="•"/>
            </a:pPr>
            <a:endParaRPr lang="en-US" dirty="0"/>
          </a:p>
        </p:txBody>
      </p:sp>
    </p:spTree>
    <p:extLst>
      <p:ext uri="{BB962C8B-B14F-4D97-AF65-F5344CB8AC3E}">
        <p14:creationId xmlns:p14="http://schemas.microsoft.com/office/powerpoint/2010/main" val="4028532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17F77-BD65-480C-91FD-378E081709F9}"/>
              </a:ext>
            </a:extLst>
          </p:cNvPr>
          <p:cNvSpPr>
            <a:spLocks noGrp="1"/>
          </p:cNvSpPr>
          <p:nvPr>
            <p:ph type="title"/>
          </p:nvPr>
        </p:nvSpPr>
        <p:spPr/>
        <p:txBody>
          <a:bodyPr/>
          <a:lstStyle/>
          <a:p>
            <a:r>
              <a:rPr lang="en-US" dirty="0"/>
              <a:t>Checklist – Data Management</a:t>
            </a:r>
          </a:p>
        </p:txBody>
      </p:sp>
      <p:sp>
        <p:nvSpPr>
          <p:cNvPr id="3" name="Content Placeholder 2">
            <a:extLst>
              <a:ext uri="{FF2B5EF4-FFF2-40B4-BE49-F238E27FC236}">
                <a16:creationId xmlns:a16="http://schemas.microsoft.com/office/drawing/2014/main" id="{B0F99AA6-9A06-44E9-BAE8-DBB43A287C2A}"/>
              </a:ext>
            </a:extLst>
          </p:cNvPr>
          <p:cNvSpPr>
            <a:spLocks noGrp="1"/>
          </p:cNvSpPr>
          <p:nvPr>
            <p:ph idx="1"/>
          </p:nvPr>
        </p:nvSpPr>
        <p:spPr/>
        <p:txBody>
          <a:bodyPr/>
          <a:lstStyle/>
          <a:p>
            <a:pPr>
              <a:buFont typeface="Arial" panose="020B0604020202020204" pitchFamily="34" charset="0"/>
              <a:buChar char="•"/>
            </a:pPr>
            <a:r>
              <a:rPr lang="en-US" dirty="0"/>
              <a:t>How do you evaluate your MEMP and address its effectiveness? </a:t>
            </a:r>
          </a:p>
          <a:p>
            <a:pPr>
              <a:buFont typeface="Arial" panose="020B0604020202020204" pitchFamily="34" charset="0"/>
              <a:buChar char="•"/>
            </a:pPr>
            <a:r>
              <a:rPr lang="en-US" dirty="0"/>
              <a:t>What are your performance standard or performance improvement goals? Some examples are: </a:t>
            </a:r>
          </a:p>
          <a:p>
            <a:pPr lvl="1">
              <a:buFont typeface="Arial" panose="020B0604020202020204" pitchFamily="34" charset="0"/>
              <a:buChar char="•"/>
            </a:pPr>
            <a:r>
              <a:rPr lang="en-US" dirty="0"/>
              <a:t>Review and validate that high risk and non-high-risk equipment scheduled maintenance procedures are according to MFR recommendations and outlined the same in the CMMS</a:t>
            </a:r>
          </a:p>
          <a:p>
            <a:pPr lvl="1">
              <a:buFont typeface="Arial" panose="020B0604020202020204" pitchFamily="34" charset="0"/>
              <a:buChar char="•"/>
            </a:pPr>
            <a:r>
              <a:rPr lang="en-US" dirty="0"/>
              <a:t>Unscheduled (or corrective) maintenance procedures are completed and al work orders closed at a rate predetermined for a given period</a:t>
            </a:r>
          </a:p>
          <a:p>
            <a:pPr lvl="1">
              <a:buFont typeface="Arial" panose="020B0604020202020204" pitchFamily="34" charset="0"/>
              <a:buChar char="•"/>
            </a:pPr>
            <a:r>
              <a:rPr lang="en-US" dirty="0"/>
              <a:t>Recurring operator (or use) error trends are addressed with clinical staff</a:t>
            </a:r>
          </a:p>
          <a:p>
            <a:pPr lvl="1">
              <a:buFont typeface="Arial" panose="020B0604020202020204" pitchFamily="34" charset="0"/>
              <a:buChar char="•"/>
            </a:pPr>
            <a:r>
              <a:rPr lang="en-US" dirty="0"/>
              <a:t>Could not locate and in use equipment are at a &lt;=5%?? rate for a given period and these are addressed with clinical staff and documented in the CMMS</a:t>
            </a:r>
          </a:p>
          <a:p>
            <a:pPr>
              <a:buFont typeface="Arial" panose="020B0604020202020204" pitchFamily="34" charset="0"/>
              <a:buChar char="•"/>
            </a:pPr>
            <a:endParaRPr lang="en-US" dirty="0"/>
          </a:p>
        </p:txBody>
      </p:sp>
    </p:spTree>
    <p:extLst>
      <p:ext uri="{BB962C8B-B14F-4D97-AF65-F5344CB8AC3E}">
        <p14:creationId xmlns:p14="http://schemas.microsoft.com/office/powerpoint/2010/main" val="16849492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F4791-3CF9-4D3D-8FC0-CDAEB367CF2D}"/>
              </a:ext>
            </a:extLst>
          </p:cNvPr>
          <p:cNvSpPr>
            <a:spLocks noGrp="1"/>
          </p:cNvSpPr>
          <p:nvPr>
            <p:ph type="title"/>
          </p:nvPr>
        </p:nvSpPr>
        <p:spPr/>
        <p:txBody>
          <a:bodyPr/>
          <a:lstStyle/>
          <a:p>
            <a:r>
              <a:rPr lang="en-US" dirty="0"/>
              <a:t>Checklist - Program</a:t>
            </a:r>
          </a:p>
        </p:txBody>
      </p:sp>
      <p:sp>
        <p:nvSpPr>
          <p:cNvPr id="3" name="Content Placeholder 2">
            <a:extLst>
              <a:ext uri="{FF2B5EF4-FFF2-40B4-BE49-F238E27FC236}">
                <a16:creationId xmlns:a16="http://schemas.microsoft.com/office/drawing/2014/main" id="{071CD74F-9CBB-449C-B67D-DA4A54EF24AA}"/>
              </a:ext>
            </a:extLst>
          </p:cNvPr>
          <p:cNvSpPr>
            <a:spLocks noGrp="1"/>
          </p:cNvSpPr>
          <p:nvPr>
            <p:ph idx="1"/>
          </p:nvPr>
        </p:nvSpPr>
        <p:spPr/>
        <p:txBody>
          <a:bodyPr>
            <a:normAutofit fontScale="92500" lnSpcReduction="20000"/>
          </a:bodyPr>
          <a:lstStyle/>
          <a:p>
            <a:pPr>
              <a:buFont typeface="Arial" panose="020B0604020202020204" pitchFamily="34" charset="0"/>
              <a:buChar char="•"/>
            </a:pPr>
            <a:r>
              <a:rPr lang="en-US" dirty="0"/>
              <a:t>Develop a program charter, that covers in detail aspects listed in the MEMP</a:t>
            </a:r>
          </a:p>
          <a:p>
            <a:pPr>
              <a:buFont typeface="Arial" panose="020B0604020202020204" pitchFamily="34" charset="0"/>
              <a:buChar char="•"/>
            </a:pPr>
            <a:r>
              <a:rPr lang="en-US" dirty="0"/>
              <a:t>Current list of policies and procedures (P&amp;P)– </a:t>
            </a:r>
            <a:r>
              <a:rPr lang="en-US" sz="1800" i="1" dirty="0">
                <a:solidFill>
                  <a:srgbClr val="007EB4"/>
                </a:solidFill>
              </a:rPr>
              <a:t>ability to speak your MEMP</a:t>
            </a:r>
            <a:endParaRPr lang="en-US" i="1" dirty="0">
              <a:solidFill>
                <a:srgbClr val="007EB4"/>
              </a:solidFill>
            </a:endParaRPr>
          </a:p>
          <a:p>
            <a:pPr>
              <a:buFont typeface="Arial" panose="020B0604020202020204" pitchFamily="34" charset="0"/>
              <a:buChar char="•"/>
            </a:pPr>
            <a:r>
              <a:rPr lang="en-US" dirty="0"/>
              <a:t>How is the program success measured? </a:t>
            </a:r>
          </a:p>
          <a:p>
            <a:pPr>
              <a:buFont typeface="Arial" panose="020B0604020202020204" pitchFamily="34" charset="0"/>
              <a:buChar char="•"/>
            </a:pPr>
            <a:r>
              <a:rPr lang="en-US" dirty="0"/>
              <a:t>Who is the program review reported to? </a:t>
            </a:r>
          </a:p>
          <a:p>
            <a:pPr>
              <a:buFont typeface="Arial" panose="020B0604020202020204" pitchFamily="34" charset="0"/>
              <a:buChar char="•"/>
            </a:pPr>
            <a:r>
              <a:rPr lang="en-US" dirty="0"/>
              <a:t>Do you have an HTM/CE P&amp;P committee or Standardization Committee? </a:t>
            </a:r>
          </a:p>
          <a:p>
            <a:pPr lvl="1">
              <a:buFont typeface="Arial" panose="020B0604020202020204" pitchFamily="34" charset="0"/>
              <a:buChar char="•"/>
            </a:pPr>
            <a:r>
              <a:rPr lang="en-US" dirty="0"/>
              <a:t>Qualifications of individuals in this committee</a:t>
            </a:r>
          </a:p>
          <a:p>
            <a:pPr lvl="1">
              <a:buFont typeface="Arial" panose="020B0604020202020204" pitchFamily="34" charset="0"/>
              <a:buChar char="•"/>
            </a:pPr>
            <a:r>
              <a:rPr lang="en-US" dirty="0"/>
              <a:t>Experience with reviewing standards and writing P&amp;P</a:t>
            </a:r>
          </a:p>
          <a:p>
            <a:pPr lvl="1">
              <a:buFont typeface="Arial" panose="020B0604020202020204" pitchFamily="34" charset="0"/>
              <a:buChar char="•"/>
            </a:pPr>
            <a:r>
              <a:rPr lang="en-US" dirty="0"/>
              <a:t>Ability to technically verify equipment risks, AEM assessment, SBARs, RCA, etc. </a:t>
            </a:r>
          </a:p>
          <a:p>
            <a:pPr lvl="1">
              <a:buFont typeface="Arial" panose="020B0604020202020204" pitchFamily="34" charset="0"/>
              <a:buChar char="•"/>
            </a:pPr>
            <a:r>
              <a:rPr lang="en-US" dirty="0"/>
              <a:t>Ability to standardize equipment types, MFR models, maintenance strategies</a:t>
            </a:r>
          </a:p>
          <a:p>
            <a:pPr lvl="1">
              <a:buFont typeface="Arial" panose="020B0604020202020204" pitchFamily="34" charset="0"/>
              <a:buChar char="•"/>
            </a:pPr>
            <a:r>
              <a:rPr lang="en-US" dirty="0"/>
              <a:t>Ability to review and interpret reports and evidence binder </a:t>
            </a:r>
          </a:p>
          <a:p>
            <a:pPr>
              <a:buFont typeface="Arial" panose="020B0604020202020204" pitchFamily="34" charset="0"/>
              <a:buChar char="•"/>
            </a:pPr>
            <a:endParaRPr lang="en-US" dirty="0"/>
          </a:p>
          <a:p>
            <a:pPr>
              <a:buFont typeface="Arial" panose="020B0604020202020204" pitchFamily="34" charset="0"/>
              <a:buChar char="•"/>
            </a:pPr>
            <a:endParaRPr lang="en-US" dirty="0"/>
          </a:p>
        </p:txBody>
      </p:sp>
    </p:spTree>
    <p:extLst>
      <p:ext uri="{BB962C8B-B14F-4D97-AF65-F5344CB8AC3E}">
        <p14:creationId xmlns:p14="http://schemas.microsoft.com/office/powerpoint/2010/main" val="37412431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17E99-D74E-48BD-A538-6CF366FD2F3E}"/>
              </a:ext>
            </a:extLst>
          </p:cNvPr>
          <p:cNvSpPr>
            <a:spLocks noGrp="1"/>
          </p:cNvSpPr>
          <p:nvPr>
            <p:ph type="title"/>
          </p:nvPr>
        </p:nvSpPr>
        <p:spPr/>
        <p:txBody>
          <a:bodyPr/>
          <a:lstStyle/>
          <a:p>
            <a:r>
              <a:rPr lang="en-US" dirty="0"/>
              <a:t>Checklist - Program</a:t>
            </a:r>
          </a:p>
        </p:txBody>
      </p:sp>
      <p:sp>
        <p:nvSpPr>
          <p:cNvPr id="3" name="Content Placeholder 2">
            <a:extLst>
              <a:ext uri="{FF2B5EF4-FFF2-40B4-BE49-F238E27FC236}">
                <a16:creationId xmlns:a16="http://schemas.microsoft.com/office/drawing/2014/main" id="{76062D7A-73B0-45B3-8CF4-F9875EDCB9A8}"/>
              </a:ext>
            </a:extLst>
          </p:cNvPr>
          <p:cNvSpPr>
            <a:spLocks noGrp="1"/>
          </p:cNvSpPr>
          <p:nvPr>
            <p:ph idx="1"/>
          </p:nvPr>
        </p:nvSpPr>
        <p:spPr/>
        <p:txBody>
          <a:bodyPr>
            <a:normAutofit fontScale="92500"/>
          </a:bodyPr>
          <a:lstStyle/>
          <a:p>
            <a:pPr>
              <a:buFont typeface="Arial" panose="020B0604020202020204" pitchFamily="34" charset="0"/>
              <a:buChar char="•"/>
            </a:pPr>
            <a:r>
              <a:rPr lang="en-US" dirty="0"/>
              <a:t>Performance improvement initiatives – these could be any areas of deficiencies that you want to address. For example: Correcting data in the CMMS so its reliable and accurate</a:t>
            </a:r>
          </a:p>
          <a:p>
            <a:pPr>
              <a:buFont typeface="Arial" panose="020B0604020202020204" pitchFamily="34" charset="0"/>
              <a:buChar char="•"/>
            </a:pPr>
            <a:endParaRPr lang="en-US" dirty="0"/>
          </a:p>
          <a:p>
            <a:pPr>
              <a:buFont typeface="Arial" panose="020B0604020202020204" pitchFamily="34" charset="0"/>
              <a:buChar char="•"/>
            </a:pPr>
            <a:r>
              <a:rPr lang="en-US" dirty="0"/>
              <a:t>Some examples are: </a:t>
            </a:r>
          </a:p>
          <a:p>
            <a:pPr lvl="1">
              <a:buFont typeface="Arial" panose="020B0604020202020204" pitchFamily="34" charset="0"/>
              <a:buChar char="•"/>
            </a:pPr>
            <a:r>
              <a:rPr lang="en-US" dirty="0"/>
              <a:t>Identify missing or inaccurate equipment record fields in the CMMS </a:t>
            </a:r>
          </a:p>
          <a:p>
            <a:pPr lvl="1">
              <a:buFont typeface="Arial" panose="020B0604020202020204" pitchFamily="34" charset="0"/>
              <a:buChar char="•"/>
            </a:pPr>
            <a:r>
              <a:rPr lang="en-US" dirty="0"/>
              <a:t>Review and validate MFR, model name, model number, equipment type, and risk codes on a MFR model basis</a:t>
            </a:r>
          </a:p>
          <a:p>
            <a:pPr lvl="1">
              <a:buFont typeface="Arial" panose="020B0604020202020204" pitchFamily="34" charset="0"/>
              <a:buChar char="•"/>
            </a:pPr>
            <a:r>
              <a:rPr lang="en-US" dirty="0"/>
              <a:t>Identify and document relevant network attributes that will aid cybersecurity efforts </a:t>
            </a:r>
          </a:p>
          <a:p>
            <a:pPr>
              <a:buFont typeface="Arial" panose="020B0604020202020204" pitchFamily="34" charset="0"/>
              <a:buChar char="•"/>
            </a:pPr>
            <a:endParaRPr lang="en-US" dirty="0"/>
          </a:p>
          <a:p>
            <a:pPr>
              <a:buFont typeface="Arial" panose="020B0604020202020204" pitchFamily="34" charset="0"/>
              <a:buChar char="•"/>
            </a:pPr>
            <a:r>
              <a:rPr lang="en-US" dirty="0"/>
              <a:t>Progress on the PI initiatives are reported quarterly to the EOC committee</a:t>
            </a:r>
          </a:p>
          <a:p>
            <a:pPr lvl="1">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p:txBody>
      </p:sp>
    </p:spTree>
    <p:extLst>
      <p:ext uri="{BB962C8B-B14F-4D97-AF65-F5344CB8AC3E}">
        <p14:creationId xmlns:p14="http://schemas.microsoft.com/office/powerpoint/2010/main" val="25948318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1F012-F10F-4C88-BE71-3D4D38C43B56}"/>
              </a:ext>
            </a:extLst>
          </p:cNvPr>
          <p:cNvSpPr>
            <a:spLocks noGrp="1"/>
          </p:cNvSpPr>
          <p:nvPr>
            <p:ph type="ctrTitle"/>
          </p:nvPr>
        </p:nvSpPr>
        <p:spPr>
          <a:xfrm>
            <a:off x="503645" y="3267159"/>
            <a:ext cx="8257970" cy="2941003"/>
          </a:xfrm>
        </p:spPr>
        <p:txBody>
          <a:bodyPr>
            <a:normAutofit/>
          </a:bodyPr>
          <a:lstStyle/>
          <a:p>
            <a:r>
              <a:rPr lang="en-US" sz="5400" dirty="0">
                <a:solidFill>
                  <a:schemeClr val="tx1"/>
                </a:solidFill>
              </a:rPr>
              <a:t>Lessons Learned</a:t>
            </a:r>
          </a:p>
        </p:txBody>
      </p:sp>
      <p:sp>
        <p:nvSpPr>
          <p:cNvPr id="3" name="Subtitle 2">
            <a:extLst>
              <a:ext uri="{FF2B5EF4-FFF2-40B4-BE49-F238E27FC236}">
                <a16:creationId xmlns:a16="http://schemas.microsoft.com/office/drawing/2014/main" id="{699AA142-7A71-4EDA-981E-31CF4448BB43}"/>
              </a:ext>
            </a:extLst>
          </p:cNvPr>
          <p:cNvSpPr>
            <a:spLocks noGrp="1"/>
          </p:cNvSpPr>
          <p:nvPr>
            <p:ph type="subTitle" idx="1"/>
          </p:nvPr>
        </p:nvSpPr>
        <p:spPr/>
        <p:txBody>
          <a:bodyPr/>
          <a:lstStyle/>
          <a:p>
            <a:r>
              <a:rPr lang="en-US" dirty="0">
                <a:solidFill>
                  <a:schemeClr val="tx1"/>
                </a:solidFill>
              </a:rPr>
              <a:t>PART 3</a:t>
            </a:r>
          </a:p>
        </p:txBody>
      </p:sp>
      <p:sp>
        <p:nvSpPr>
          <p:cNvPr id="4" name="TextBox 3">
            <a:extLst>
              <a:ext uri="{FF2B5EF4-FFF2-40B4-BE49-F238E27FC236}">
                <a16:creationId xmlns:a16="http://schemas.microsoft.com/office/drawing/2014/main" id="{F966EF84-7938-496A-B263-5EE76B5A65F1}"/>
              </a:ext>
            </a:extLst>
          </p:cNvPr>
          <p:cNvSpPr txBox="1"/>
          <p:nvPr/>
        </p:nvSpPr>
        <p:spPr>
          <a:xfrm>
            <a:off x="11414353" y="6508296"/>
            <a:ext cx="445008" cy="230832"/>
          </a:xfrm>
          <a:prstGeom prst="rect">
            <a:avLst/>
          </a:prstGeom>
          <a:noFill/>
        </p:spPr>
        <p:txBody>
          <a:bodyPr wrap="square" rtlCol="0">
            <a:spAutoFit/>
          </a:bodyPr>
          <a:lstStyle/>
          <a:p>
            <a:pPr algn="ctr"/>
            <a:fld id="{0C6B32FA-7304-4DCA-B11A-FB6BD5BF75EE}" type="slidenum">
              <a:rPr lang="en-US" sz="900" smtClean="0">
                <a:solidFill>
                  <a:schemeClr val="bg1"/>
                </a:solidFill>
                <a:latin typeface="Arial" panose="020B0604020202020204" pitchFamily="34" charset="0"/>
                <a:cs typeface="Arial" panose="020B0604020202020204" pitchFamily="34" charset="0"/>
              </a:rPr>
              <a:pPr algn="ctr"/>
              <a:t>25</a:t>
            </a:fld>
            <a:endParaRPr lang="en-US" sz="900" dirty="0">
              <a:solidFill>
                <a:schemeClr val="bg1"/>
              </a:solidFill>
              <a:latin typeface="Arial" panose="020B0604020202020204" pitchFamily="34" charset="0"/>
              <a:cs typeface="Arial" panose="020B0604020202020204" pitchFamily="34" charset="0"/>
            </a:endParaRPr>
          </a:p>
        </p:txBody>
      </p:sp>
      <p:pic>
        <p:nvPicPr>
          <p:cNvPr id="5126" name="Picture 6" descr="Laboratory Lessons Learned Pages | ACS Division of Chemical Health and  Safety">
            <a:extLst>
              <a:ext uri="{FF2B5EF4-FFF2-40B4-BE49-F238E27FC236}">
                <a16:creationId xmlns:a16="http://schemas.microsoft.com/office/drawing/2014/main" id="{5A399DEA-E2B3-44E3-9EC0-0859476FAC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6832" y="2129847"/>
            <a:ext cx="3717521" cy="2607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54385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2FFD6-769D-4E9D-AA3E-CB5523074365}"/>
              </a:ext>
            </a:extLst>
          </p:cNvPr>
          <p:cNvSpPr>
            <a:spLocks noGrp="1"/>
          </p:cNvSpPr>
          <p:nvPr>
            <p:ph type="title"/>
          </p:nvPr>
        </p:nvSpPr>
        <p:spPr/>
        <p:txBody>
          <a:bodyPr/>
          <a:lstStyle/>
          <a:p>
            <a:r>
              <a:rPr lang="en-US" dirty="0"/>
              <a:t>Lessons Learned</a:t>
            </a:r>
          </a:p>
        </p:txBody>
      </p:sp>
      <p:sp>
        <p:nvSpPr>
          <p:cNvPr id="3" name="Content Placeholder 2">
            <a:extLst>
              <a:ext uri="{FF2B5EF4-FFF2-40B4-BE49-F238E27FC236}">
                <a16:creationId xmlns:a16="http://schemas.microsoft.com/office/drawing/2014/main" id="{F2857378-B926-40E7-A3EF-13A22BD57E0E}"/>
              </a:ext>
            </a:extLst>
          </p:cNvPr>
          <p:cNvSpPr>
            <a:spLocks noGrp="1"/>
          </p:cNvSpPr>
          <p:nvPr>
            <p:ph idx="1"/>
          </p:nvPr>
        </p:nvSpPr>
        <p:spPr/>
        <p:txBody>
          <a:bodyPr>
            <a:normAutofit fontScale="70000" lnSpcReduction="20000"/>
          </a:bodyPr>
          <a:lstStyle/>
          <a:p>
            <a:pPr>
              <a:buFont typeface="Arial" panose="020B0604020202020204" pitchFamily="34" charset="0"/>
              <a:buChar char="•"/>
            </a:pPr>
            <a:r>
              <a:rPr lang="en-US" dirty="0"/>
              <a:t>Pre-planning is essential</a:t>
            </a:r>
          </a:p>
          <a:p>
            <a:pPr>
              <a:buFont typeface="Arial" panose="020B0604020202020204" pitchFamily="34" charset="0"/>
              <a:buChar char="•"/>
            </a:pPr>
            <a:r>
              <a:rPr lang="en-US" dirty="0"/>
              <a:t>Design a service model based on CMS guidelines and TJC CAMH</a:t>
            </a:r>
          </a:p>
          <a:p>
            <a:pPr>
              <a:buFont typeface="Arial" panose="020B0604020202020204" pitchFamily="34" charset="0"/>
              <a:buChar char="•"/>
            </a:pPr>
            <a:r>
              <a:rPr lang="en-US" dirty="0"/>
              <a:t>Keep current with trends: each year CMS focuses on different things and TJC updates standards</a:t>
            </a:r>
          </a:p>
          <a:p>
            <a:pPr>
              <a:buFont typeface="Arial" panose="020B0604020202020204" pitchFamily="34" charset="0"/>
              <a:buChar char="•"/>
            </a:pPr>
            <a:r>
              <a:rPr lang="en-US" dirty="0"/>
              <a:t>Communication with relevant stakeholders </a:t>
            </a:r>
          </a:p>
          <a:p>
            <a:pPr>
              <a:buFont typeface="Arial" panose="020B0604020202020204" pitchFamily="34" charset="0"/>
              <a:buChar char="•"/>
            </a:pPr>
            <a:r>
              <a:rPr lang="en-US" dirty="0"/>
              <a:t>Educate and create awareness around HTM/CE services</a:t>
            </a:r>
          </a:p>
          <a:p>
            <a:pPr>
              <a:buFont typeface="Arial" panose="020B0604020202020204" pitchFamily="34" charset="0"/>
              <a:buChar char="•"/>
            </a:pPr>
            <a:r>
              <a:rPr lang="en-US" dirty="0"/>
              <a:t>Utilizing floor plans and clinical staff’s help</a:t>
            </a:r>
          </a:p>
          <a:p>
            <a:pPr>
              <a:buFont typeface="Arial" panose="020B0604020202020204" pitchFamily="34" charset="0"/>
              <a:buChar char="•"/>
            </a:pPr>
            <a:r>
              <a:rPr lang="en-US" dirty="0"/>
              <a:t>Excellent communication, including bedside manner</a:t>
            </a:r>
          </a:p>
          <a:p>
            <a:pPr>
              <a:buFont typeface="Arial" panose="020B0604020202020204" pitchFamily="34" charset="0"/>
              <a:buChar char="•"/>
            </a:pPr>
            <a:r>
              <a:rPr lang="en-US" u="sng" dirty="0">
                <a:solidFill>
                  <a:srgbClr val="007EB4"/>
                </a:solidFill>
              </a:rPr>
              <a:t>Remain calm</a:t>
            </a:r>
            <a:r>
              <a:rPr lang="en-US" dirty="0"/>
              <a:t>, provide support, and </a:t>
            </a:r>
            <a:r>
              <a:rPr lang="en-US" u="sng" dirty="0">
                <a:solidFill>
                  <a:srgbClr val="007EB4"/>
                </a:solidFill>
              </a:rPr>
              <a:t>remain calm</a:t>
            </a:r>
            <a:r>
              <a:rPr lang="en-US" dirty="0"/>
              <a:t>! </a:t>
            </a:r>
          </a:p>
          <a:p>
            <a:pPr>
              <a:buFont typeface="Arial" panose="020B0604020202020204" pitchFamily="34" charset="0"/>
              <a:buChar char="•"/>
            </a:pPr>
            <a:r>
              <a:rPr lang="en-US" dirty="0"/>
              <a:t>Remember that </a:t>
            </a:r>
            <a:r>
              <a:rPr lang="en-US" u="sng" dirty="0">
                <a:solidFill>
                  <a:srgbClr val="007EB4"/>
                </a:solidFill>
              </a:rPr>
              <a:t>patient care and safety</a:t>
            </a:r>
            <a:r>
              <a:rPr lang="en-US" dirty="0">
                <a:solidFill>
                  <a:srgbClr val="007EB4"/>
                </a:solidFill>
              </a:rPr>
              <a:t> </a:t>
            </a:r>
            <a:r>
              <a:rPr lang="en-US" dirty="0"/>
              <a:t>is your primary concern always!</a:t>
            </a:r>
          </a:p>
          <a:p>
            <a:pPr>
              <a:buFont typeface="Arial" panose="020B0604020202020204" pitchFamily="34" charset="0"/>
              <a:buChar char="•"/>
            </a:pPr>
            <a:r>
              <a:rPr lang="en-US" dirty="0"/>
              <a:t>Do the right thing, always!</a:t>
            </a:r>
          </a:p>
          <a:p>
            <a:pPr>
              <a:buFont typeface="Arial" panose="020B0604020202020204" pitchFamily="34" charset="0"/>
              <a:buChar char="•"/>
            </a:pPr>
            <a:endParaRPr lang="en-US" dirty="0"/>
          </a:p>
          <a:p>
            <a:pPr>
              <a:buFont typeface="Arial" panose="020B0604020202020204" pitchFamily="34" charset="0"/>
              <a:buChar char="•"/>
            </a:pPr>
            <a:endParaRPr lang="en-US" dirty="0"/>
          </a:p>
        </p:txBody>
      </p:sp>
      <p:pic>
        <p:nvPicPr>
          <p:cNvPr id="4" name="Picture 2" descr="How to Do Lessons Learned in Project Management">
            <a:extLst>
              <a:ext uri="{FF2B5EF4-FFF2-40B4-BE49-F238E27FC236}">
                <a16:creationId xmlns:a16="http://schemas.microsoft.com/office/drawing/2014/main" id="{0D917C92-73B0-4F6C-B968-1DF191B872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4871" y="235268"/>
            <a:ext cx="4280397" cy="1502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72265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F2952-3F2E-4F0E-B29D-5A1A10CC1542}"/>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AFF9F952-0E91-4896-B270-4488B177A111}"/>
              </a:ext>
            </a:extLst>
          </p:cNvPr>
          <p:cNvSpPr>
            <a:spLocks noGrp="1"/>
          </p:cNvSpPr>
          <p:nvPr>
            <p:ph idx="1"/>
          </p:nvPr>
        </p:nvSpPr>
        <p:spPr/>
        <p:txBody>
          <a:bodyPr/>
          <a:lstStyle/>
          <a:p>
            <a:pPr>
              <a:buFont typeface="Arial" panose="020B0604020202020204" pitchFamily="34" charset="0"/>
              <a:buChar char="•"/>
            </a:pPr>
            <a:r>
              <a:rPr lang="en-US" dirty="0"/>
              <a:t>Environment of Care. </a:t>
            </a:r>
            <a:r>
              <a:rPr lang="en-US" i="1" dirty="0"/>
              <a:t>Comprehensive Accreditation Manual: CAMH for Hospitals</a:t>
            </a:r>
            <a:r>
              <a:rPr lang="en-US" dirty="0"/>
              <a:t>. Joint Commission Resources.</a:t>
            </a:r>
          </a:p>
          <a:p>
            <a:pPr>
              <a:buFont typeface="Arial" panose="020B0604020202020204" pitchFamily="34" charset="0"/>
              <a:buChar char="•"/>
            </a:pPr>
            <a:r>
              <a:rPr lang="en-US" dirty="0"/>
              <a:t>The Environment of Care Essentials for Health Care. Joint Commission Resources</a:t>
            </a:r>
          </a:p>
          <a:p>
            <a:pPr>
              <a:buFont typeface="Arial" panose="020B0604020202020204" pitchFamily="34" charset="0"/>
              <a:buChar char="•"/>
            </a:pPr>
            <a:r>
              <a:rPr lang="en-US" dirty="0"/>
              <a:t>State Operations Manual, Appendix A – Survey Protocol, Regulations and Interpretive Guidelines for Hospitals. Centers for Medicare and Medicaid Services. </a:t>
            </a:r>
          </a:p>
          <a:p>
            <a:pPr>
              <a:buFont typeface="Arial" panose="020B0604020202020204" pitchFamily="34" charset="0"/>
              <a:buChar char="•"/>
            </a:pPr>
            <a:r>
              <a:rPr lang="en-US" dirty="0"/>
              <a:t>Health Care Facilities Code. National Fire Protection Association. 2012. </a:t>
            </a:r>
          </a:p>
          <a:p>
            <a:pPr>
              <a:buFont typeface="Arial" panose="020B0604020202020204" pitchFamily="34" charset="0"/>
              <a:buChar char="•"/>
            </a:pPr>
            <a:endParaRPr lang="en-US" dirty="0"/>
          </a:p>
        </p:txBody>
      </p:sp>
    </p:spTree>
    <p:extLst>
      <p:ext uri="{BB962C8B-B14F-4D97-AF65-F5344CB8AC3E}">
        <p14:creationId xmlns:p14="http://schemas.microsoft.com/office/powerpoint/2010/main" val="10689551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7C706-1271-4FFF-BF47-BFF0751FE715}"/>
              </a:ext>
            </a:extLst>
          </p:cNvPr>
          <p:cNvSpPr>
            <a:spLocks noGrp="1"/>
          </p:cNvSpPr>
          <p:nvPr>
            <p:ph type="ctrTitle"/>
          </p:nvPr>
        </p:nvSpPr>
        <p:spPr>
          <a:xfrm>
            <a:off x="1097280" y="1034042"/>
            <a:ext cx="10058400" cy="4187438"/>
          </a:xfrm>
        </p:spPr>
        <p:txBody>
          <a:bodyPr>
            <a:noAutofit/>
          </a:bodyPr>
          <a:lstStyle/>
          <a:p>
            <a:r>
              <a:rPr lang="en-US" sz="3600" dirty="0"/>
              <a:t>Thank you</a:t>
            </a:r>
            <a:br>
              <a:rPr lang="en-US" sz="3600" dirty="0"/>
            </a:br>
            <a:br>
              <a:rPr lang="en-US" sz="3600" dirty="0"/>
            </a:br>
            <a:r>
              <a:rPr lang="en-US" sz="3600" dirty="0"/>
              <a:t>If you have any questions or need assistance, email at: </a:t>
            </a:r>
            <a:r>
              <a:rPr lang="en-US" sz="3600" dirty="0">
                <a:hlinkClick r:id="rId2"/>
              </a:rPr>
              <a:t>Priya@asimily.com</a:t>
            </a:r>
            <a:br>
              <a:rPr lang="en-US" sz="3600" dirty="0"/>
            </a:br>
            <a:r>
              <a:rPr lang="en-US" sz="3600" dirty="0">
                <a:hlinkClick r:id="rId3"/>
              </a:rPr>
              <a:t>Nader.Hammoud@gmail.com</a:t>
            </a:r>
            <a:br>
              <a:rPr lang="en-US" sz="3600" dirty="0"/>
            </a:br>
            <a:br>
              <a:rPr lang="en-US" sz="3600" dirty="0"/>
            </a:br>
            <a:endParaRPr lang="en-US" sz="3600" dirty="0"/>
          </a:p>
        </p:txBody>
      </p:sp>
      <p:pic>
        <p:nvPicPr>
          <p:cNvPr id="6148" name="Picture 4" descr="Hiring Wisdom: Are You Training Your Staff to be Ready For a Crisis? – TLNT">
            <a:extLst>
              <a:ext uri="{FF2B5EF4-FFF2-40B4-BE49-F238E27FC236}">
                <a16:creationId xmlns:a16="http://schemas.microsoft.com/office/drawing/2014/main" id="{5A569FCF-F97C-4A71-B1AB-28233E2ED8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75345" y="437017"/>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298308"/>
      </p:ext>
    </p:extLst>
  </p:cSld>
  <p:clrMapOvr>
    <a:masterClrMapping/>
  </p:clrMapOvr>
</p:sld>
</file>

<file path=ppt/theme/theme1.xml><?xml version="1.0" encoding="utf-8"?>
<a:theme xmlns:a="http://schemas.openxmlformats.org/drawingml/2006/main" name="RetrospectVTI">
  <a:themeElements>
    <a:clrScheme name="">
      <a:dk1>
        <a:srgbClr val="000000"/>
      </a:dk1>
      <a:lt1>
        <a:srgbClr val="FFFFFF"/>
      </a:lt1>
      <a:dk2>
        <a:srgbClr val="243541"/>
      </a:dk2>
      <a:lt2>
        <a:srgbClr val="E2E5E8"/>
      </a:lt2>
      <a:accent1>
        <a:srgbClr val="E88B33"/>
      </a:accent1>
      <a:accent2>
        <a:srgbClr val="AEA33A"/>
      </a:accent2>
      <a:accent3>
        <a:srgbClr val="8CAB4A"/>
      </a:accent3>
      <a:accent4>
        <a:srgbClr val="57B636"/>
      </a:accent4>
      <a:accent5>
        <a:srgbClr val="2EBA43"/>
      </a:accent5>
      <a:accent6>
        <a:srgbClr val="33B67D"/>
      </a:accent6>
      <a:hlink>
        <a:srgbClr val="5F84A8"/>
      </a:hlink>
      <a:folHlink>
        <a:srgbClr val="7F7F7F"/>
      </a:folHlink>
    </a:clrScheme>
    <a:fontScheme name="Retrospect">
      <a:majorFont>
        <a:latin typeface="Georgia Pro Cond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Speak Pro"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Override1.xml><?xml version="1.0" encoding="utf-8"?>
<a:themeOverride xmlns:a="http://schemas.openxmlformats.org/drawingml/2006/main">
  <a:clrScheme name="Custom 40">
    <a:dk1>
      <a:sysClr val="windowText" lastClr="000000"/>
    </a:dk1>
    <a:lt1>
      <a:sysClr val="window" lastClr="FFFFFF"/>
    </a:lt1>
    <a:dk2>
      <a:srgbClr val="545D57"/>
    </a:dk2>
    <a:lt2>
      <a:srgbClr val="EBEBE8"/>
    </a:lt2>
    <a:accent1>
      <a:srgbClr val="579858"/>
    </a:accent1>
    <a:accent2>
      <a:srgbClr val="ED583E"/>
    </a:accent2>
    <a:accent3>
      <a:srgbClr val="D3BA59"/>
    </a:accent3>
    <a:accent4>
      <a:srgbClr val="4C94AC"/>
    </a:accent4>
    <a:accent5>
      <a:srgbClr val="A09E84"/>
    </a:accent5>
    <a:accent6>
      <a:srgbClr val="FC7D4A"/>
    </a:accent6>
    <a:hlink>
      <a:srgbClr val="04A2DA"/>
    </a:hlink>
    <a:folHlink>
      <a:srgbClr val="808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F3CD65D-61A5-43C9-A837-6EC73C7DA8AB}">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31F006B4-A9E1-4F39-85C8-FB836F919348}">
  <ds:schemaRefs>
    <ds:schemaRef ds:uri="http://schemas.microsoft.com/sharepoint/v3/contenttype/forms"/>
  </ds:schemaRefs>
</ds:datastoreItem>
</file>

<file path=customXml/itemProps3.xml><?xml version="1.0" encoding="utf-8"?>
<ds:datastoreItem xmlns:ds="http://schemas.openxmlformats.org/officeDocument/2006/customXml" ds:itemID="{16377351-63A1-4C2E-8C9A-66CDD70F16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{4937AC0F-0CE9-4F2A-AB20-F06C51EED1E3}tf11437505_win32</Template>
  <TotalTime>216</TotalTime>
  <Words>2297</Words>
  <Application>Microsoft Office PowerPoint</Application>
  <PresentationFormat>Widescreen</PresentationFormat>
  <Paragraphs>219</Paragraphs>
  <Slides>28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Arial</vt:lpstr>
      <vt:lpstr>Calibri</vt:lpstr>
      <vt:lpstr>Georgia</vt:lpstr>
      <vt:lpstr>Georgia Pro Cond Light</vt:lpstr>
      <vt:lpstr>Speak Pro</vt:lpstr>
      <vt:lpstr>Verdana</vt:lpstr>
      <vt:lpstr>RetrospectVTI</vt:lpstr>
      <vt:lpstr>Lessons Learned: TJC Compliance for HTM</vt:lpstr>
      <vt:lpstr>Session Overview</vt:lpstr>
      <vt:lpstr>Disclaimer</vt:lpstr>
      <vt:lpstr>About Nader Hammoud</vt:lpstr>
      <vt:lpstr>About Priyanka Upendra</vt:lpstr>
      <vt:lpstr>Auditing the HTM/CE Program</vt:lpstr>
      <vt:lpstr>Why Audit your HTM Program?</vt:lpstr>
      <vt:lpstr>Prior to Auditing your HTM Program</vt:lpstr>
      <vt:lpstr>Develop an Audit Tool</vt:lpstr>
      <vt:lpstr>Identify Areas to Audit</vt:lpstr>
      <vt:lpstr>Auditing Process</vt:lpstr>
      <vt:lpstr>Post an Audit</vt:lpstr>
      <vt:lpstr>Survey Preparedness</vt:lpstr>
      <vt:lpstr>Understanding Regulatory Requirements</vt:lpstr>
      <vt:lpstr>What does a survey look like? </vt:lpstr>
      <vt:lpstr>Educating HTM teams</vt:lpstr>
      <vt:lpstr>Checklist – Physical Inventory</vt:lpstr>
      <vt:lpstr>Checklist – Risk Assessment</vt:lpstr>
      <vt:lpstr>Checklist – ITM (inspection, testing, and maintenance) Strategies</vt:lpstr>
      <vt:lpstr>Checklist - Personnel</vt:lpstr>
      <vt:lpstr>Checklist – Data Management</vt:lpstr>
      <vt:lpstr>Checklist – Data Management</vt:lpstr>
      <vt:lpstr>Checklist - Program</vt:lpstr>
      <vt:lpstr>Checklist - Program</vt:lpstr>
      <vt:lpstr>Lessons Learned</vt:lpstr>
      <vt:lpstr>Lessons Learned</vt:lpstr>
      <vt:lpstr>References</vt:lpstr>
      <vt:lpstr>Thank you  If you have any questions or need assistance, email at: Priya@asimily.com Nader.Hammoud@gmail.com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Lessons Learned: TJC Compliance for HTM</dc:title>
  <dc:creator>Priyanka Upendra</dc:creator>
  <cp:lastModifiedBy>Priyanka Upendra</cp:lastModifiedBy>
  <cp:revision>1</cp:revision>
  <dcterms:created xsi:type="dcterms:W3CDTF">2022-04-06T19:54:45Z</dcterms:created>
  <dcterms:modified xsi:type="dcterms:W3CDTF">2022-04-07T16:12:26Z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