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3" r:id="rId1"/>
  </p:sldMasterIdLst>
  <p:notesMasterIdLst>
    <p:notesMasterId r:id="rId44"/>
  </p:notesMasterIdLst>
  <p:sldIdLst>
    <p:sldId id="257" r:id="rId2"/>
    <p:sldId id="258" r:id="rId3"/>
    <p:sldId id="259" r:id="rId4"/>
    <p:sldId id="296" r:id="rId5"/>
    <p:sldId id="29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8" r:id="rId41"/>
    <p:sldId id="294" r:id="rId42"/>
    <p:sldId id="295" r:id="rId4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6" roundtripDataSignature="AMtx7mjfLf4iXA9InVcgdAsiPxDSI/xG9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customschemas.google.com/relationships/presentationmetadata" Target="meta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0559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64217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231e14c37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231e14c37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1231e14c377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1231e14c377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05469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12394a45ed8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12394a45ed8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4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38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40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22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9116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207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11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4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9781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2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831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503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28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4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6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4778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US"/>
              <a:t>Career Path Guide</a:t>
            </a:r>
            <a:endParaRPr/>
          </a:p>
        </p:txBody>
      </p:sp>
      <p:sp>
        <p:nvSpPr>
          <p:cNvPr id="91" name="Google Shape;91;p2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92" name="Google Shape;9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20837" y="1600200"/>
            <a:ext cx="9350325" cy="5081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Dave Scott – Example- Ideal Career Path	</a:t>
            </a:r>
            <a:br>
              <a:rPr lang="en-US"/>
            </a:br>
            <a:endParaRPr/>
          </a:p>
        </p:txBody>
      </p:sp>
      <p:sp>
        <p:nvSpPr>
          <p:cNvPr id="98" name="Google Shape;98;p3"/>
          <p:cNvSpPr txBox="1">
            <a:spLocks noGrp="1"/>
          </p:cNvSpPr>
          <p:nvPr>
            <p:ph idx="1"/>
          </p:nvPr>
        </p:nvSpPr>
        <p:spPr>
          <a:xfrm>
            <a:off x="838200" y="1167620"/>
            <a:ext cx="10515600" cy="533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Clinical Equipment Technician or other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Certified Associate in Biomedical Technology (CABT) entry level certification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BMET1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Tuition Reimbursement from job/workplace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BMET Certificate (education) </a:t>
            </a:r>
            <a:endParaRPr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/>
              <a:t>Associate Degree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Dave Scott – Example- Ideal Career Path	</a:t>
            </a:r>
            <a:br>
              <a:rPr lang="en-US"/>
            </a:br>
            <a:endParaRPr/>
          </a:p>
        </p:txBody>
      </p:sp>
      <p:sp>
        <p:nvSpPr>
          <p:cNvPr id="104" name="Google Shape;104;p4"/>
          <p:cNvSpPr txBox="1">
            <a:spLocks noGrp="1"/>
          </p:cNvSpPr>
          <p:nvPr>
            <p:ph idx="1"/>
          </p:nvPr>
        </p:nvSpPr>
        <p:spPr>
          <a:xfrm>
            <a:off x="838200" y="1167620"/>
            <a:ext cx="10515600" cy="533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Certified Biomedical Technician (CBET) 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BMET2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Other certifications if wanted/needed (A+, N+, S+, CCNA, CCNP, PMP, etc.)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BMET3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Bachelor Degree in Biomed or other (business, engineering, IT, etc.)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Possibly Management if so, then maybe Masters Degree </a:t>
            </a:r>
            <a:endParaRPr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600"/>
              <a:t>Possibly Specialist – Imaging, etc.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Brian Wilson – Example- Ideal Career Path	</a:t>
            </a:r>
            <a:br>
              <a:rPr lang="en-US" dirty="0"/>
            </a:br>
            <a:endParaRPr dirty="0"/>
          </a:p>
        </p:txBody>
      </p:sp>
      <p:sp>
        <p:nvSpPr>
          <p:cNvPr id="98" name="Google Shape;98;p3"/>
          <p:cNvSpPr txBox="1">
            <a:spLocks noGrp="1"/>
          </p:cNvSpPr>
          <p:nvPr>
            <p:ph idx="1"/>
          </p:nvPr>
        </p:nvSpPr>
        <p:spPr>
          <a:xfrm>
            <a:off x="838200" y="1167620"/>
            <a:ext cx="10515600" cy="533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Hospital Networking Technician </a:t>
            </a: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Internship through school</a:t>
            </a:r>
          </a:p>
          <a:p>
            <a:pPr indent="-254000">
              <a:buClr>
                <a:schemeClr val="dk1"/>
              </a:buClr>
              <a:buSzPts val="4000"/>
            </a:pPr>
            <a:r>
              <a:rPr lang="en-US" sz="4000" dirty="0"/>
              <a:t>Associate Degree (Biomedical Technology)</a:t>
            </a: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BMET1</a:t>
            </a: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BMET2</a:t>
            </a: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Manufacturer Field Service Representative </a:t>
            </a:r>
            <a:endParaRPr dirty="0"/>
          </a:p>
          <a:p>
            <a:pPr marL="22860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Char char="•"/>
            </a:pPr>
            <a:r>
              <a:rPr lang="en-US" sz="4000" dirty="0"/>
              <a:t>CBET Certification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3767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dirty="0"/>
              <a:t>Brian Wilson – Example- Ideal Career Path	</a:t>
            </a:r>
            <a:br>
              <a:rPr lang="en-US" dirty="0"/>
            </a:br>
            <a:endParaRPr dirty="0"/>
          </a:p>
        </p:txBody>
      </p:sp>
      <p:sp>
        <p:nvSpPr>
          <p:cNvPr id="104" name="Google Shape;104;p4"/>
          <p:cNvSpPr txBox="1">
            <a:spLocks noGrp="1"/>
          </p:cNvSpPr>
          <p:nvPr>
            <p:ph idx="1"/>
          </p:nvPr>
        </p:nvSpPr>
        <p:spPr>
          <a:xfrm>
            <a:off x="838200" y="1167620"/>
            <a:ext cx="10515600" cy="5339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BMET3 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Senior Biomed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Imaging Service Engineer 1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CRES Certification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Imaging Service Engineer 2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Imaging Service Engineer 3 </a:t>
            </a:r>
            <a:endParaRPr sz="3500" dirty="0"/>
          </a:p>
          <a:p>
            <a:pPr marL="228600" lvl="0" indent="-24574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</a:pPr>
            <a:r>
              <a:rPr lang="en-US" sz="3500" dirty="0"/>
              <a:t>CT/MRI Specialist  </a:t>
            </a:r>
            <a:endParaRPr sz="3500" dirty="0"/>
          </a:p>
        </p:txBody>
      </p:sp>
    </p:spTree>
    <p:extLst>
      <p:ext uri="{BB962C8B-B14F-4D97-AF65-F5344CB8AC3E}">
        <p14:creationId xmlns:p14="http://schemas.microsoft.com/office/powerpoint/2010/main" val="3625114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Clinical Equipment Technician </a:t>
            </a:r>
            <a:endParaRPr/>
          </a:p>
        </p:txBody>
      </p:sp>
      <p:sp>
        <p:nvSpPr>
          <p:cNvPr id="110" name="Google Shape;110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Entry Level – little or no experience works under close supervision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Cleans and Distributes Clinical Medical Equipment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Can perform minor repairs under Biomed supervision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Equipment inventory management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0-1 years experience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CABT Certification (Advised)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High School Diploma, maybe working on College Degree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Show job opening for Clinical Equipment Technician</a:t>
            </a:r>
            <a:endParaRPr/>
          </a:p>
        </p:txBody>
      </p:sp>
      <p:pic>
        <p:nvPicPr>
          <p:cNvPr id="116" name="Google Shape;11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600" y="572863"/>
            <a:ext cx="10772775" cy="18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8200" y="2612970"/>
            <a:ext cx="10644174" cy="39143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Biomedical Internship </a:t>
            </a:r>
            <a:endParaRPr/>
          </a:p>
        </p:txBody>
      </p:sp>
      <p:sp>
        <p:nvSpPr>
          <p:cNvPr id="124" name="Google Shape;124;p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Entry Level – little or no experience works under close supervision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Arranged through a school or Biomedical Association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Can also be sourced from Temporary Labor agreements.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Often has technical, non-hospital experience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Also used as a steppingstone for current hospital employees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CABT Certification (Advised)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High School Diploma, maybe working on College Degree or have a degree in a non-related field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g1231e14c377_0_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629650"/>
            <a:ext cx="11887201" cy="1760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1231e14c377_0_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3388" y="2593976"/>
            <a:ext cx="11665226" cy="14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1231e14c377_0_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126150"/>
            <a:ext cx="8358376" cy="250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1231e14c377_0_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g1231e14c377_0_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982400"/>
            <a:ext cx="12039600" cy="20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231e14c377_0_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380025"/>
            <a:ext cx="12192001" cy="1826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g1231e14c377_0_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BMET1- Biomedical Technician 1</a:t>
            </a:r>
            <a:endParaRPr/>
          </a:p>
        </p:txBody>
      </p:sp>
      <p:sp>
        <p:nvSpPr>
          <p:cNvPr id="145" name="Google Shape;145;p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Entry Level – little or no experience works under close supervision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Perform PMs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Safety testing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Recording functional test data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0-2 years experience (typically outside of healthcare)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Possibly CABT Certification (Advised)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BMET certificate, working toward associate degree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51" name="Google Shape;151;p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" name="Google Shape;152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800" y="270813"/>
            <a:ext cx="10820400" cy="187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79542"/>
            <a:ext cx="12191999" cy="4077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Education vs. Training</a:t>
            </a:r>
            <a:endParaRPr/>
          </a:p>
        </p:txBody>
      </p:sp>
      <p:sp>
        <p:nvSpPr>
          <p:cNvPr id="160" name="Google Shape;160;p1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u="sng" dirty="0"/>
              <a:t>Education</a:t>
            </a:r>
            <a:r>
              <a:rPr lang="en-US" dirty="0"/>
              <a:t>- formal education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Certificate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Associate Degree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Bachelor Degree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Masters Degree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PhD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u="sng" dirty="0"/>
              <a:t>Training</a:t>
            </a:r>
            <a:r>
              <a:rPr lang="en-US" dirty="0"/>
              <a:t>- Manufacturer Training Certificate of Completion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Examples- Bedside monitor, central monitor, anesthesia machine, laser, etc.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Specialty training- Imaging, Lab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dirty="0"/>
              <a:t>Usually directly job related</a:t>
            </a:r>
            <a:endParaRPr dirty="0"/>
          </a:p>
          <a:p>
            <a:pPr marL="4572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BMET2 Biomedical Technician 2</a:t>
            </a:r>
            <a:endParaRPr/>
          </a:p>
        </p:txBody>
      </p:sp>
      <p:sp>
        <p:nvSpPr>
          <p:cNvPr id="166" name="Google Shape;166;p1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Experienced Tech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Works independently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Knowledge of a variety of equipment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Maintains records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Writes reports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Coordinates outside 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Certified Biomedical Technician (CBET)  possibly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3 or more years of experience 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Several training class certificates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Education- certificate or Associate degree in Biomed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Education if no associate degree- working toward degree</a:t>
            </a:r>
            <a:endParaRPr dirty="0"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87200"/>
            <a:ext cx="12192000" cy="24646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629442"/>
            <a:ext cx="12192000" cy="18395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BMET3 Biomedical Technician 3/ Senior Tech</a:t>
            </a:r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Highly experienced tech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Usually, 5 or more years experience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Capable of highly skilled work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Capable of difficult 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Broad knowledge of practices, procedures, and types of equipment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Usually Associate Degree or higher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Certified Biomedical Equipment Technician (CBET) maybe required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3128325"/>
            <a:ext cx="12039600" cy="2750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" y="641812"/>
            <a:ext cx="11963402" cy="224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Clinical Lab Equipment Specialist</a:t>
            </a:r>
            <a:endParaRPr/>
          </a:p>
        </p:txBody>
      </p:sp>
      <p:sp>
        <p:nvSpPr>
          <p:cNvPr id="192" name="Google Shape;192;p1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Highly experienced tech, BMET 2 or 3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 from 3 to 5 years of Biomed experience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Capable of highly skilled work without supervision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Maintain required calibration records for regulatory agencies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Advanced training on several types of lab equipment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Associate Degree or higher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Certified Biomedical Equipment Technician (CBET) recommended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6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 opening for Clinical Lab Specialist</a:t>
            </a:r>
            <a:endParaRPr/>
          </a:p>
        </p:txBody>
      </p:sp>
      <p:pic>
        <p:nvPicPr>
          <p:cNvPr id="198" name="Google Shape;1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300" y="446126"/>
            <a:ext cx="11611401" cy="19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213" y="2657875"/>
            <a:ext cx="11871574" cy="3847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SPD (Sterilizer) OR Equipment Specialist</a:t>
            </a:r>
            <a:endParaRPr/>
          </a:p>
        </p:txBody>
      </p:sp>
      <p:sp>
        <p:nvSpPr>
          <p:cNvPr id="206" name="Google Shape;206;p1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Highly experienced tech, BMET 2 or 3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Usually, 7 or more years of Biomed experience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Capable of highly skilled work without supervision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Maintain required test and calibration records </a:t>
            </a:r>
            <a:endParaRPr sz="32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Advanced training on several types of SPD and OR equipment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Education- Associate Degree or higher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 dirty="0"/>
              <a:t>Certified Biomedical Equipment Technician (CBET) recommended</a:t>
            </a:r>
            <a:endParaRPr sz="3200" dirty="0"/>
          </a:p>
          <a:p>
            <a:pPr marL="228600" lvl="0" indent="-4063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200" dirty="0"/>
          </a:p>
          <a:p>
            <a:pPr marL="685800" lvl="1" indent="-8763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96250"/>
            <a:ext cx="11887201" cy="22636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429001"/>
            <a:ext cx="11887201" cy="182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Imaging Service Engineer 1  (ISE 1)</a:t>
            </a:r>
            <a:endParaRPr/>
          </a:p>
        </p:txBody>
      </p:sp>
      <p:sp>
        <p:nvSpPr>
          <p:cNvPr id="219" name="Google Shape;219;p1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Usually, an experienced Biomed Tech (BMET 2 or 3)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Knowledge of a variety of Imaging Equipment (Ultrasound, X-Ray)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Coordinates outside vendor 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Certified Biomedical Technician (CBET) recommended.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2 to 5 years of Biomed experience. 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X-Ray service training certificates (Vendor or X-Ray specific school)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certificate or Associate Degree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May need a State issued license to work on Radiology Equipment.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 opening for ISE 1</a:t>
            </a:r>
            <a:endParaRPr/>
          </a:p>
        </p:txBody>
      </p:sp>
      <p:pic>
        <p:nvPicPr>
          <p:cNvPr id="225" name="Google Shape;2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88" y="443763"/>
            <a:ext cx="10829925" cy="1762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3475" y="5320313"/>
            <a:ext cx="10353675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3637" y="2143650"/>
            <a:ext cx="11164726" cy="32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Imaging Service Engineer 2  (ISE 2)</a:t>
            </a:r>
            <a:endParaRPr/>
          </a:p>
        </p:txBody>
      </p:sp>
      <p:sp>
        <p:nvSpPr>
          <p:cNvPr id="234" name="Google Shape;234;p2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Usually, an experienced Imaging Service Engineer 1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Knowledge of advanced Imaging Equipment (Nuclear Med, </a:t>
            </a:r>
            <a:r>
              <a:rPr lang="en-US" dirty="0" err="1"/>
              <a:t>Mammo</a:t>
            </a:r>
            <a:r>
              <a:rPr lang="en-US" dirty="0"/>
              <a:t>)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Coordinates outside vendor 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Certified Radiology Equipment Specialist (CRES) recommended.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3 years or more of Imaging experience. 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Several advanced training certificates (Vendor or X-Ray specific school)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certificate or Associate Degree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May need a State issued license to work on Radiology Equipment.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77199"/>
            <a:ext cx="12192001" cy="2076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3574250"/>
            <a:ext cx="12191999" cy="21419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Imaging Service Engineer 3  (ISE 3)</a:t>
            </a:r>
            <a:endParaRPr/>
          </a:p>
        </p:txBody>
      </p:sp>
      <p:sp>
        <p:nvSpPr>
          <p:cNvPr id="247" name="Google Shape;247;p23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Usually, an experienced Imaging Service Engineer 2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Knowledge of advanced Imaging Equipment (Cath, IR, CT, MRI)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Coordinates outside vendor repairs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Certified Radiology Equipment Specialist (CRES) recommended.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7 to 10 years of Imaging experience. 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Several advanced training certificates (Vendor or X-Ray specific school)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Education- certificate or Associate Degree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May need a State issued license to work on Radiology Equipment.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 opening for ISE 3</a:t>
            </a:r>
            <a:endParaRPr/>
          </a:p>
        </p:txBody>
      </p:sp>
      <p:pic>
        <p:nvPicPr>
          <p:cNvPr id="253" name="Google Shape;25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388" y="3120450"/>
            <a:ext cx="11829526" cy="322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2700" y="718650"/>
            <a:ext cx="11506599" cy="1989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IT Technologist / Technician</a:t>
            </a:r>
            <a:endParaRPr/>
          </a:p>
        </p:txBody>
      </p:sp>
      <p:sp>
        <p:nvSpPr>
          <p:cNvPr id="261" name="Google Shape;261;p2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335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Knowledge of System Administration</a:t>
            </a:r>
            <a:endParaRPr sz="3200"/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Specialize in networking or cyber security </a:t>
            </a:r>
            <a:endParaRPr sz="3200"/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Work in the development of software.</a:t>
            </a:r>
            <a:endParaRPr sz="3200"/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Provide support for hospital HIS, LIS, RIS and PACS  </a:t>
            </a:r>
            <a:endParaRPr sz="3200"/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Several advanced training certificates A+, N+, S+, CCNA, CCNP</a:t>
            </a:r>
            <a:endParaRPr sz="3200"/>
          </a:p>
          <a:p>
            <a:pPr marL="228600" lvl="0" indent="-213359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3200"/>
              <a:t>Education- certificates, Associate Degree or Bachelor Degree </a:t>
            </a:r>
            <a:endParaRPr sz="32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320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225" y="463650"/>
            <a:ext cx="12053551" cy="193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225" y="2654725"/>
            <a:ext cx="12053551" cy="3605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Field Service Engineer </a:t>
            </a:r>
            <a:endParaRPr/>
          </a:p>
        </p:txBody>
      </p:sp>
      <p:sp>
        <p:nvSpPr>
          <p:cNvPr id="274" name="Google Shape;274;p27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1526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Usually, an experienced BMET or ISE that provides outside support of hospital owned medical equipment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Access to advanced repair and service techniques 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Coordinates vendor repairs for hospitals and other medical facilities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CBET or CRES recommended. Vendors rarely require it.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1 to 2 years of BMET or ISE experience.  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Several advanced training certificates (Vendor specific training)</a:t>
            </a:r>
            <a:endParaRPr dirty="0"/>
          </a:p>
          <a:p>
            <a:pPr marL="228600" lvl="0" indent="-21526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Education- Certificate, Associate Degree or Bachelor Degree 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 opening for Field Service Engineer</a:t>
            </a:r>
            <a:endParaRPr/>
          </a:p>
        </p:txBody>
      </p:sp>
      <p:pic>
        <p:nvPicPr>
          <p:cNvPr id="280" name="Google Shape;28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364076"/>
            <a:ext cx="12191999" cy="2591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141756"/>
            <a:ext cx="12192000" cy="1850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BMET Supervisor</a:t>
            </a:r>
            <a:endParaRPr/>
          </a:p>
        </p:txBody>
      </p:sp>
      <p:sp>
        <p:nvSpPr>
          <p:cNvPr id="288" name="Google Shape;288;p29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Significant amount of training, education or equivalent experience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Associate Degree or higher usually required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CBET may be required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Schedules work to subordinates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May continue to work at highly skilled repairs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Comprehensive knowledge of practices, procedures, and equipment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Attends meetings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Coordinate projects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May be responsible of annual review of employees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May hire, council and terminate employees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/>
              <a:t>Works closely with manager/director</a:t>
            </a:r>
            <a:endParaRPr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0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Job opening for BMET Supervisor 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Possibly CBET</a:t>
            </a:r>
            <a:endParaRPr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/>
              <a:t>Possibly high experience level</a:t>
            </a:r>
            <a:endParaRPr/>
          </a:p>
          <a:p>
            <a:pPr marL="68580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/>
          </a:p>
        </p:txBody>
      </p:sp>
      <p:pic>
        <p:nvPicPr>
          <p:cNvPr id="294" name="Google Shape;29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113" y="1307276"/>
            <a:ext cx="11487774" cy="191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8262" y="3429000"/>
            <a:ext cx="11395474" cy="321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Clinical Engineer</a:t>
            </a:r>
            <a:endParaRPr/>
          </a:p>
        </p:txBody>
      </p:sp>
      <p:sp>
        <p:nvSpPr>
          <p:cNvPr id="302" name="Google Shape;302;p31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Graduate Engineer- BS, MS, PhD most likely Engineering focused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Performs engineer level work considerable difficulty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May investigate equipment incidents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Conducts analysis of devices and/or systems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/>
              <a:t>Possibly Certified Clinical Engineer (CCE)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Clinical Engineering Supervisor</a:t>
            </a:r>
            <a:endParaRPr/>
          </a:p>
        </p:txBody>
      </p:sp>
      <p:sp>
        <p:nvSpPr>
          <p:cNvPr id="308" name="Google Shape;308;p32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Clinical Engineer (CE) who supervises BMET/peer/subordinate </a:t>
            </a:r>
            <a:r>
              <a:rPr lang="en-US" dirty="0" err="1"/>
              <a:t>Ces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May supervise equipment specialists such as Imaging or other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Usually a degreed engineer- BS, MS, PhD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Most likely is a Certified Clinical Engineer (CCE)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Average experience is 5+ years</a:t>
            </a:r>
            <a:endParaRPr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2000" cy="1915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225" y="1844100"/>
            <a:ext cx="11105841" cy="501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Director/Department Manager</a:t>
            </a:r>
            <a:endParaRPr/>
          </a:p>
        </p:txBody>
      </p:sp>
      <p:sp>
        <p:nvSpPr>
          <p:cNvPr id="321" name="Google Shape;321;p34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Significant amount of technical and/or management experience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Bachelor or higher education required, 6 or more years experience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Skilled in: Equipment selection. Acquire, maintain and repair equipment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Familiar with accreditation process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Supervises- BMETs, BMET supervisors, CEs, and support personnel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Represents HTM/Biomed department in meetings and committees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Coordinate projects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Annual review of employees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May be certified CBET, CRES, CCE or other 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May also be Chief Technology Officer or Vice President of Healthcare Technology</a:t>
            </a:r>
            <a:endParaRPr dirty="0"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350" y="871525"/>
            <a:ext cx="11809800" cy="2045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775" y="2969200"/>
            <a:ext cx="11678950" cy="3556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84075" y="0"/>
            <a:ext cx="2707923" cy="916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6"/>
          <p:cNvSpPr txBox="1">
            <a:spLocks noGrp="1"/>
          </p:cNvSpPr>
          <p:nvPr>
            <p:ph type="title"/>
          </p:nvPr>
        </p:nvSpPr>
        <p:spPr>
          <a:xfrm>
            <a:off x="864577" y="211479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5400" dirty="0"/>
              <a:t>          Thank You for your time!</a:t>
            </a:r>
            <a:endParaRPr sz="5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6"/>
          <p:cNvSpPr txBox="1">
            <a:spLocks noGrp="1"/>
          </p:cNvSpPr>
          <p:nvPr>
            <p:ph type="title"/>
          </p:nvPr>
        </p:nvSpPr>
        <p:spPr>
          <a:xfrm>
            <a:off x="864577" y="211479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5400" dirty="0"/>
              <a:t>       Many thanks to HTM Jobs as well!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9140000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g12394a45ed8_0_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4426" y="0"/>
            <a:ext cx="4506659" cy="685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g12394a45ed8_0_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5550" y="0"/>
            <a:ext cx="453377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03542" y="992583"/>
            <a:ext cx="4937760" cy="4937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59</TotalTime>
  <Words>1256</Words>
  <Application>Microsoft Office PowerPoint</Application>
  <PresentationFormat>Widescreen</PresentationFormat>
  <Paragraphs>208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Office Theme</vt:lpstr>
      <vt:lpstr>Career Path Guide</vt:lpstr>
      <vt:lpstr>Dave Scott – Example- Ideal Career Path  </vt:lpstr>
      <vt:lpstr>Dave Scott – Example- Ideal Career Path  </vt:lpstr>
      <vt:lpstr>Brian Wilson – Example- Ideal Career Path  </vt:lpstr>
      <vt:lpstr>Brian Wilson – Example- Ideal Career Path  </vt:lpstr>
      <vt:lpstr>Clinical Equipment Technician </vt:lpstr>
      <vt:lpstr>PowerPoint Presentation</vt:lpstr>
      <vt:lpstr>Biomedical Internship </vt:lpstr>
      <vt:lpstr>PowerPoint Presentation</vt:lpstr>
      <vt:lpstr>PowerPoint Presentation</vt:lpstr>
      <vt:lpstr>BMET1- Biomedical Technician 1</vt:lpstr>
      <vt:lpstr>PowerPoint Presentation</vt:lpstr>
      <vt:lpstr>Education vs. Training</vt:lpstr>
      <vt:lpstr>BMET2 Biomedical Technician 2</vt:lpstr>
      <vt:lpstr>PowerPoint Presentation</vt:lpstr>
      <vt:lpstr>BMET3 Biomedical Technician 3/ Senior Tech</vt:lpstr>
      <vt:lpstr>PowerPoint Presentation</vt:lpstr>
      <vt:lpstr>Clinical Lab Equipment Specialist</vt:lpstr>
      <vt:lpstr>PowerPoint Presentation</vt:lpstr>
      <vt:lpstr>SPD (Sterilizer) OR Equipment Specialist</vt:lpstr>
      <vt:lpstr>PowerPoint Presentation</vt:lpstr>
      <vt:lpstr>Imaging Service Engineer 1  (ISE 1)</vt:lpstr>
      <vt:lpstr>PowerPoint Presentation</vt:lpstr>
      <vt:lpstr>Imaging Service Engineer 2  (ISE 2)</vt:lpstr>
      <vt:lpstr>PowerPoint Presentation</vt:lpstr>
      <vt:lpstr>Imaging Service Engineer 3  (ISE 3)</vt:lpstr>
      <vt:lpstr>PowerPoint Presentation</vt:lpstr>
      <vt:lpstr>IT Technologist / Technician</vt:lpstr>
      <vt:lpstr>PowerPoint Presentation</vt:lpstr>
      <vt:lpstr>Field Service Engineer </vt:lpstr>
      <vt:lpstr>PowerPoint Presentation</vt:lpstr>
      <vt:lpstr>BMET Supervisor</vt:lpstr>
      <vt:lpstr>PowerPoint Presentation</vt:lpstr>
      <vt:lpstr>Clinical Engineer</vt:lpstr>
      <vt:lpstr>Clinical Engineering Supervisor</vt:lpstr>
      <vt:lpstr>PowerPoint Presentation</vt:lpstr>
      <vt:lpstr>Director/Department Manager</vt:lpstr>
      <vt:lpstr>PowerPoint Presentation</vt:lpstr>
      <vt:lpstr>          Thank You for your time!</vt:lpstr>
      <vt:lpstr>       Many thanks to HTM Jobs as well!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Career Path Guide</dc:title>
  <dc:creator>David Scott</dc:creator>
  <cp:lastModifiedBy>Wilson, Brian S.</cp:lastModifiedBy>
  <cp:revision>22</cp:revision>
  <dcterms:created xsi:type="dcterms:W3CDTF">2022-03-27T23:06:25Z</dcterms:created>
  <dcterms:modified xsi:type="dcterms:W3CDTF">2022-04-07T23:58:24Z</dcterms:modified>
</cp:coreProperties>
</file>