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1218421df8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1218421df8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3466"/>
            <a:ext cx="9144003" cy="41165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3F3F3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4064" y="0"/>
            <a:ext cx="3380013" cy="5143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7500" y="0"/>
            <a:ext cx="340032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