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257" r:id="rId4"/>
    <p:sldId id="266" r:id="rId5"/>
    <p:sldId id="258" r:id="rId6"/>
    <p:sldId id="276" r:id="rId7"/>
    <p:sldId id="267" r:id="rId8"/>
    <p:sldId id="259" r:id="rId9"/>
    <p:sldId id="268" r:id="rId10"/>
    <p:sldId id="260" r:id="rId11"/>
    <p:sldId id="269" r:id="rId12"/>
    <p:sldId id="261" r:id="rId13"/>
    <p:sldId id="271" r:id="rId14"/>
    <p:sldId id="262" r:id="rId15"/>
    <p:sldId id="272" r:id="rId16"/>
    <p:sldId id="263" r:id="rId17"/>
    <p:sldId id="273" r:id="rId18"/>
    <p:sldId id="264" r:id="rId19"/>
    <p:sldId id="274" r:id="rId20"/>
    <p:sldId id="265" r:id="rId21"/>
    <p:sldId id="275" r:id="rId22"/>
    <p:sldId id="280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40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783DABA-E91A-43C9-BDF3-58915CC6651F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CA1EDE7-FCA2-4D56-B7A2-72C3B85424E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E5222F-D095-472F-AC3A-A6ACB26CFF4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9144000" cy="185737"/>
          </a:xfrm>
        </p:spPr>
        <p:txBody>
          <a:bodyPr>
            <a:noAutofit/>
          </a:bodyPr>
          <a:lstStyle/>
          <a:p>
            <a:r>
              <a:rPr lang="en-US" sz="4800" dirty="0" smtClean="0"/>
              <a:t> </a:t>
            </a: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2EAE3C8-0686-47E0-8EFA-67D265DB1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395" y="757712"/>
            <a:ext cx="7530005" cy="518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9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E5222F-D095-472F-AC3A-A6ACB26CF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392" y="1795708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dirty="0"/>
              <a:t>10 Things I Wish I Knew about HTM </a:t>
            </a:r>
          </a:p>
        </p:txBody>
      </p:sp>
    </p:spTree>
    <p:extLst>
      <p:ext uri="{BB962C8B-B14F-4D97-AF65-F5344CB8AC3E}">
        <p14:creationId xmlns:p14="http://schemas.microsoft.com/office/powerpoint/2010/main" val="40419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C94EDB-6A5D-4BBB-8DDA-CA11B1FE7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wish I had gotten a Bachelors degree earlier on in my career</a:t>
            </a:r>
          </a:p>
          <a:p>
            <a:r>
              <a:rPr lang="en-US" dirty="0"/>
              <a:t>This is one of my biggest regrets</a:t>
            </a:r>
          </a:p>
          <a:p>
            <a:r>
              <a:rPr lang="en-US" dirty="0"/>
              <a:t>It opens more doors for you if moving into management or supervisory positions</a:t>
            </a:r>
          </a:p>
          <a:p>
            <a:r>
              <a:rPr lang="en-US" dirty="0"/>
              <a:t>This is one of those “boxes” you must check if moving into management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DFA254-437E-4E89-B43B-A063CAF32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402358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Work with Senior Technicians </a:t>
            </a:r>
          </a:p>
          <a:p>
            <a:r>
              <a:rPr lang="en-US" sz="4000" dirty="0" smtClean="0"/>
              <a:t>Help and learn from Vendor Service Representatives</a:t>
            </a:r>
          </a:p>
          <a:p>
            <a:r>
              <a:rPr lang="en-US" sz="4000" dirty="0" smtClean="0"/>
              <a:t>Learn the Clinical applications from Department </a:t>
            </a:r>
            <a:r>
              <a:rPr lang="en-US" sz="4000" dirty="0"/>
              <a:t>S</a:t>
            </a:r>
            <a:r>
              <a:rPr lang="en-US" sz="4000" dirty="0" smtClean="0"/>
              <a:t>taff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		</a:t>
            </a:r>
            <a:r>
              <a:rPr lang="en-US" b="1" dirty="0" smtClean="0"/>
              <a:t>Job Shadowing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000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3AEC12B-D42B-440F-BB9F-F63D6056D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Invest in yourself</a:t>
            </a:r>
          </a:p>
          <a:p>
            <a:r>
              <a:rPr lang="en-US" sz="4000" dirty="0"/>
              <a:t>Associate Degree</a:t>
            </a:r>
          </a:p>
          <a:p>
            <a:r>
              <a:rPr lang="en-US" sz="4000" dirty="0"/>
              <a:t>Bachelors Degree or higher</a:t>
            </a:r>
          </a:p>
          <a:p>
            <a:r>
              <a:rPr lang="en-US" sz="4000" dirty="0"/>
              <a:t>Certification- CBET, CRES, A+, N+, S+, Cisco, Microsoft, Project Management</a:t>
            </a:r>
          </a:p>
          <a:p>
            <a:pPr marL="0" indent="0">
              <a:buNone/>
            </a:pPr>
            <a:endParaRPr lang="en-US" sz="4000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46E3FF-F3A6-47BF-BC8B-D23E2D28A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Invest in Yourself</a:t>
            </a:r>
          </a:p>
        </p:txBody>
      </p:sp>
    </p:spTree>
    <p:extLst>
      <p:ext uri="{BB962C8B-B14F-4D97-AF65-F5344CB8AC3E}">
        <p14:creationId xmlns:p14="http://schemas.microsoft.com/office/powerpoint/2010/main" val="181046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3AEC12B-D42B-440F-BB9F-F63D6056D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6093"/>
            <a:ext cx="10972800" cy="4741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3600" dirty="0"/>
              <a:t>Any technical training you can get- tell management what you feel you should be trained in. Make a training plan for yourself</a:t>
            </a:r>
          </a:p>
          <a:p>
            <a:r>
              <a:rPr lang="en-US" sz="3600" dirty="0"/>
              <a:t>It “opens more doors” for you as you progress in your career </a:t>
            </a:r>
          </a:p>
          <a:p>
            <a:r>
              <a:rPr lang="en-US" sz="3600" dirty="0"/>
              <a:t>Better to do early in your career</a:t>
            </a:r>
          </a:p>
          <a:p>
            <a:r>
              <a:rPr lang="en-US" sz="3600" dirty="0"/>
              <a:t>This is something that goes with you wherever you go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46E3FF-F3A6-47BF-BC8B-D23E2D28A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Invest in Yourself</a:t>
            </a:r>
          </a:p>
        </p:txBody>
      </p:sp>
    </p:spTree>
    <p:extLst>
      <p:ext uri="{BB962C8B-B14F-4D97-AF65-F5344CB8AC3E}">
        <p14:creationId xmlns:p14="http://schemas.microsoft.com/office/powerpoint/2010/main" val="126422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184" y="1824229"/>
            <a:ext cx="10972800" cy="45259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Networking with other HTM Professionals</a:t>
            </a:r>
          </a:p>
          <a:p>
            <a:r>
              <a:rPr lang="en-US" sz="4000" dirty="0" smtClean="0"/>
              <a:t>Job Listings and Opportunities</a:t>
            </a:r>
          </a:p>
          <a:p>
            <a:r>
              <a:rPr lang="en-US" sz="4000" dirty="0" smtClean="0"/>
              <a:t>Free Training and Education</a:t>
            </a:r>
          </a:p>
          <a:p>
            <a:r>
              <a:rPr lang="en-US" sz="4000" dirty="0" smtClean="0"/>
              <a:t>Certification Support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</a:t>
            </a:r>
            <a:r>
              <a:rPr lang="en-US" b="1" dirty="0" smtClean="0"/>
              <a:t>Join a Biomed Association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520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CACBCAB-9620-4805-953F-A4261CCAA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938" y="1617784"/>
            <a:ext cx="10972800" cy="4547769"/>
          </a:xfrm>
        </p:spPr>
        <p:txBody>
          <a:bodyPr/>
          <a:lstStyle/>
          <a:p>
            <a:r>
              <a:rPr lang="en-US" dirty="0"/>
              <a:t>401K, 403B etc. </a:t>
            </a:r>
          </a:p>
          <a:p>
            <a:r>
              <a:rPr lang="en-US" dirty="0"/>
              <a:t>Most companies have some kind on matching </a:t>
            </a:r>
          </a:p>
          <a:p>
            <a:r>
              <a:rPr lang="en-US" dirty="0"/>
              <a:t>You should invest at least the minimum % that the company matches</a:t>
            </a:r>
          </a:p>
          <a:p>
            <a:r>
              <a:rPr lang="en-US" dirty="0"/>
              <a:t>If you don’t this is giving up “free” money</a:t>
            </a:r>
          </a:p>
          <a:p>
            <a:r>
              <a:rPr lang="en-US" dirty="0"/>
              <a:t>It adds up over time- compounding interest</a:t>
            </a:r>
          </a:p>
          <a:p>
            <a:r>
              <a:rPr lang="en-US" dirty="0"/>
              <a:t>Sometimes can be used as a “loan” to yourself- possibly buying a house? 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514B74-2AC7-49E3-8118-85C29A79B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Investing</a:t>
            </a:r>
          </a:p>
        </p:txBody>
      </p:sp>
    </p:spTree>
    <p:extLst>
      <p:ext uri="{BB962C8B-B14F-4D97-AF65-F5344CB8AC3E}">
        <p14:creationId xmlns:p14="http://schemas.microsoft.com/office/powerpoint/2010/main" val="58410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HTM is a small community</a:t>
            </a:r>
          </a:p>
          <a:p>
            <a:r>
              <a:rPr lang="en-US" sz="4000" dirty="0" smtClean="0"/>
              <a:t>Lots of movement within the community</a:t>
            </a:r>
          </a:p>
          <a:p>
            <a:r>
              <a:rPr lang="en-US" sz="4000" dirty="0" smtClean="0"/>
              <a:t>Your Co-Worker today may be your boss tomorrow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r>
              <a:rPr lang="en-US" b="1" dirty="0" smtClean="0"/>
              <a:t>Don’t Burn Your Bridges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6930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61D707E-8BCC-4ED3-BB7F-3D574D8AD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This is something I am very bad at </a:t>
            </a:r>
            <a:r>
              <a:rPr lang="en-US" sz="2800" dirty="0">
                <a:sym typeface="Wingdings" panose="05000000000000000000" pitchFamily="2" charset="2"/>
              </a:rPr>
              <a:t>!</a:t>
            </a:r>
            <a:endParaRPr lang="en-US" sz="2800" dirty="0"/>
          </a:p>
          <a:p>
            <a:r>
              <a:rPr lang="en-US" sz="2800" dirty="0"/>
              <a:t>It is something I need to remind myself of ALL THE TIME!</a:t>
            </a:r>
          </a:p>
          <a:p>
            <a:r>
              <a:rPr lang="en-US" sz="2800" dirty="0"/>
              <a:t>Hear what others have to say</a:t>
            </a:r>
          </a:p>
          <a:p>
            <a:r>
              <a:rPr lang="en-US" sz="2800" dirty="0"/>
              <a:t>Don’t just think of what you want to say next</a:t>
            </a:r>
          </a:p>
          <a:p>
            <a:r>
              <a:rPr lang="en-US" sz="2800" dirty="0"/>
              <a:t>Wait for them to finish</a:t>
            </a:r>
          </a:p>
          <a:p>
            <a:r>
              <a:rPr lang="en-US" sz="2800" dirty="0"/>
              <a:t>Then comment</a:t>
            </a:r>
          </a:p>
          <a:p>
            <a:r>
              <a:rPr lang="en-US" sz="2800" dirty="0"/>
              <a:t>Listening is more important that talking!</a:t>
            </a:r>
          </a:p>
          <a:p>
            <a:r>
              <a:rPr lang="en-US" sz="2800" dirty="0"/>
              <a:t>Some of the best bosses are the best listeners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65AC01-E956-48DE-BB7E-26B4E4DD7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Listening</a:t>
            </a:r>
          </a:p>
        </p:txBody>
      </p:sp>
    </p:spTree>
    <p:extLst>
      <p:ext uri="{BB962C8B-B14F-4D97-AF65-F5344CB8AC3E}">
        <p14:creationId xmlns:p14="http://schemas.microsoft.com/office/powerpoint/2010/main" val="150253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Some examples, Safety, Disaster, Radiation Safety</a:t>
            </a:r>
          </a:p>
          <a:p>
            <a:r>
              <a:rPr lang="en-US" sz="4000" dirty="0" smtClean="0"/>
              <a:t>Exposure to other Departments and Management</a:t>
            </a:r>
          </a:p>
          <a:p>
            <a:r>
              <a:rPr lang="en-US" sz="4000" dirty="0" smtClean="0"/>
              <a:t>Opportunities to other Career Paths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</a:t>
            </a:r>
            <a:r>
              <a:rPr lang="en-US" b="1" dirty="0" smtClean="0"/>
              <a:t>Hospital Committees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776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2C3DE3A-7866-4F2E-BA70-E71903051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Documenting work you do is just as important as the work itself</a:t>
            </a:r>
          </a:p>
          <a:p>
            <a:r>
              <a:rPr lang="en-US" sz="2600" dirty="0"/>
              <a:t>This can help you and others on future repairs of this equipment</a:t>
            </a:r>
          </a:p>
          <a:p>
            <a:r>
              <a:rPr lang="en-US" sz="2600" dirty="0"/>
              <a:t>It allows you to see what you and others have done or if you have a reoccurring problem. </a:t>
            </a:r>
          </a:p>
          <a:p>
            <a:r>
              <a:rPr lang="en-US" sz="2600" dirty="0"/>
              <a:t>It can help management determine: </a:t>
            </a:r>
          </a:p>
          <a:p>
            <a:pPr lvl="1"/>
            <a:r>
              <a:rPr lang="en-US" sz="2600" dirty="0"/>
              <a:t>Workload of techs</a:t>
            </a:r>
          </a:p>
          <a:p>
            <a:pPr lvl="1"/>
            <a:r>
              <a:rPr lang="en-US" sz="2600" dirty="0"/>
              <a:t>Staffing Levels</a:t>
            </a:r>
          </a:p>
          <a:p>
            <a:pPr lvl="1"/>
            <a:r>
              <a:rPr lang="en-US" sz="2600" dirty="0"/>
              <a:t>Alternate Equipment Maintenance  (AEM) determination- which can help you</a:t>
            </a:r>
          </a:p>
          <a:p>
            <a:pPr lvl="1"/>
            <a:r>
              <a:rPr lang="en-US" sz="2600" dirty="0"/>
              <a:t>Find “lemons” in the fleet of equipment</a:t>
            </a:r>
          </a:p>
          <a:p>
            <a:pPr marL="457200" lvl="1" indent="0">
              <a:buNone/>
            </a:pPr>
            <a:endParaRPr lang="en-US" sz="26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3EDB12B-799A-4E4E-8DF4-0A62246C7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Documentation</a:t>
            </a:r>
          </a:p>
        </p:txBody>
      </p:sp>
    </p:spTree>
    <p:extLst>
      <p:ext uri="{BB962C8B-B14F-4D97-AF65-F5344CB8AC3E}">
        <p14:creationId xmlns:p14="http://schemas.microsoft.com/office/powerpoint/2010/main" val="75807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Check with Management for any available opportunities.</a:t>
            </a:r>
          </a:p>
          <a:p>
            <a:r>
              <a:rPr lang="en-US" sz="3600" dirty="0" smtClean="0"/>
              <a:t>Attend Biomed Association meetings for free training</a:t>
            </a:r>
          </a:p>
          <a:p>
            <a:r>
              <a:rPr lang="en-US" sz="3600" dirty="0" smtClean="0"/>
              <a:t>Vendors will often offer training to large hospital networks.</a:t>
            </a:r>
          </a:p>
          <a:p>
            <a:r>
              <a:rPr lang="en-US" sz="3600" dirty="0" smtClean="0"/>
              <a:t>Pursue OJT opportunities ( In-House, Vendor)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   Actively Pursue Training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3652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A1156E-B244-4080-B59B-745F0198B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Read “Da” Book- Read the service manual</a:t>
            </a:r>
          </a:p>
          <a:p>
            <a:r>
              <a:rPr lang="en-US" sz="3600" dirty="0"/>
              <a:t>Don’t expect co-workers to answer all your questions/problems</a:t>
            </a:r>
          </a:p>
          <a:p>
            <a:r>
              <a:rPr lang="en-US" sz="3600" dirty="0"/>
              <a:t>Learn on your own</a:t>
            </a:r>
          </a:p>
          <a:p>
            <a:r>
              <a:rPr lang="en-US" sz="3600" dirty="0"/>
              <a:t>Use the search/find function (Ctrl F) to search for key words</a:t>
            </a:r>
          </a:p>
          <a:p>
            <a:r>
              <a:rPr lang="en-US" sz="3600" dirty="0"/>
              <a:t>Example from when I was a new tech</a:t>
            </a:r>
          </a:p>
          <a:p>
            <a:endParaRPr lang="en-US" sz="360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55027A-04C0-4DB6-9D33-DA10C8C63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RDB</a:t>
            </a:r>
          </a:p>
        </p:txBody>
      </p:sp>
    </p:spTree>
    <p:extLst>
      <p:ext uri="{BB962C8B-B14F-4D97-AF65-F5344CB8AC3E}">
        <p14:creationId xmlns:p14="http://schemas.microsoft.com/office/powerpoint/2010/main" val="164725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Let Management know of your intentions </a:t>
            </a:r>
          </a:p>
          <a:p>
            <a:r>
              <a:rPr lang="en-US" sz="4000" dirty="0" smtClean="0"/>
              <a:t>Radiology Jobs are hard to fill</a:t>
            </a:r>
          </a:p>
          <a:p>
            <a:r>
              <a:rPr lang="en-US" sz="4000" dirty="0" smtClean="0"/>
              <a:t>Ultrasound is a good beginning modality</a:t>
            </a:r>
          </a:p>
          <a:p>
            <a:r>
              <a:rPr lang="en-US" sz="4000" dirty="0" smtClean="0"/>
              <a:t>OJT and Job Shadowing</a:t>
            </a:r>
          </a:p>
          <a:p>
            <a:r>
              <a:rPr lang="en-US" sz="4000" dirty="0" smtClean="0"/>
              <a:t>Vendor and Radiology Specific Training options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</a:t>
            </a:r>
            <a:r>
              <a:rPr lang="en-US" b="1" dirty="0" smtClean="0"/>
              <a:t>Radiology Career Path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4859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11A9607-6F1C-4B9E-87C8-A4D84A59C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Know what you expect to read BEFORE taking a measurement</a:t>
            </a:r>
          </a:p>
          <a:p>
            <a:r>
              <a:rPr lang="en-US" sz="3600" dirty="0"/>
              <a:t>Learn the different settings</a:t>
            </a:r>
          </a:p>
          <a:p>
            <a:r>
              <a:rPr lang="en-US" sz="3600" dirty="0"/>
              <a:t>Learn the different attachments or cables</a:t>
            </a:r>
          </a:p>
          <a:p>
            <a:r>
              <a:rPr lang="en-US" sz="3600" dirty="0"/>
              <a:t>Read the manual for the test equipment</a:t>
            </a:r>
          </a:p>
          <a:p>
            <a:r>
              <a:rPr lang="en-US" sz="3600" dirty="0"/>
              <a:t>Learn the units of measure and possibly conversions that may be needed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D88611-4B8F-4894-9F67-B51F5327D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Learn Test Equipment</a:t>
            </a:r>
          </a:p>
        </p:txBody>
      </p:sp>
    </p:spTree>
    <p:extLst>
      <p:ext uri="{BB962C8B-B14F-4D97-AF65-F5344CB8AC3E}">
        <p14:creationId xmlns:p14="http://schemas.microsoft.com/office/powerpoint/2010/main" val="177629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Volunteer for helping with big projects</a:t>
            </a:r>
          </a:p>
          <a:p>
            <a:r>
              <a:rPr lang="en-US" sz="3600" dirty="0" smtClean="0"/>
              <a:t>Assist Vendors with new Equipment Installations</a:t>
            </a:r>
          </a:p>
          <a:p>
            <a:r>
              <a:rPr lang="en-US" sz="3600" dirty="0" smtClean="0"/>
              <a:t>Work with Senior Technicians during projects</a:t>
            </a:r>
          </a:p>
          <a:p>
            <a:r>
              <a:rPr lang="en-US" sz="3600" dirty="0" smtClean="0"/>
              <a:t>Volunteer at charity organizations providing Medical Equipment to developing areas. ( Project Cure )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r>
              <a:rPr lang="en-US" b="1" dirty="0" smtClean="0"/>
              <a:t>Taking on Projects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2521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6B9FC94-DFA0-4FDC-AE99-FA956C969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Check the easy things first</a:t>
            </a:r>
          </a:p>
          <a:p>
            <a:r>
              <a:rPr lang="en-US" sz="2800" dirty="0"/>
              <a:t>Is it plugged in? on both ends of the cord</a:t>
            </a:r>
          </a:p>
          <a:p>
            <a:r>
              <a:rPr lang="en-US" sz="2800" dirty="0"/>
              <a:t>Check the power cord end- is the charge light on? Resistance check</a:t>
            </a:r>
          </a:p>
          <a:p>
            <a:r>
              <a:rPr lang="en-US" sz="2800" dirty="0"/>
              <a:t>Check fuses or power in</a:t>
            </a:r>
          </a:p>
          <a:p>
            <a:r>
              <a:rPr lang="en-US" sz="2800" dirty="0"/>
              <a:t>Don’t jump to conclusions before you have looked at something</a:t>
            </a:r>
          </a:p>
          <a:p>
            <a:r>
              <a:rPr lang="en-US" sz="2800" dirty="0"/>
              <a:t>Rule out possibilities as you troubleshoot</a:t>
            </a:r>
          </a:p>
          <a:p>
            <a:r>
              <a:rPr lang="en-US" sz="2800" dirty="0"/>
              <a:t>Examples-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D7CF23-AFEB-4B5E-8E6F-664E131D8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Easy Things First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9316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Field Service Engineer</a:t>
            </a:r>
          </a:p>
          <a:p>
            <a:r>
              <a:rPr lang="en-US" sz="4000" dirty="0" smtClean="0"/>
              <a:t>Technical Support</a:t>
            </a:r>
          </a:p>
          <a:p>
            <a:r>
              <a:rPr lang="en-US" sz="4000" dirty="0" smtClean="0"/>
              <a:t>Manufacturing Technician</a:t>
            </a:r>
          </a:p>
          <a:p>
            <a:r>
              <a:rPr lang="en-US" sz="4000" dirty="0" smtClean="0"/>
              <a:t>Repair Depot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           Manufacturer Career Path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442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B884180-0648-4F1F-A5A6-CF28F769A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 a log of ALL of your training</a:t>
            </a:r>
          </a:p>
          <a:p>
            <a:r>
              <a:rPr lang="en-US" dirty="0"/>
              <a:t>Master Page Log- List of dates and training, certificates </a:t>
            </a:r>
          </a:p>
          <a:p>
            <a:r>
              <a:rPr lang="en-US" dirty="0"/>
              <a:t>Keeps certificates from anything you do that you get a certificate</a:t>
            </a:r>
          </a:p>
          <a:p>
            <a:r>
              <a:rPr lang="en-US" dirty="0"/>
              <a:t>OJT- </a:t>
            </a:r>
            <a:r>
              <a:rPr lang="en-US" u="sng" dirty="0"/>
              <a:t>O</a:t>
            </a:r>
            <a:r>
              <a:rPr lang="en-US" dirty="0"/>
              <a:t>n </a:t>
            </a:r>
            <a:r>
              <a:rPr lang="en-US" u="sng" dirty="0"/>
              <a:t>T</a:t>
            </a:r>
            <a:r>
              <a:rPr lang="en-US" dirty="0"/>
              <a:t>he </a:t>
            </a:r>
            <a:r>
              <a:rPr lang="en-US" u="sng" dirty="0"/>
              <a:t>J</a:t>
            </a:r>
            <a:r>
              <a:rPr lang="en-US" dirty="0"/>
              <a:t>ob training- document it on your log page</a:t>
            </a:r>
          </a:p>
          <a:p>
            <a:r>
              <a:rPr lang="en-US" dirty="0"/>
              <a:t>Any training you do OTJ- On The Job</a:t>
            </a:r>
          </a:p>
          <a:p>
            <a:r>
              <a:rPr lang="en-US" dirty="0"/>
              <a:t>Self study you do- document it on your log page</a:t>
            </a:r>
          </a:p>
          <a:p>
            <a:r>
              <a:rPr lang="en-US" dirty="0"/>
              <a:t>This can go with you job to job</a:t>
            </a:r>
          </a:p>
          <a:p>
            <a:r>
              <a:rPr lang="en-US" dirty="0"/>
              <a:t>Can help with job interviews and new job possibilities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B16E5E-7F27-4B7A-90B8-49807D620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Training Log</a:t>
            </a:r>
          </a:p>
        </p:txBody>
      </p:sp>
    </p:spTree>
    <p:extLst>
      <p:ext uri="{BB962C8B-B14F-4D97-AF65-F5344CB8AC3E}">
        <p14:creationId xmlns:p14="http://schemas.microsoft.com/office/powerpoint/2010/main" val="290668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561" y="1876983"/>
            <a:ext cx="10972800" cy="45259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Don’t Be That Guy</a:t>
            </a:r>
          </a:p>
          <a:p>
            <a:r>
              <a:rPr lang="en-US" sz="4400" dirty="0" smtClean="0"/>
              <a:t>Be Thoughtful</a:t>
            </a:r>
          </a:p>
          <a:p>
            <a:r>
              <a:rPr lang="en-US" sz="4400" dirty="0" smtClean="0"/>
              <a:t>Consider other thoughts and opinions</a:t>
            </a:r>
          </a:p>
          <a:p>
            <a:r>
              <a:rPr lang="en-US" sz="4400" dirty="0" smtClean="0"/>
              <a:t>Don’t call people out</a:t>
            </a:r>
            <a:endParaRPr lang="en-US" sz="4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      Keeping My Opinion to Myself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51811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New </a:t>
            </a:r>
            <a:r>
              <a:rPr lang="en-US" dirty="0" smtClean="0"/>
              <a:t>Equipment Check-In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Incoming Inspection- Acceptance Testing</a:t>
            </a:r>
          </a:p>
          <a:p>
            <a:r>
              <a:rPr lang="en-US" dirty="0" smtClean="0"/>
              <a:t>Be the person that does this for your department</a:t>
            </a:r>
          </a:p>
          <a:p>
            <a:r>
              <a:rPr lang="en-US" dirty="0" smtClean="0"/>
              <a:t>Be the first to learn new equipment</a:t>
            </a:r>
          </a:p>
          <a:p>
            <a:r>
              <a:rPr lang="en-US" dirty="0" smtClean="0"/>
              <a:t>See how things are assembled</a:t>
            </a:r>
          </a:p>
          <a:p>
            <a:r>
              <a:rPr lang="en-US" dirty="0" smtClean="0"/>
              <a:t>Learn the configuration or </a:t>
            </a:r>
            <a:r>
              <a:rPr lang="en-US" smtClean="0"/>
              <a:t>special features </a:t>
            </a:r>
            <a:r>
              <a:rPr lang="en-US" dirty="0" smtClean="0"/>
              <a:t>of new equipment</a:t>
            </a:r>
          </a:p>
          <a:p>
            <a:r>
              <a:rPr lang="en-US" dirty="0" smtClean="0"/>
              <a:t>Sometimes you can get special tools or supplies that come with the new equipment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262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677" y="2490300"/>
            <a:ext cx="10972800" cy="1143000"/>
          </a:xfrm>
        </p:spPr>
        <p:txBody>
          <a:bodyPr/>
          <a:lstStyle/>
          <a:p>
            <a:r>
              <a:rPr lang="en-US" b="0" dirty="0" smtClean="0">
                <a:effectLst/>
              </a:rPr>
              <a:t>       </a:t>
            </a:r>
            <a:r>
              <a:rPr lang="en-US" sz="5400" b="0" dirty="0" smtClean="0">
                <a:effectLst/>
              </a:rPr>
              <a:t>Thank you for your time!</a:t>
            </a:r>
            <a:endParaRPr lang="en-US" sz="54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9590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090" y="931036"/>
            <a:ext cx="466344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8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205</TotalTime>
  <Words>841</Words>
  <Application>Microsoft Office PowerPoint</Application>
  <PresentationFormat>Custom</PresentationFormat>
  <Paragraphs>124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Concourse</vt:lpstr>
      <vt:lpstr> </vt:lpstr>
      <vt:lpstr>10 Things I Wish I Knew about HTM </vt:lpstr>
      <vt:lpstr>Education</vt:lpstr>
      <vt:lpstr>    Job Shadowing</vt:lpstr>
      <vt:lpstr>Invest in Yourself</vt:lpstr>
      <vt:lpstr>Invest in Yourself</vt:lpstr>
      <vt:lpstr>                Join a Biomed Association</vt:lpstr>
      <vt:lpstr>Investing</vt:lpstr>
      <vt:lpstr>                 Don’t Burn Your Bridges</vt:lpstr>
      <vt:lpstr>Listening</vt:lpstr>
      <vt:lpstr>                Hospital Committees</vt:lpstr>
      <vt:lpstr>Documentation</vt:lpstr>
      <vt:lpstr>               Actively Pursue Training</vt:lpstr>
      <vt:lpstr>RDB</vt:lpstr>
      <vt:lpstr>                Radiology Career Path</vt:lpstr>
      <vt:lpstr>Learn Test Equipment</vt:lpstr>
      <vt:lpstr>                 Taking on Projects</vt:lpstr>
      <vt:lpstr>Easy Things First </vt:lpstr>
      <vt:lpstr>            Manufacturer Career Path</vt:lpstr>
      <vt:lpstr>Training Log</vt:lpstr>
      <vt:lpstr>      Keeping My Opinion to Myself</vt:lpstr>
      <vt:lpstr>           New Equipment Check-In </vt:lpstr>
      <vt:lpstr>       Thank you for your time!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Things I Wish I Knew about HTM </dc:title>
  <dc:creator>David Scott</dc:creator>
  <cp:lastModifiedBy>Burlington</cp:lastModifiedBy>
  <cp:revision>16</cp:revision>
  <dcterms:created xsi:type="dcterms:W3CDTF">2022-03-28T01:51:18Z</dcterms:created>
  <dcterms:modified xsi:type="dcterms:W3CDTF">2022-04-06T02:44:17Z</dcterms:modified>
</cp:coreProperties>
</file>